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theme/theme2.xml" ContentType="application/vnd.openxmlformats-officedocument.theme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Layouts/slideLayout5.xml" ContentType="application/vnd.openxmlformats-officedocument.presentationml.slideLayout+xml"/>
  <Override PartName="/ppt/theme/theme4.xml" ContentType="application/vnd.openxmlformats-officedocument.theme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5.xml" ContentType="application/vnd.openxmlformats-officedocument.theme+xml"/>
  <Override PartName="/ppt/slideLayouts/slideLayout12.xml" ContentType="application/vnd.openxmlformats-officedocument.presentationml.slideLayout+xml"/>
  <Override PartName="/ppt/theme/theme6.xml" ContentType="application/vnd.openxmlformats-officedocument.theme+xml"/>
  <Override PartName="/ppt/slideLayouts/slideLayout13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heme/theme9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tags/tag2.xml" ContentType="application/vnd.openxmlformats-officedocument.presentationml.tags+xml"/>
  <Override PartName="/ppt/notesSlides/notesSlide2.xml" ContentType="application/vnd.openxmlformats-officedocument.presentationml.notesSlide+xml"/>
  <Override PartName="/ppt/tags/tag3.xml" ContentType="application/vnd.openxmlformats-officedocument.presentationml.tags+xml"/>
  <Override PartName="/ppt/notesSlides/notesSlide3.xml" ContentType="application/vnd.openxmlformats-officedocument.presentationml.notesSlide+xml"/>
  <Override PartName="/ppt/tags/tag4.xml" ContentType="application/vnd.openxmlformats-officedocument.presentationml.tags+xml"/>
  <Override PartName="/ppt/notesSlides/notesSlide4.xml" ContentType="application/vnd.openxmlformats-officedocument.presentationml.notesSlide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5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notesSlides/notesSlide6.xml" ContentType="application/vnd.openxmlformats-officedocument.presentationml.notesSlide+xml"/>
  <Override PartName="/ppt/tags/tag25.xml" ContentType="application/vnd.openxmlformats-officedocument.presentationml.tags+xml"/>
  <Override PartName="/ppt/notesSlides/notesSlide7.xml" ContentType="application/vnd.openxmlformats-officedocument.presentationml.notesSlide+xml"/>
  <Override PartName="/ppt/tags/tag26.xml" ContentType="application/vnd.openxmlformats-officedocument.presentationml.tags+xml"/>
  <Override PartName="/ppt/notesSlides/notesSlide8.xml" ContentType="application/vnd.openxmlformats-officedocument.presentationml.notesSlide+xml"/>
  <Override PartName="/ppt/tags/tag27.xml" ContentType="application/vnd.openxmlformats-officedocument.presentationml.tags+xml"/>
  <Override PartName="/ppt/notesSlides/notesSlide9.xml" ContentType="application/vnd.openxmlformats-officedocument.presentationml.notesSlide+xml"/>
  <Override PartName="/ppt/tags/tag28.xml" ContentType="application/vnd.openxmlformats-officedocument.presentationml.tags+xml"/>
  <Override PartName="/ppt/notesSlides/notesSlide10.xml" ContentType="application/vnd.openxmlformats-officedocument.presentationml.notesSlide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notesSlides/notesSlide11.xml" ContentType="application/vnd.openxmlformats-officedocument.presentationml.notesSlide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notesSlides/notesSlide12.xml" ContentType="application/vnd.openxmlformats-officedocument.presentationml.notesSlide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notesSlides/notesSlide13.xml" ContentType="application/vnd.openxmlformats-officedocument.presentationml.notesSlide+xml"/>
  <Override PartName="/ppt/tags/tag58.xml" ContentType="application/vnd.openxmlformats-officedocument.presentationml.tags+xml"/>
  <Override PartName="/ppt/notesSlides/notesSlide14.xml" ContentType="application/vnd.openxmlformats-officedocument.presentationml.notesSlide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notesSlides/notesSlide15.xml" ContentType="application/vnd.openxmlformats-officedocument.presentationml.notesSlide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notesSlides/notesSlide16.xml" ContentType="application/vnd.openxmlformats-officedocument.presentationml.notesSlide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notesSlides/notesSlide17.xml" ContentType="application/vnd.openxmlformats-officedocument.presentationml.notesSlide+xml"/>
  <Override PartName="/ppt/tags/tag89.xml" ContentType="application/vnd.openxmlformats-officedocument.presentationml.tags+xml"/>
  <Override PartName="/ppt/notesSlides/notesSlide18.xml" ContentType="application/vnd.openxmlformats-officedocument.presentationml.notesSlide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notesSlides/notesSlide19.xml" ContentType="application/vnd.openxmlformats-officedocument.presentationml.notesSlide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notesSlides/notesSlide20.xml" ContentType="application/vnd.openxmlformats-officedocument.presentationml.notesSlide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notesSlides/notesSlide21.xml" ContentType="application/vnd.openxmlformats-officedocument.presentationml.notesSlide+xml"/>
  <Override PartName="/ppt/tags/tag120.xml" ContentType="application/vnd.openxmlformats-officedocument.presentationml.tags+xml"/>
  <Override PartName="/ppt/notesSlides/notesSlide22.xml" ContentType="application/vnd.openxmlformats-officedocument.presentationml.notesSlide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notesSlides/notesSlide23.xml" ContentType="application/vnd.openxmlformats-officedocument.presentationml.notesSlide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notesSlides/notesSlide24.xml" ContentType="application/vnd.openxmlformats-officedocument.presentationml.notesSlide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notesSlides/notesSlide25.xml" ContentType="application/vnd.openxmlformats-officedocument.presentationml.notesSlide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notesSlides/notesSlide26.xml" ContentType="application/vnd.openxmlformats-officedocument.presentationml.notesSlide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notesSlides/notesSlide27.xml" ContentType="application/vnd.openxmlformats-officedocument.presentationml.notesSlide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tags/tag259.xml" ContentType="application/vnd.openxmlformats-officedocument.presentationml.tags+xml"/>
  <Override PartName="/ppt/notesSlides/notesSlide31.xml" ContentType="application/vnd.openxmlformats-officedocument.presentationml.notesSlide+xml"/>
  <Override PartName="/ppt/charts/chart1.xml" ContentType="application/vnd.openxmlformats-officedocument.drawingml.chart+xml"/>
  <Override PartName="/ppt/tags/tag260.xml" ContentType="application/vnd.openxmlformats-officedocument.presentationml.tags+xml"/>
  <Override PartName="/ppt/notesSlides/notesSlide32.xml" ContentType="application/vnd.openxmlformats-officedocument.presentationml.notesSlide+xml"/>
  <Override PartName="/ppt/tags/tag261.xml" ContentType="application/vnd.openxmlformats-officedocument.presentationml.tags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tags/tag262.xml" ContentType="application/vnd.openxmlformats-officedocument.presentationml.tags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notesSlides/notesSlide37.xml" ContentType="application/vnd.openxmlformats-officedocument.presentationml.notesSlide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notesSlides/notesSlide38.xml" ContentType="application/vnd.openxmlformats-officedocument.presentationml.notesSlide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notesSlides/notesSlide39.xml" ContentType="application/vnd.openxmlformats-officedocument.presentationml.notesSlide+xml"/>
  <Override PartName="/ppt/tags/tag382.xml" ContentType="application/vnd.openxmlformats-officedocument.presentationml.tags+xml"/>
  <Override PartName="/ppt/notesSlides/notesSlide40.xml" ContentType="application/vnd.openxmlformats-officedocument.presentationml.notesSlide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notesSlides/notesSlide41.xml" ContentType="application/vnd.openxmlformats-officedocument.presentationml.notesSlide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tags/tag397.xml" ContentType="application/vnd.openxmlformats-officedocument.presentationml.tags+xml"/>
  <Override PartName="/ppt/notesSlides/notesSlide45.xml" ContentType="application/vnd.openxmlformats-officedocument.presentationml.notesSlide+xml"/>
  <Override PartName="/ppt/tags/tag398.xml" ContentType="application/vnd.openxmlformats-officedocument.presentationml.tags+xml"/>
  <Override PartName="/ppt/notesSlides/notesSlide46.xml" ContentType="application/vnd.openxmlformats-officedocument.presentationml.notesSlide+xml"/>
  <Override PartName="/ppt/tags/tag399.xml" ContentType="application/vnd.openxmlformats-officedocument.presentationml.tags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tags/tag400.xml" ContentType="application/vnd.openxmlformats-officedocument.presentationml.tags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tags/tag405.xml" ContentType="application/vnd.openxmlformats-officedocument.presentationml.tags+xml"/>
  <Override PartName="/ppt/notesSlides/notesSlide53.xml" ContentType="application/vnd.openxmlformats-officedocument.presentationml.notesSlide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notesSlides/notesSlide54.xml" ContentType="application/vnd.openxmlformats-officedocument.presentationml.notesSlide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notesSlides/notesSlide55.xml" ContentType="application/vnd.openxmlformats-officedocument.presentationml.notesSlide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notesSlides/notesSlide58.xml" ContentType="application/vnd.openxmlformats-officedocument.presentationml.notesSlide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notesSlides/notesSlide59.xml" ContentType="application/vnd.openxmlformats-officedocument.presentationml.notesSlide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notesSlides/notesSlide60.xml" ContentType="application/vnd.openxmlformats-officedocument.presentationml.notesSlide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notesSlides/notesSlide61.xml" ContentType="application/vnd.openxmlformats-officedocument.presentationml.notesSlide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notesSlides/notesSlide62.xml" ContentType="application/vnd.openxmlformats-officedocument.presentationml.notesSlide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notesSlides/notesSlide63.xml" ContentType="application/vnd.openxmlformats-officedocument.presentationml.notesSlide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notesSlides/notesSlide64.xml" ContentType="application/vnd.openxmlformats-officedocument.presentationml.notesSlide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notesSlides/notesSlide65.xml" ContentType="application/vnd.openxmlformats-officedocument.presentationml.notesSlide+xml"/>
  <Override PartName="/ppt/tags/tag569.xml" ContentType="application/vnd.openxmlformats-officedocument.presentationml.tags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notesSlides/notesSlide69.xml" ContentType="application/vnd.openxmlformats-officedocument.presentationml.notesSlide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notesSlides/notesSlide70.xml" ContentType="application/vnd.openxmlformats-officedocument.presentationml.notesSlide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notesSlides/notesSlide71.xml" ContentType="application/vnd.openxmlformats-officedocument.presentationml.notesSlide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notesSlides/notesSlide72.xml" ContentType="application/vnd.openxmlformats-officedocument.presentationml.notesSlide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notesSlides/notesSlide76.xml" ContentType="application/vnd.openxmlformats-officedocument.presentationml.notesSlide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70" r:id="rId1"/>
    <p:sldMasterId id="2147483672" r:id="rId2"/>
    <p:sldMasterId id="2147483674" r:id="rId3"/>
    <p:sldMasterId id="2147483676" r:id="rId4"/>
    <p:sldMasterId id="2147483660" r:id="rId5"/>
    <p:sldMasterId id="2147483664" r:id="rId6"/>
    <p:sldMasterId id="2147483678" r:id="rId7"/>
  </p:sldMasterIdLst>
  <p:notesMasterIdLst>
    <p:notesMasterId r:id="rId103"/>
  </p:notesMasterIdLst>
  <p:handoutMasterIdLst>
    <p:handoutMasterId r:id="rId104"/>
  </p:handoutMasterIdLst>
  <p:sldIdLst>
    <p:sldId id="425" r:id="rId8"/>
    <p:sldId id="583" r:id="rId9"/>
    <p:sldId id="609" r:id="rId10"/>
    <p:sldId id="729" r:id="rId11"/>
    <p:sldId id="730" r:id="rId12"/>
    <p:sldId id="727" r:id="rId13"/>
    <p:sldId id="728" r:id="rId14"/>
    <p:sldId id="559" r:id="rId15"/>
    <p:sldId id="602" r:id="rId16"/>
    <p:sldId id="692" r:id="rId17"/>
    <p:sldId id="761" r:id="rId18"/>
    <p:sldId id="762" r:id="rId19"/>
    <p:sldId id="612" r:id="rId20"/>
    <p:sldId id="760" r:id="rId21"/>
    <p:sldId id="592" r:id="rId22"/>
    <p:sldId id="605" r:id="rId23"/>
    <p:sldId id="594" r:id="rId24"/>
    <p:sldId id="731" r:id="rId25"/>
    <p:sldId id="732" r:id="rId26"/>
    <p:sldId id="733" r:id="rId27"/>
    <p:sldId id="734" r:id="rId28"/>
    <p:sldId id="735" r:id="rId29"/>
    <p:sldId id="736" r:id="rId30"/>
    <p:sldId id="737" r:id="rId31"/>
    <p:sldId id="738" r:id="rId32"/>
    <p:sldId id="739" r:id="rId33"/>
    <p:sldId id="740" r:id="rId34"/>
    <p:sldId id="741" r:id="rId35"/>
    <p:sldId id="742" r:id="rId36"/>
    <p:sldId id="743" r:id="rId37"/>
    <p:sldId id="771" r:id="rId38"/>
    <p:sldId id="772" r:id="rId39"/>
    <p:sldId id="773" r:id="rId40"/>
    <p:sldId id="774" r:id="rId41"/>
    <p:sldId id="775" r:id="rId42"/>
    <p:sldId id="776" r:id="rId43"/>
    <p:sldId id="777" r:id="rId44"/>
    <p:sldId id="778" r:id="rId45"/>
    <p:sldId id="779" r:id="rId46"/>
    <p:sldId id="780" r:id="rId47"/>
    <p:sldId id="781" r:id="rId48"/>
    <p:sldId id="782" r:id="rId49"/>
    <p:sldId id="783" r:id="rId50"/>
    <p:sldId id="784" r:id="rId51"/>
    <p:sldId id="744" r:id="rId52"/>
    <p:sldId id="745" r:id="rId53"/>
    <p:sldId id="746" r:id="rId54"/>
    <p:sldId id="764" r:id="rId55"/>
    <p:sldId id="758" r:id="rId56"/>
    <p:sldId id="747" r:id="rId57"/>
    <p:sldId id="754" r:id="rId58"/>
    <p:sldId id="751" r:id="rId59"/>
    <p:sldId id="752" r:id="rId60"/>
    <p:sldId id="749" r:id="rId61"/>
    <p:sldId id="599" r:id="rId62"/>
    <p:sldId id="767" r:id="rId63"/>
    <p:sldId id="757" r:id="rId64"/>
    <p:sldId id="768" r:id="rId65"/>
    <p:sldId id="766" r:id="rId66"/>
    <p:sldId id="694" r:id="rId67"/>
    <p:sldId id="628" r:id="rId68"/>
    <p:sldId id="696" r:id="rId69"/>
    <p:sldId id="695" r:id="rId70"/>
    <p:sldId id="726" r:id="rId71"/>
    <p:sldId id="697" r:id="rId72"/>
    <p:sldId id="698" r:id="rId73"/>
    <p:sldId id="634" r:id="rId74"/>
    <p:sldId id="699" r:id="rId75"/>
    <p:sldId id="719" r:id="rId76"/>
    <p:sldId id="720" r:id="rId77"/>
    <p:sldId id="721" r:id="rId78"/>
    <p:sldId id="722" r:id="rId79"/>
    <p:sldId id="723" r:id="rId80"/>
    <p:sldId id="724" r:id="rId81"/>
    <p:sldId id="636" r:id="rId82"/>
    <p:sldId id="763" r:id="rId83"/>
    <p:sldId id="637" r:id="rId84"/>
    <p:sldId id="638" r:id="rId85"/>
    <p:sldId id="705" r:id="rId86"/>
    <p:sldId id="725" r:id="rId87"/>
    <p:sldId id="639" r:id="rId88"/>
    <p:sldId id="640" r:id="rId89"/>
    <p:sldId id="769" r:id="rId90"/>
    <p:sldId id="714" r:id="rId91"/>
    <p:sldId id="641" r:id="rId92"/>
    <p:sldId id="642" r:id="rId93"/>
    <p:sldId id="770" r:id="rId94"/>
    <p:sldId id="643" r:id="rId95"/>
    <p:sldId id="644" r:id="rId96"/>
    <p:sldId id="645" r:id="rId97"/>
    <p:sldId id="646" r:id="rId98"/>
    <p:sldId id="647" r:id="rId99"/>
    <p:sldId id="715" r:id="rId100"/>
    <p:sldId id="716" r:id="rId101"/>
    <p:sldId id="717" r:id="rId102"/>
  </p:sldIdLst>
  <p:sldSz cx="9906000" cy="6858000" type="A4"/>
  <p:notesSz cx="6807200" cy="9939338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2" pos="761" userDrawn="1">
          <p15:clr>
            <a:srgbClr val="A4A3A4"/>
          </p15:clr>
        </p15:guide>
        <p15:guide id="3" pos="4095" userDrawn="1">
          <p15:clr>
            <a:srgbClr val="A4A3A4"/>
          </p15:clr>
        </p15:guide>
        <p15:guide id="4" orient="horz" pos="2160">
          <p15:clr>
            <a:srgbClr val="A4A3A4"/>
          </p15:clr>
        </p15:guide>
        <p15:guide id="5" orient="horz" pos="111">
          <p15:clr>
            <a:srgbClr val="A4A3A4"/>
          </p15:clr>
        </p15:guide>
        <p15:guide id="6" orient="horz" pos="2266">
          <p15:clr>
            <a:srgbClr val="A4A3A4"/>
          </p15:clr>
        </p15:guide>
        <p15:guide id="7" orient="horz" pos="840">
          <p15:clr>
            <a:srgbClr val="A4A3A4"/>
          </p15:clr>
        </p15:guide>
        <p15:guide id="8" orient="horz" pos="376">
          <p15:clr>
            <a:srgbClr val="A4A3A4"/>
          </p15:clr>
        </p15:guide>
        <p15:guide id="9" orient="horz" pos="249">
          <p15:clr>
            <a:srgbClr val="A4A3A4"/>
          </p15:clr>
        </p15:guide>
        <p15:guide id="10" pos="3125">
          <p15:clr>
            <a:srgbClr val="A4A3A4"/>
          </p15:clr>
        </p15:guide>
        <p15:guide id="11" pos="169">
          <p15:clr>
            <a:srgbClr val="A4A3A4"/>
          </p15:clr>
        </p15:guide>
        <p15:guide id="12" pos="5862">
          <p15:clr>
            <a:srgbClr val="A4A3A4"/>
          </p15:clr>
        </p15:guide>
        <p15:guide id="13" pos="725">
          <p15:clr>
            <a:srgbClr val="A4A3A4"/>
          </p15:clr>
        </p15:guide>
        <p15:guide id="14" pos="409">
          <p15:clr>
            <a:srgbClr val="A4A3A4"/>
          </p15:clr>
        </p15:guide>
        <p15:guide id="15" pos="1795">
          <p15:clr>
            <a:srgbClr val="A4A3A4"/>
          </p15:clr>
        </p15:guide>
        <p15:guide id="16" pos="2392">
          <p15:clr>
            <a:srgbClr val="A4A3A4"/>
          </p15:clr>
        </p15:guide>
        <p15:guide id="17" pos="6071">
          <p15:clr>
            <a:srgbClr val="A4A3A4"/>
          </p15:clr>
        </p15:guide>
        <p15:guide id="18" orient="horz" pos="1692">
          <p15:clr>
            <a:srgbClr val="A4A3A4"/>
          </p15:clr>
        </p15:guide>
        <p15:guide id="19" orient="horz" pos="1279">
          <p15:clr>
            <a:srgbClr val="A4A3A4"/>
          </p15:clr>
        </p15:guide>
        <p15:guide id="20" orient="horz" pos="2470">
          <p15:clr>
            <a:srgbClr val="A4A3A4"/>
          </p15:clr>
        </p15:guide>
        <p15:guide id="21" orient="horz" pos="498">
          <p15:clr>
            <a:srgbClr val="A4A3A4"/>
          </p15:clr>
        </p15:guide>
        <p15:guide id="22" orient="horz" pos="244">
          <p15:clr>
            <a:srgbClr val="A4A3A4"/>
          </p15:clr>
        </p15:guide>
        <p15:guide id="23" orient="horz" pos="3102">
          <p15:clr>
            <a:srgbClr val="A4A3A4"/>
          </p15:clr>
        </p15:guide>
        <p15:guide id="24" orient="horz" pos="3989">
          <p15:clr>
            <a:srgbClr val="A4A3A4"/>
          </p15:clr>
        </p15:guide>
        <p15:guide id="25" orient="horz" pos="4041">
          <p15:clr>
            <a:srgbClr val="A4A3A4"/>
          </p15:clr>
        </p15:guide>
        <p15:guide id="26" pos="3718">
          <p15:clr>
            <a:srgbClr val="A4A3A4"/>
          </p15:clr>
        </p15:guide>
        <p15:guide id="27" pos="3410">
          <p15:clr>
            <a:srgbClr val="A4A3A4"/>
          </p15:clr>
        </p15:guide>
        <p15:guide id="28" pos="531">
          <p15:clr>
            <a:srgbClr val="A4A3A4"/>
          </p15:clr>
        </p15:guide>
        <p15:guide id="29" pos="1805">
          <p15:clr>
            <a:srgbClr val="A4A3A4"/>
          </p15:clr>
        </p15:guide>
        <p15:guide id="30" pos="2402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99FF"/>
    <a:srgbClr val="CC00CC"/>
    <a:srgbClr val="0000FF"/>
    <a:srgbClr val="FF5050"/>
    <a:srgbClr val="FF6600"/>
    <a:srgbClr val="FF66FF"/>
    <a:srgbClr val="000000"/>
    <a:srgbClr val="00B050"/>
    <a:srgbClr val="00B0F0"/>
    <a:srgbClr val="FF339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C083E6E3-FA7D-4D7B-A595-EF9225AFEA82}" styleName="밝은 스타일 1 - 강조 3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3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3"/>
              </a:solidFill>
            </a:ln>
          </a:bottom>
        </a:tcBdr>
        <a:fill>
          <a:noFill/>
        </a:fill>
      </a:tcStyle>
    </a:firstRow>
  </a:tblStyle>
  <a:tblStyle styleId="{F2DE63D5-997A-4646-A377-4702673A728D}" styleName="밝은 스타일 2 - 강조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스타일 없음, 표 눈금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616DA210-FB5B-4158-B5E0-FEB733F419BA}" styleName="밝은 스타일 3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스타일 없음, 눈금 없음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93296810-A885-4BE3-A3E7-6D5BEEA58F35}" styleName="보통 스타일 2 - 강조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039" autoAdjust="0"/>
    <p:restoredTop sz="98015" autoAdjust="0"/>
  </p:normalViewPr>
  <p:slideViewPr>
    <p:cSldViewPr snapToGrid="0">
      <p:cViewPr varScale="1">
        <p:scale>
          <a:sx n="118" d="100"/>
          <a:sy n="118" d="100"/>
        </p:scale>
        <p:origin x="-558" y="-96"/>
      </p:cViewPr>
      <p:guideLst>
        <p:guide orient="horz" pos="212"/>
        <p:guide orient="horz" pos="267"/>
        <p:guide pos="4792"/>
        <p:guide pos="1178"/>
        <p:guide pos="166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5" d="100"/>
          <a:sy n="85" d="100"/>
        </p:scale>
        <p:origin x="3906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19.xml"/><Relationship Id="rId21" Type="http://schemas.openxmlformats.org/officeDocument/2006/relationships/slide" Target="slides/slide14.xml"/><Relationship Id="rId42" Type="http://schemas.openxmlformats.org/officeDocument/2006/relationships/slide" Target="slides/slide35.xml"/><Relationship Id="rId47" Type="http://schemas.openxmlformats.org/officeDocument/2006/relationships/slide" Target="slides/slide40.xml"/><Relationship Id="rId63" Type="http://schemas.openxmlformats.org/officeDocument/2006/relationships/slide" Target="slides/slide56.xml"/><Relationship Id="rId68" Type="http://schemas.openxmlformats.org/officeDocument/2006/relationships/slide" Target="slides/slide61.xml"/><Relationship Id="rId84" Type="http://schemas.openxmlformats.org/officeDocument/2006/relationships/slide" Target="slides/slide77.xml"/><Relationship Id="rId89" Type="http://schemas.openxmlformats.org/officeDocument/2006/relationships/slide" Target="slides/slide82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64.xml"/><Relationship Id="rId92" Type="http://schemas.openxmlformats.org/officeDocument/2006/relationships/slide" Target="slides/slide8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9" Type="http://schemas.openxmlformats.org/officeDocument/2006/relationships/slide" Target="slides/slide22.xml"/><Relationship Id="rId107" Type="http://schemas.openxmlformats.org/officeDocument/2006/relationships/theme" Target="theme/theme1.xml"/><Relationship Id="rId11" Type="http://schemas.openxmlformats.org/officeDocument/2006/relationships/slide" Target="slides/slide4.xml"/><Relationship Id="rId24" Type="http://schemas.openxmlformats.org/officeDocument/2006/relationships/slide" Target="slides/slide17.xml"/><Relationship Id="rId32" Type="http://schemas.openxmlformats.org/officeDocument/2006/relationships/slide" Target="slides/slide25.xml"/><Relationship Id="rId37" Type="http://schemas.openxmlformats.org/officeDocument/2006/relationships/slide" Target="slides/slide30.xml"/><Relationship Id="rId40" Type="http://schemas.openxmlformats.org/officeDocument/2006/relationships/slide" Target="slides/slide33.xml"/><Relationship Id="rId45" Type="http://schemas.openxmlformats.org/officeDocument/2006/relationships/slide" Target="slides/slide38.xml"/><Relationship Id="rId53" Type="http://schemas.openxmlformats.org/officeDocument/2006/relationships/slide" Target="slides/slide46.xml"/><Relationship Id="rId58" Type="http://schemas.openxmlformats.org/officeDocument/2006/relationships/slide" Target="slides/slide51.xml"/><Relationship Id="rId66" Type="http://schemas.openxmlformats.org/officeDocument/2006/relationships/slide" Target="slides/slide59.xml"/><Relationship Id="rId74" Type="http://schemas.openxmlformats.org/officeDocument/2006/relationships/slide" Target="slides/slide67.xml"/><Relationship Id="rId79" Type="http://schemas.openxmlformats.org/officeDocument/2006/relationships/slide" Target="slides/slide72.xml"/><Relationship Id="rId87" Type="http://schemas.openxmlformats.org/officeDocument/2006/relationships/slide" Target="slides/slide80.xml"/><Relationship Id="rId102" Type="http://schemas.openxmlformats.org/officeDocument/2006/relationships/slide" Target="slides/slide95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54.xml"/><Relationship Id="rId82" Type="http://schemas.openxmlformats.org/officeDocument/2006/relationships/slide" Target="slides/slide75.xml"/><Relationship Id="rId90" Type="http://schemas.openxmlformats.org/officeDocument/2006/relationships/slide" Target="slides/slide83.xml"/><Relationship Id="rId95" Type="http://schemas.openxmlformats.org/officeDocument/2006/relationships/slide" Target="slides/slide88.xml"/><Relationship Id="rId19" Type="http://schemas.openxmlformats.org/officeDocument/2006/relationships/slide" Target="slides/slide1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slide" Target="slides/slide20.xml"/><Relationship Id="rId30" Type="http://schemas.openxmlformats.org/officeDocument/2006/relationships/slide" Target="slides/slide23.xml"/><Relationship Id="rId35" Type="http://schemas.openxmlformats.org/officeDocument/2006/relationships/slide" Target="slides/slide28.xml"/><Relationship Id="rId43" Type="http://schemas.openxmlformats.org/officeDocument/2006/relationships/slide" Target="slides/slide36.xml"/><Relationship Id="rId48" Type="http://schemas.openxmlformats.org/officeDocument/2006/relationships/slide" Target="slides/slide41.xml"/><Relationship Id="rId56" Type="http://schemas.openxmlformats.org/officeDocument/2006/relationships/slide" Target="slides/slide49.xml"/><Relationship Id="rId64" Type="http://schemas.openxmlformats.org/officeDocument/2006/relationships/slide" Target="slides/slide57.xml"/><Relationship Id="rId69" Type="http://schemas.openxmlformats.org/officeDocument/2006/relationships/slide" Target="slides/slide62.xml"/><Relationship Id="rId77" Type="http://schemas.openxmlformats.org/officeDocument/2006/relationships/slide" Target="slides/slide70.xml"/><Relationship Id="rId100" Type="http://schemas.openxmlformats.org/officeDocument/2006/relationships/slide" Target="slides/slide93.xml"/><Relationship Id="rId105" Type="http://schemas.openxmlformats.org/officeDocument/2006/relationships/presProps" Target="presProps.xml"/><Relationship Id="rId8" Type="http://schemas.openxmlformats.org/officeDocument/2006/relationships/slide" Target="slides/slide1.xml"/><Relationship Id="rId51" Type="http://schemas.openxmlformats.org/officeDocument/2006/relationships/slide" Target="slides/slide44.xml"/><Relationship Id="rId72" Type="http://schemas.openxmlformats.org/officeDocument/2006/relationships/slide" Target="slides/slide65.xml"/><Relationship Id="rId80" Type="http://schemas.openxmlformats.org/officeDocument/2006/relationships/slide" Target="slides/slide73.xml"/><Relationship Id="rId85" Type="http://schemas.openxmlformats.org/officeDocument/2006/relationships/slide" Target="slides/slide78.xml"/><Relationship Id="rId93" Type="http://schemas.openxmlformats.org/officeDocument/2006/relationships/slide" Target="slides/slide86.xml"/><Relationship Id="rId98" Type="http://schemas.openxmlformats.org/officeDocument/2006/relationships/slide" Target="slides/slide9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slide" Target="slides/slide18.xml"/><Relationship Id="rId33" Type="http://schemas.openxmlformats.org/officeDocument/2006/relationships/slide" Target="slides/slide26.xml"/><Relationship Id="rId38" Type="http://schemas.openxmlformats.org/officeDocument/2006/relationships/slide" Target="slides/slide31.xml"/><Relationship Id="rId46" Type="http://schemas.openxmlformats.org/officeDocument/2006/relationships/slide" Target="slides/slide39.xml"/><Relationship Id="rId59" Type="http://schemas.openxmlformats.org/officeDocument/2006/relationships/slide" Target="slides/slide52.xml"/><Relationship Id="rId67" Type="http://schemas.openxmlformats.org/officeDocument/2006/relationships/slide" Target="slides/slide60.xml"/><Relationship Id="rId103" Type="http://schemas.openxmlformats.org/officeDocument/2006/relationships/notesMaster" Target="notesMasters/notesMaster1.xml"/><Relationship Id="rId108" Type="http://schemas.openxmlformats.org/officeDocument/2006/relationships/tableStyles" Target="tableStyles.xml"/><Relationship Id="rId20" Type="http://schemas.openxmlformats.org/officeDocument/2006/relationships/slide" Target="slides/slide13.xml"/><Relationship Id="rId41" Type="http://schemas.openxmlformats.org/officeDocument/2006/relationships/slide" Target="slides/slide34.xml"/><Relationship Id="rId54" Type="http://schemas.openxmlformats.org/officeDocument/2006/relationships/slide" Target="slides/slide47.xml"/><Relationship Id="rId62" Type="http://schemas.openxmlformats.org/officeDocument/2006/relationships/slide" Target="slides/slide55.xml"/><Relationship Id="rId70" Type="http://schemas.openxmlformats.org/officeDocument/2006/relationships/slide" Target="slides/slide63.xml"/><Relationship Id="rId75" Type="http://schemas.openxmlformats.org/officeDocument/2006/relationships/slide" Target="slides/slide68.xml"/><Relationship Id="rId83" Type="http://schemas.openxmlformats.org/officeDocument/2006/relationships/slide" Target="slides/slide76.xml"/><Relationship Id="rId88" Type="http://schemas.openxmlformats.org/officeDocument/2006/relationships/slide" Target="slides/slide81.xml"/><Relationship Id="rId91" Type="http://schemas.openxmlformats.org/officeDocument/2006/relationships/slide" Target="slides/slide84.xml"/><Relationship Id="rId96" Type="http://schemas.openxmlformats.org/officeDocument/2006/relationships/slide" Target="slides/slide8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" Target="slides/slide8.xml"/><Relationship Id="rId23" Type="http://schemas.openxmlformats.org/officeDocument/2006/relationships/slide" Target="slides/slide16.xml"/><Relationship Id="rId28" Type="http://schemas.openxmlformats.org/officeDocument/2006/relationships/slide" Target="slides/slide21.xml"/><Relationship Id="rId36" Type="http://schemas.openxmlformats.org/officeDocument/2006/relationships/slide" Target="slides/slide29.xml"/><Relationship Id="rId49" Type="http://schemas.openxmlformats.org/officeDocument/2006/relationships/slide" Target="slides/slide42.xml"/><Relationship Id="rId57" Type="http://schemas.openxmlformats.org/officeDocument/2006/relationships/slide" Target="slides/slide50.xml"/><Relationship Id="rId106" Type="http://schemas.openxmlformats.org/officeDocument/2006/relationships/viewProps" Target="viewProps.xml"/><Relationship Id="rId10" Type="http://schemas.openxmlformats.org/officeDocument/2006/relationships/slide" Target="slides/slide3.xml"/><Relationship Id="rId31" Type="http://schemas.openxmlformats.org/officeDocument/2006/relationships/slide" Target="slides/slide24.xml"/><Relationship Id="rId44" Type="http://schemas.openxmlformats.org/officeDocument/2006/relationships/slide" Target="slides/slide37.xml"/><Relationship Id="rId52" Type="http://schemas.openxmlformats.org/officeDocument/2006/relationships/slide" Target="slides/slide45.xml"/><Relationship Id="rId60" Type="http://schemas.openxmlformats.org/officeDocument/2006/relationships/slide" Target="slides/slide53.xml"/><Relationship Id="rId65" Type="http://schemas.openxmlformats.org/officeDocument/2006/relationships/slide" Target="slides/slide58.xml"/><Relationship Id="rId73" Type="http://schemas.openxmlformats.org/officeDocument/2006/relationships/slide" Target="slides/slide66.xml"/><Relationship Id="rId78" Type="http://schemas.openxmlformats.org/officeDocument/2006/relationships/slide" Target="slides/slide71.xml"/><Relationship Id="rId81" Type="http://schemas.openxmlformats.org/officeDocument/2006/relationships/slide" Target="slides/slide74.xml"/><Relationship Id="rId86" Type="http://schemas.openxmlformats.org/officeDocument/2006/relationships/slide" Target="slides/slide79.xml"/><Relationship Id="rId94" Type="http://schemas.openxmlformats.org/officeDocument/2006/relationships/slide" Target="slides/slide87.xml"/><Relationship Id="rId99" Type="http://schemas.openxmlformats.org/officeDocument/2006/relationships/slide" Target="slides/slide92.xml"/><Relationship Id="rId101" Type="http://schemas.openxmlformats.org/officeDocument/2006/relationships/slide" Target="slides/slide9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39" Type="http://schemas.openxmlformats.org/officeDocument/2006/relationships/slide" Target="slides/slide32.xml"/><Relationship Id="rId34" Type="http://schemas.openxmlformats.org/officeDocument/2006/relationships/slide" Target="slides/slide27.xml"/><Relationship Id="rId50" Type="http://schemas.openxmlformats.org/officeDocument/2006/relationships/slide" Target="slides/slide43.xml"/><Relationship Id="rId55" Type="http://schemas.openxmlformats.org/officeDocument/2006/relationships/slide" Target="slides/slide48.xml"/><Relationship Id="rId76" Type="http://schemas.openxmlformats.org/officeDocument/2006/relationships/slide" Target="slides/slide69.xml"/><Relationship Id="rId97" Type="http://schemas.openxmlformats.org/officeDocument/2006/relationships/slide" Target="slides/slide90.xml"/><Relationship Id="rId104" Type="http://schemas.openxmlformats.org/officeDocument/2006/relationships/handoutMaster" Target="handoutMasters/handout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____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ko-KR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판매</c:v>
                </c:pt>
              </c:strCache>
            </c:strRef>
          </c:tx>
          <c:dPt>
            <c:idx val="1"/>
            <c:bubble3D val="0"/>
            <c:spPr>
              <a:solidFill>
                <a:schemeClr val="bg1"/>
              </a:solid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1분기</c:v>
                </c:pt>
                <c:pt idx="1">
                  <c:v>2분기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ko-KR"/>
    </a:p>
  </c:txPr>
  <c:externalData r:id="rId1">
    <c:autoUpdate val="0"/>
  </c:externalData>
</c:chartSpac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sz="quarter" idx="1"/>
          </p:nvPr>
        </p:nvSpPr>
        <p:spPr>
          <a:xfrm>
            <a:off x="3855715" y="0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/>
          <a:lstStyle>
            <a:lvl1pPr algn="r">
              <a:defRPr sz="1200"/>
            </a:lvl1pPr>
          </a:lstStyle>
          <a:p>
            <a:fld id="{DB6637C5-E5EC-45B2-9608-43272685958A}" type="datetimeFigureOut">
              <a:rPr lang="ko-KR" altLang="en-US" smtClean="0"/>
              <a:pPr/>
              <a:t>2018-10-11</a:t>
            </a:fld>
            <a:endParaRPr lang="ko-KR" altLang="en-US" dirty="0"/>
          </a:p>
        </p:txBody>
      </p:sp>
      <p:sp>
        <p:nvSpPr>
          <p:cNvPr id="4" name="바닥글 개체 틀 3"/>
          <p:cNvSpPr>
            <a:spLocks noGrp="1"/>
          </p:cNvSpPr>
          <p:nvPr>
            <p:ph type="ftr" sz="quarter" idx="2"/>
          </p:nvPr>
        </p:nvSpPr>
        <p:spPr>
          <a:xfrm>
            <a:off x="0" y="9441655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5" name="슬라이드 번호 개체 틀 4"/>
          <p:cNvSpPr>
            <a:spLocks noGrp="1"/>
          </p:cNvSpPr>
          <p:nvPr>
            <p:ph type="sldNum" sz="quarter" idx="3"/>
          </p:nvPr>
        </p:nvSpPr>
        <p:spPr>
          <a:xfrm>
            <a:off x="3855715" y="9441655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 anchor="b"/>
          <a:lstStyle>
            <a:lvl1pPr algn="r">
              <a:defRPr sz="1200"/>
            </a:lvl1pPr>
          </a:lstStyle>
          <a:p>
            <a:fld id="{92FAE5A5-287D-4A9C-B095-1C3594CC1A8A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559615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55715" y="0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/>
          <a:lstStyle>
            <a:lvl1pPr algn="r">
              <a:defRPr sz="1200"/>
            </a:lvl1pPr>
          </a:lstStyle>
          <a:p>
            <a:fld id="{FE8C1591-46EA-436E-A1E2-9DFA1E2F672B}" type="datetimeFigureOut">
              <a:rPr lang="ko-KR" altLang="en-US" smtClean="0"/>
              <a:pPr/>
              <a:t>2018-10-11</a:t>
            </a:fld>
            <a:endParaRPr lang="ko-KR" altLang="en-US" dirty="0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981075" y="1241425"/>
            <a:ext cx="4845050" cy="335597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623" tIns="45811" rIns="91623" bIns="45811" rtlCol="0" anchor="ctr"/>
          <a:lstStyle/>
          <a:p>
            <a:endParaRPr lang="ko-KR" altLang="en-US" dirty="0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1357" y="4782840"/>
            <a:ext cx="5444486" cy="3914677"/>
          </a:xfrm>
          <a:prstGeom prst="rect">
            <a:avLst/>
          </a:prstGeom>
        </p:spPr>
        <p:txBody>
          <a:bodyPr vert="horz" lIns="91623" tIns="45811" rIns="91623" bIns="45811" rtlCol="0"/>
          <a:lstStyle/>
          <a:p>
            <a:pPr lvl="0"/>
            <a:r>
              <a:rPr lang="ko-KR" altLang="en-US" smtClean="0"/>
              <a:t>마스터 텍스트 스타일을 편집합니다</a:t>
            </a:r>
          </a:p>
          <a:p>
            <a:pPr lvl="1"/>
            <a:r>
              <a:rPr lang="ko-KR" altLang="en-US" smtClean="0"/>
              <a:t>둘째 수준</a:t>
            </a:r>
          </a:p>
          <a:p>
            <a:pPr lvl="2"/>
            <a:r>
              <a:rPr lang="ko-KR" altLang="en-US" smtClean="0"/>
              <a:t>셋째 수준</a:t>
            </a:r>
          </a:p>
          <a:p>
            <a:pPr lvl="3"/>
            <a:r>
              <a:rPr lang="ko-KR" altLang="en-US" smtClean="0"/>
              <a:t>넷째 수준</a:t>
            </a:r>
          </a:p>
          <a:p>
            <a:pPr lvl="4"/>
            <a:r>
              <a:rPr lang="ko-KR" altLang="en-US" smtClean="0"/>
              <a:t>다섯째 수준</a:t>
            </a:r>
            <a:endParaRPr lang="ko-KR" altLang="en-US"/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9441655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 anchor="b"/>
          <a:lstStyle>
            <a:lvl1pPr algn="l">
              <a:defRPr sz="1200"/>
            </a:lvl1pPr>
          </a:lstStyle>
          <a:p>
            <a:endParaRPr lang="ko-KR" altLang="en-US" dirty="0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55715" y="9441655"/>
            <a:ext cx="2949893" cy="497683"/>
          </a:xfrm>
          <a:prstGeom prst="rect">
            <a:avLst/>
          </a:prstGeom>
        </p:spPr>
        <p:txBody>
          <a:bodyPr vert="horz" lIns="91623" tIns="45811" rIns="91623" bIns="45811" rtlCol="0" anchor="b"/>
          <a:lstStyle>
            <a:lvl1pPr algn="r">
              <a:defRPr sz="1200"/>
            </a:lvl1pPr>
          </a:lstStyle>
          <a:p>
            <a:fld id="{99469A11-3F30-4831-B00E-D0BB67818E13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68338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29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6" y="1241425"/>
            <a:ext cx="4845050" cy="3355976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35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36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37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38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39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6" y="1241425"/>
            <a:ext cx="4845050" cy="3355976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42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6" y="1241425"/>
            <a:ext cx="4845050" cy="3355976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>
                <a:solidFill>
                  <a:prstClr val="black"/>
                </a:solidFill>
              </a:rPr>
              <a:pPr/>
              <a:t>44</a:t>
            </a:fld>
            <a:endParaRPr lang="ko-KR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49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59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69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79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87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88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89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90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91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92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93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94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95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981075" y="1241425"/>
            <a:ext cx="4845050" cy="3355975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9469A11-3F30-4831-B00E-D0BB67818E13}" type="slidenum">
              <a:rPr lang="ko-KR" altLang="en-US" smtClean="0"/>
              <a:pPr/>
              <a:t>16</a:t>
            </a:fld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461821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750256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/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789404721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828665606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9647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302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Page ID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직사각형 6"/>
          <p:cNvSpPr/>
          <p:nvPr userDrawn="1"/>
        </p:nvSpPr>
        <p:spPr bwMode="auto">
          <a:xfrm>
            <a:off x="65282" y="6647646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8" name="TextBox 7"/>
          <p:cNvSpPr txBox="1"/>
          <p:nvPr userDrawn="1"/>
        </p:nvSpPr>
        <p:spPr>
          <a:xfrm>
            <a:off x="8674664" y="380995"/>
            <a:ext cx="115716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9" name="표 8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08694553"/>
              </p:ext>
            </p:extLst>
          </p:nvPr>
        </p:nvGraphicFramePr>
        <p:xfrm>
          <a:off x="8670759" y="358042"/>
          <a:ext cx="1175150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75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567253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580351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9106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2193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48203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86826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46438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368945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사용자 지정 레이아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10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37255055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Project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JLRK Digital DB Acquisition Form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11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057199749"/>
              </p:ext>
            </p:extLst>
          </p:nvPr>
        </p:nvGraphicFramePr>
        <p:xfrm>
          <a:off x="58725" y="369116"/>
          <a:ext cx="4857226" cy="228610"/>
        </p:xfrm>
        <a:graphic>
          <a:graphicData uri="http://schemas.openxmlformats.org/drawingml/2006/table">
            <a:tbl>
              <a:tblPr/>
              <a:tblGrid>
                <a:gridCol w="99656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86065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6688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2" name="직사각형 11"/>
          <p:cNvSpPr/>
          <p:nvPr userDrawn="1"/>
        </p:nvSpPr>
        <p:spPr>
          <a:xfrm>
            <a:off x="57151" y="358042"/>
            <a:ext cx="9783136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cxnSp>
        <p:nvCxnSpPr>
          <p:cNvPr id="3" name="직선 연결선 2"/>
          <p:cNvCxnSpPr/>
          <p:nvPr userDrawn="1"/>
        </p:nvCxnSpPr>
        <p:spPr>
          <a:xfrm>
            <a:off x="4986556" y="377506"/>
            <a:ext cx="0" cy="63924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261230364"/>
              </p:ext>
            </p:extLst>
          </p:nvPr>
        </p:nvGraphicFramePr>
        <p:xfrm>
          <a:off x="4983063" y="369116"/>
          <a:ext cx="4865613" cy="228610"/>
        </p:xfrm>
        <a:graphic>
          <a:graphicData uri="http://schemas.openxmlformats.org/drawingml/2006/table">
            <a:tbl>
              <a:tblPr/>
              <a:tblGrid>
                <a:gridCol w="998289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386732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6688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cxnSp>
        <p:nvCxnSpPr>
          <p:cNvPr id="14" name="직선 연결선 13"/>
          <p:cNvCxnSpPr/>
          <p:nvPr userDrawn="1"/>
        </p:nvCxnSpPr>
        <p:spPr>
          <a:xfrm>
            <a:off x="4911056" y="377506"/>
            <a:ext cx="0" cy="63924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 userDrawn="1"/>
        </p:nvCxnSpPr>
        <p:spPr>
          <a:xfrm>
            <a:off x="70339" y="5873584"/>
            <a:ext cx="483576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 userDrawn="1"/>
        </p:nvCxnSpPr>
        <p:spPr>
          <a:xfrm>
            <a:off x="4985239" y="5873584"/>
            <a:ext cx="483576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57508119"/>
      </p:ext>
    </p:extLst>
  </p:cSld>
  <p:clrMapOvr>
    <a:masterClrMapping/>
  </p:clrMapOvr>
  <p:timing>
    <p:tnLst>
      <p:par>
        <p:cTn id="1" dur="indefinite" restart="never" nodeType="tmRoot"/>
      </p:par>
    </p:tnLst>
  </p:timing>
  <p:extLst mod="1">
    <p:ext uri="{DCECCB84-F9BA-43D5-87BE-67443E8EF086}">
      <p15:sldGuideLst xmlns="" xmlns:p15="http://schemas.microsoft.com/office/powerpoint/2012/main">
        <p15:guide id="1" orient="horz" pos="2160" userDrawn="1">
          <p15:clr>
            <a:srgbClr val="FBAE40"/>
          </p15:clr>
        </p15:guide>
        <p15:guide id="2" pos="312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기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3244791697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154653152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9647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302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Page ID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graphicFrame>
        <p:nvGraphicFramePr>
          <p:cNvPr id="7" name="표 6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673002726"/>
              </p:ext>
            </p:extLst>
          </p:nvPr>
        </p:nvGraphicFramePr>
        <p:xfrm>
          <a:off x="8670759" y="358042"/>
          <a:ext cx="1175150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75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90435402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다음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393880072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717065735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9647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302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Page ID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664544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다음 페이지 연결</a:t>
            </a:r>
          </a:p>
        </p:txBody>
      </p:sp>
      <p:sp>
        <p:nvSpPr>
          <p:cNvPr id="7" name="TextBox 6"/>
          <p:cNvSpPr txBox="1"/>
          <p:nvPr userDrawn="1"/>
        </p:nvSpPr>
        <p:spPr>
          <a:xfrm>
            <a:off x="8674664" y="380995"/>
            <a:ext cx="115716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134578079"/>
              </p:ext>
            </p:extLst>
          </p:nvPr>
        </p:nvGraphicFramePr>
        <p:xfrm>
          <a:off x="8670759" y="358042"/>
          <a:ext cx="1175150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75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0847320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이전화면연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7"/>
          <p:cNvSpPr>
            <a:spLocks noChangeArrowheads="1"/>
          </p:cNvSpPr>
          <p:nvPr userDrawn="1"/>
        </p:nvSpPr>
        <p:spPr bwMode="auto">
          <a:xfrm>
            <a:off x="9180746" y="41947"/>
            <a:ext cx="665162" cy="295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Ins="0" anchor="ctr" anchorCtr="1"/>
          <a:lstStyle/>
          <a:p>
            <a:pPr algn="r">
              <a:defRPr/>
            </a:pPr>
            <a:fld id="{E644FEE3-46ED-4FC2-9F0D-941C50120FD1}" type="slidenum">
              <a:rPr kumimoji="0" lang="en-US" altLang="ko-KR" sz="900" smtClean="0">
                <a:solidFill>
                  <a:srgbClr val="7F7F7F"/>
                </a:solidFill>
                <a:latin typeface="맑은 고딕" pitchFamily="50" charset="-127"/>
                <a:ea typeface="맑은 고딕" pitchFamily="50" charset="-127"/>
              </a:rPr>
              <a:pPr algn="r">
                <a:defRPr/>
              </a:pPr>
              <a:t>‹#›</a:t>
            </a:fld>
            <a:endParaRPr kumimoji="0" lang="en-US" altLang="ko-KR" sz="900" dirty="0">
              <a:solidFill>
                <a:srgbClr val="7F7F7F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graphicFrame>
        <p:nvGraphicFramePr>
          <p:cNvPr id="3" name="Group 63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479921715"/>
              </p:ext>
            </p:extLst>
          </p:nvPr>
        </p:nvGraphicFramePr>
        <p:xfrm>
          <a:off x="57150" y="70339"/>
          <a:ext cx="9791700" cy="228600"/>
        </p:xfrm>
        <a:graphic>
          <a:graphicData uri="http://schemas.openxmlformats.org/drawingml/2006/table">
            <a:tbl>
              <a:tblPr/>
              <a:tblGrid>
                <a:gridCol w="1038225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07721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939567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7633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385894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87404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Location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 </a:t>
                      </a: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Version</a:t>
                      </a: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0" marR="9906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No</a:t>
                      </a:r>
                      <a:endParaRPr kumimoji="1" lang="ko-KR" altLang="en-US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DDDDD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36000" marR="36000" anchor="ctr" horzOverflow="overflow">
                    <a:lnL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rgbClr val="7F7F7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graphicFrame>
        <p:nvGraphicFramePr>
          <p:cNvPr id="4" name="Group 64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1092167399"/>
              </p:ext>
            </p:extLst>
          </p:nvPr>
        </p:nvGraphicFramePr>
        <p:xfrm>
          <a:off x="7701094" y="358043"/>
          <a:ext cx="2147756" cy="6429618"/>
        </p:xfrm>
        <a:graphic>
          <a:graphicData uri="http://schemas.openxmlformats.org/drawingml/2006/table">
            <a:tbl>
              <a:tblPr/>
              <a:tblGrid>
                <a:gridCol w="964734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183022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24921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Page ID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49219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화면설명</a:t>
                      </a: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931180"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99061" marR="99061" marT="45725" marB="45725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 userDrawn="1"/>
        </p:nvSpPr>
        <p:spPr>
          <a:xfrm>
            <a:off x="57150" y="358042"/>
            <a:ext cx="7593610" cy="6429620"/>
          </a:xfrm>
          <a:prstGeom prst="rect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kumimoji="0" lang="ko-KR" altLang="en-US" dirty="0">
              <a:latin typeface="맑은 고딕" panose="020B0503020000020004" pitchFamily="50" charset="-127"/>
            </a:endParaRPr>
          </a:p>
        </p:txBody>
      </p:sp>
      <p:sp>
        <p:nvSpPr>
          <p:cNvPr id="6" name="직사각형 5"/>
          <p:cNvSpPr/>
          <p:nvPr userDrawn="1"/>
        </p:nvSpPr>
        <p:spPr bwMode="auto">
          <a:xfrm>
            <a:off x="65282" y="367892"/>
            <a:ext cx="7596000" cy="140016"/>
          </a:xfrm>
          <a:prstGeom prst="rect">
            <a:avLst/>
          </a:prstGeom>
          <a:solidFill>
            <a:schemeClr val="bg1">
              <a:lumMod val="50000"/>
            </a:schemeClr>
          </a:solidFill>
          <a:ln w="317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이전 페이지 연결</a:t>
            </a:r>
          </a:p>
        </p:txBody>
      </p:sp>
      <p:sp>
        <p:nvSpPr>
          <p:cNvPr id="7" name="TextBox 6"/>
          <p:cNvSpPr txBox="1"/>
          <p:nvPr userDrawn="1"/>
        </p:nvSpPr>
        <p:spPr>
          <a:xfrm>
            <a:off x="8674664" y="380995"/>
            <a:ext cx="115716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ko-KR" altLang="en-US" sz="800" dirty="0" smtClean="0">
              <a:latin typeface="+mn-ea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 userDrawn="1">
            <p:extLst>
              <p:ext uri="{D42A27DB-BD31-4B8C-83A1-F6EECF244321}">
                <p14:modId xmlns:p14="http://schemas.microsoft.com/office/powerpoint/2010/main" val="2908694553"/>
              </p:ext>
            </p:extLst>
          </p:nvPr>
        </p:nvGraphicFramePr>
        <p:xfrm>
          <a:off x="8670759" y="358042"/>
          <a:ext cx="1175150" cy="24820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17515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</a:tblGrid>
              <a:tr h="248208">
                <a:tc>
                  <a:txBody>
                    <a:bodyPr/>
                    <a:lstStyle/>
                    <a:p>
                      <a:pPr latinLnBrk="1"/>
                      <a:endParaRPr lang="ko-KR" altLang="en-US" sz="800" dirty="0"/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5057569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.png"/><Relationship Id="rId5" Type="http://schemas.openxmlformats.org/officeDocument/2006/relationships/image" Target="../media/image3.png"/><Relationship Id="rId4" Type="http://schemas.openxmlformats.org/officeDocument/2006/relationships/image" Target="../media/image2.jp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theme" Target="../theme/theme5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Relationship Id="rId6" Type="http://schemas.openxmlformats.org/officeDocument/2006/relationships/slideLayout" Target="../slideLayouts/slideLayout11.xml"/><Relationship Id="rId5" Type="http://schemas.openxmlformats.org/officeDocument/2006/relationships/slideLayout" Target="../slideLayouts/slideLayout10.xml"/><Relationship Id="rId4" Type="http://schemas.openxmlformats.org/officeDocument/2006/relationships/slideLayout" Target="../slideLayouts/slideLayout9.xml"/></Relationships>
</file>

<file path=ppt/slideMasters/_rels/slideMaster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theme" Target="../theme/theme6.xml"/><Relationship Id="rId1" Type="http://schemas.openxmlformats.org/officeDocument/2006/relationships/slideLayout" Target="../slideLayouts/slideLayout12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362830" y="6580554"/>
            <a:ext cx="401394" cy="164369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27FEF6E-B77C-4A51-B027-6F80F204A064}" type="slidenum">
              <a:rPr lang="ko-KR" altLang="en-US" smtClean="0"/>
              <a:t>‹#›</a:t>
            </a:fld>
            <a:endParaRPr lang="ko-KR" altLang="en-US" dirty="0"/>
          </a:p>
        </p:txBody>
      </p:sp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169447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</p:sldLayoutIdLst>
  <p:timing>
    <p:tnLst>
      <p:par>
        <p:cTn id="1" dur="indefinite" restart="never" nodeType="tmRoot"/>
      </p:par>
    </p:tnLst>
  </p:timing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그림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5" name="그림 14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7" name="Slide Number Placeholder 5"/>
          <p:cNvSpPr txBox="1">
            <a:spLocks/>
          </p:cNvSpPr>
          <p:nvPr userDrawn="1"/>
        </p:nvSpPr>
        <p:spPr>
          <a:xfrm>
            <a:off x="4783083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pic>
        <p:nvPicPr>
          <p:cNvPr id="19" name="Picture 2"/>
          <p:cNvPicPr>
            <a:picLocks noChangeAspect="1" noChangeArrowheads="1"/>
          </p:cNvPicPr>
          <p:nvPr userDrawn="1"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09285" y="993959"/>
            <a:ext cx="4572278" cy="4571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직사각형 19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10" name="모서리가 둥근 직사각형 9"/>
          <p:cNvSpPr/>
          <p:nvPr userDrawn="1"/>
        </p:nvSpPr>
        <p:spPr>
          <a:xfrm>
            <a:off x="327872" y="1118521"/>
            <a:ext cx="9305075" cy="5347607"/>
          </a:xfrm>
          <a:prstGeom prst="roundRect">
            <a:avLst>
              <a:gd name="adj" fmla="val 2213"/>
            </a:avLst>
          </a:prstGeom>
          <a:solidFill>
            <a:schemeClr val="bg1"/>
          </a:solidFill>
          <a:ln>
            <a:solidFill>
              <a:schemeClr val="accent2">
                <a:lumMod val="60000"/>
                <a:lumOff val="4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47" y="6580554"/>
            <a:ext cx="1193635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46634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47" y="6580554"/>
            <a:ext cx="1193635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0927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80" r:id="rId2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/>
              <a:pPr/>
              <a:t>‹#›</a:t>
            </a:fld>
            <a:endParaRPr lang="ko-KR" altLang="en-US" dirty="0"/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schemeClr val="tx1">
                    <a:lumMod val="50000"/>
                    <a:lumOff val="50000"/>
                  </a:schemeClr>
                </a:solidFill>
                <a:effectLst/>
                <a:latin typeface="+mn-lt"/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schemeClr val="tx1">
                  <a:lumMod val="50000"/>
                  <a:lumOff val="50000"/>
                </a:schemeClr>
              </a:solidFill>
              <a:effectLst/>
              <a:latin typeface="+mn-lt"/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sp>
        <p:nvSpPr>
          <p:cNvPr id="3" name="직사각형 2"/>
          <p:cNvSpPr/>
          <p:nvPr userDrawn="1"/>
        </p:nvSpPr>
        <p:spPr>
          <a:xfrm>
            <a:off x="0" y="3274645"/>
            <a:ext cx="9906000" cy="6252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1" name="그림 10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47" y="6580554"/>
            <a:ext cx="1193635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592407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7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6391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2" r:id="rId2"/>
    <p:sldLayoutId id="2147483667" r:id="rId3"/>
    <p:sldLayoutId id="2147483668" r:id="rId4"/>
    <p:sldLayoutId id="2147483669" r:id="rId5"/>
    <p:sldLayoutId id="2147483666" r:id="rId6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/>
          <p:cNvSpPr/>
          <p:nvPr userDrawn="1"/>
        </p:nvSpPr>
        <p:spPr>
          <a:xfrm>
            <a:off x="0" y="6135079"/>
            <a:ext cx="9906000" cy="722923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pic>
        <p:nvPicPr>
          <p:cNvPr id="4" name="그림 3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59172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그림 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0"/>
            <a:ext cx="9906000" cy="6858000"/>
          </a:xfrm>
          <a:prstGeom prst="rect">
            <a:avLst/>
          </a:prstGeom>
        </p:spPr>
      </p:pic>
      <p:pic>
        <p:nvPicPr>
          <p:cNvPr id="12" name="그림 11" descr="클릭앤터치-로고-01.png"/>
          <p:cNvPicPr>
            <a:picLocks noChangeAspect="1"/>
          </p:cNvPicPr>
          <p:nvPr userDrawn="1"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409606" y="6569075"/>
            <a:ext cx="1258302" cy="261961"/>
          </a:xfrm>
          <a:prstGeom prst="rect">
            <a:avLst/>
          </a:prstGeom>
        </p:spPr>
      </p:pic>
      <p:sp>
        <p:nvSpPr>
          <p:cNvPr id="15" name="Slide Number Placeholder 5"/>
          <p:cNvSpPr txBox="1">
            <a:spLocks/>
          </p:cNvSpPr>
          <p:nvPr userDrawn="1"/>
        </p:nvSpPr>
        <p:spPr>
          <a:xfrm>
            <a:off x="4783084" y="6580554"/>
            <a:ext cx="401394" cy="164369"/>
          </a:xfrm>
          <a:prstGeom prst="rect">
            <a:avLst/>
          </a:prstGeom>
        </p:spPr>
        <p:txBody>
          <a:bodyPr/>
          <a:lstStyle>
            <a:defPPr>
              <a:defRPr lang="ko-KR"/>
            </a:defPPr>
            <a:lvl1pPr marL="0" algn="l" defTabSz="914400" rtl="0" eaLnBrk="1" latinLnBrk="1" hangingPunct="1">
              <a:defRPr sz="10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27FEF6E-B77C-4A51-B027-6F80F204A064}" type="slidenum">
              <a:rPr lang="ko-KR" altLang="en-US" smtClean="0">
                <a:solidFill>
                  <a:prstClr val="black">
                    <a:lumMod val="50000"/>
                    <a:lumOff val="50000"/>
                  </a:prstClr>
                </a:solidFill>
              </a:rPr>
              <a:pPr/>
              <a:t>‹#›</a:t>
            </a:fld>
            <a:endParaRPr lang="ko-KR" altLang="en-US" dirty="0">
              <a:solidFill>
                <a:prstClr val="black">
                  <a:lumMod val="50000"/>
                  <a:lumOff val="50000"/>
                </a:prstClr>
              </a:solidFill>
            </a:endParaRPr>
          </a:p>
        </p:txBody>
      </p:sp>
      <p:sp>
        <p:nvSpPr>
          <p:cNvPr id="16" name="직사각형 15"/>
          <p:cNvSpPr/>
          <p:nvPr userDrawn="1"/>
        </p:nvSpPr>
        <p:spPr>
          <a:xfrm>
            <a:off x="6067566" y="6573546"/>
            <a:ext cx="2400016" cy="22089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>
              <a:lnSpc>
                <a:spcPct val="115000"/>
              </a:lnSpc>
              <a:spcBef>
                <a:spcPts val="600"/>
              </a:spcBef>
              <a:tabLst>
                <a:tab pos="2700020" algn="ctr"/>
                <a:tab pos="5400040" algn="r"/>
              </a:tabLst>
            </a:pPr>
            <a:r>
              <a:rPr lang="en-US" altLang="ko-KR" sz="800" b="1" kern="0" dirty="0" smtClean="0">
                <a:solidFill>
                  <a:prstClr val="black">
                    <a:lumMod val="50000"/>
                    <a:lumOff val="50000"/>
                  </a:prstClr>
                </a:solidFill>
                <a:ea typeface="바탕" panose="02030600000101010101" pitchFamily="18" charset="-127"/>
                <a:cs typeface="Times New Roman" panose="02020603050405020304" pitchFamily="18" charset="0"/>
              </a:rPr>
              <a:t>Copyright © ClicknTouch. All Right Reserved</a:t>
            </a:r>
            <a:endParaRPr lang="ko-KR" altLang="ko-KR" sz="1200" kern="100" dirty="0">
              <a:solidFill>
                <a:prstClr val="black">
                  <a:lumMod val="50000"/>
                  <a:lumOff val="50000"/>
                </a:prstClr>
              </a:solidFill>
              <a:ea typeface="바탕" panose="02030600000101010101" pitchFamily="18" charset="-127"/>
              <a:cs typeface="Times New Roman" panose="02020603050405020304" pitchFamily="18" charset="0"/>
            </a:endParaRPr>
          </a:p>
        </p:txBody>
      </p:sp>
      <p:pic>
        <p:nvPicPr>
          <p:cNvPr id="9" name="그림 8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647" y="6580554"/>
            <a:ext cx="1193635" cy="1989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50336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9" r:id="rId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2.xml"/><Relationship Id="rId13" Type="http://schemas.openxmlformats.org/officeDocument/2006/relationships/image" Target="../media/image14.png"/><Relationship Id="rId3" Type="http://schemas.openxmlformats.org/officeDocument/2006/relationships/tags" Target="../tags/tag7.xml"/><Relationship Id="rId7" Type="http://schemas.openxmlformats.org/officeDocument/2006/relationships/tags" Target="../tags/tag11.xml"/><Relationship Id="rId12" Type="http://schemas.openxmlformats.org/officeDocument/2006/relationships/notesSlide" Target="../notesSlides/notesSlide5.xml"/><Relationship Id="rId2" Type="http://schemas.openxmlformats.org/officeDocument/2006/relationships/tags" Target="../tags/tag6.xml"/><Relationship Id="rId16" Type="http://schemas.openxmlformats.org/officeDocument/2006/relationships/image" Target="../media/image17.png"/><Relationship Id="rId1" Type="http://schemas.openxmlformats.org/officeDocument/2006/relationships/tags" Target="../tags/tag5.xml"/><Relationship Id="rId6" Type="http://schemas.openxmlformats.org/officeDocument/2006/relationships/tags" Target="../tags/tag10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9.xml"/><Relationship Id="rId15" Type="http://schemas.openxmlformats.org/officeDocument/2006/relationships/image" Target="../media/image16.png"/><Relationship Id="rId10" Type="http://schemas.openxmlformats.org/officeDocument/2006/relationships/tags" Target="../tags/tag14.xml"/><Relationship Id="rId4" Type="http://schemas.openxmlformats.org/officeDocument/2006/relationships/tags" Target="../tags/tag8.xml"/><Relationship Id="rId9" Type="http://schemas.openxmlformats.org/officeDocument/2006/relationships/tags" Target="../tags/tag13.xml"/><Relationship Id="rId14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tags" Target="../tags/tag22.xml"/><Relationship Id="rId13" Type="http://schemas.openxmlformats.org/officeDocument/2006/relationships/image" Target="../media/image18.png"/><Relationship Id="rId3" Type="http://schemas.openxmlformats.org/officeDocument/2006/relationships/tags" Target="../tags/tag17.xml"/><Relationship Id="rId7" Type="http://schemas.openxmlformats.org/officeDocument/2006/relationships/tags" Target="../tags/tag21.xml"/><Relationship Id="rId12" Type="http://schemas.openxmlformats.org/officeDocument/2006/relationships/notesSlide" Target="../notesSlides/notesSlide6.xml"/><Relationship Id="rId2" Type="http://schemas.openxmlformats.org/officeDocument/2006/relationships/tags" Target="../tags/tag16.xml"/><Relationship Id="rId16" Type="http://schemas.openxmlformats.org/officeDocument/2006/relationships/image" Target="../media/image15.png"/><Relationship Id="rId1" Type="http://schemas.openxmlformats.org/officeDocument/2006/relationships/tags" Target="../tags/tag15.xml"/><Relationship Id="rId6" Type="http://schemas.openxmlformats.org/officeDocument/2006/relationships/tags" Target="../tags/tag20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19.xml"/><Relationship Id="rId15" Type="http://schemas.openxmlformats.org/officeDocument/2006/relationships/image" Target="../media/image13.png"/><Relationship Id="rId10" Type="http://schemas.openxmlformats.org/officeDocument/2006/relationships/tags" Target="../tags/tag24.xml"/><Relationship Id="rId4" Type="http://schemas.openxmlformats.org/officeDocument/2006/relationships/tags" Target="../tags/tag18.xml"/><Relationship Id="rId9" Type="http://schemas.openxmlformats.org/officeDocument/2006/relationships/tags" Target="../tags/tag23.xml"/><Relationship Id="rId14" Type="http://schemas.openxmlformats.org/officeDocument/2006/relationships/image" Target="../media/image1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.xml"/><Relationship Id="rId6" Type="http://schemas.openxmlformats.org/officeDocument/2006/relationships/image" Target="../media/image19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1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.xml"/><Relationship Id="rId6" Type="http://schemas.openxmlformats.org/officeDocument/2006/relationships/image" Target="../media/image13.png"/><Relationship Id="rId5" Type="http://schemas.openxmlformats.org/officeDocument/2006/relationships/image" Target="../media/image20.png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7.xml"/><Relationship Id="rId6" Type="http://schemas.openxmlformats.org/officeDocument/2006/relationships/image" Target="../media/image20.png"/><Relationship Id="rId5" Type="http://schemas.openxmlformats.org/officeDocument/2006/relationships/image" Target="../media/image12.png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8.xml"/><Relationship Id="rId6" Type="http://schemas.openxmlformats.org/officeDocument/2006/relationships/image" Target="../media/image12.png"/><Relationship Id="rId5" Type="http://schemas.openxmlformats.org/officeDocument/2006/relationships/image" Target="../media/image23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tags" Target="../tags/tag36.xml"/><Relationship Id="rId13" Type="http://schemas.openxmlformats.org/officeDocument/2006/relationships/image" Target="../media/image15.png"/><Relationship Id="rId3" Type="http://schemas.openxmlformats.org/officeDocument/2006/relationships/tags" Target="../tags/tag31.xml"/><Relationship Id="rId7" Type="http://schemas.openxmlformats.org/officeDocument/2006/relationships/tags" Target="../tags/tag35.xml"/><Relationship Id="rId12" Type="http://schemas.openxmlformats.org/officeDocument/2006/relationships/image" Target="../media/image14.png"/><Relationship Id="rId2" Type="http://schemas.openxmlformats.org/officeDocument/2006/relationships/tags" Target="../tags/tag30.xml"/><Relationship Id="rId1" Type="http://schemas.openxmlformats.org/officeDocument/2006/relationships/tags" Target="../tags/tag29.xml"/><Relationship Id="rId6" Type="http://schemas.openxmlformats.org/officeDocument/2006/relationships/tags" Target="../tags/tag34.xml"/><Relationship Id="rId11" Type="http://schemas.openxmlformats.org/officeDocument/2006/relationships/notesSlide" Target="../notesSlides/notesSlide11.xml"/><Relationship Id="rId5" Type="http://schemas.openxmlformats.org/officeDocument/2006/relationships/tags" Target="../tags/tag33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32.xml"/><Relationship Id="rId9" Type="http://schemas.openxmlformats.org/officeDocument/2006/relationships/tags" Target="../tags/tag37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45.xml"/><Relationship Id="rId13" Type="http://schemas.openxmlformats.org/officeDocument/2006/relationships/image" Target="../media/image15.png"/><Relationship Id="rId3" Type="http://schemas.openxmlformats.org/officeDocument/2006/relationships/tags" Target="../tags/tag40.xml"/><Relationship Id="rId7" Type="http://schemas.openxmlformats.org/officeDocument/2006/relationships/tags" Target="../tags/tag44.xml"/><Relationship Id="rId12" Type="http://schemas.openxmlformats.org/officeDocument/2006/relationships/notesSlide" Target="../notesSlides/notesSlide12.xml"/><Relationship Id="rId2" Type="http://schemas.openxmlformats.org/officeDocument/2006/relationships/tags" Target="../tags/tag39.xml"/><Relationship Id="rId1" Type="http://schemas.openxmlformats.org/officeDocument/2006/relationships/tags" Target="../tags/tag38.xml"/><Relationship Id="rId6" Type="http://schemas.openxmlformats.org/officeDocument/2006/relationships/tags" Target="../tags/tag43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42.xml"/><Relationship Id="rId10" Type="http://schemas.openxmlformats.org/officeDocument/2006/relationships/tags" Target="../tags/tag47.xml"/><Relationship Id="rId4" Type="http://schemas.openxmlformats.org/officeDocument/2006/relationships/tags" Target="../tags/tag41.xml"/><Relationship Id="rId9" Type="http://schemas.openxmlformats.org/officeDocument/2006/relationships/tags" Target="../tags/tag46.xml"/><Relationship Id="rId14" Type="http://schemas.openxmlformats.org/officeDocument/2006/relationships/image" Target="../media/image14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55.xml"/><Relationship Id="rId13" Type="http://schemas.openxmlformats.org/officeDocument/2006/relationships/image" Target="../media/image15.png"/><Relationship Id="rId3" Type="http://schemas.openxmlformats.org/officeDocument/2006/relationships/tags" Target="../tags/tag50.xml"/><Relationship Id="rId7" Type="http://schemas.openxmlformats.org/officeDocument/2006/relationships/tags" Target="../tags/tag54.xml"/><Relationship Id="rId12" Type="http://schemas.openxmlformats.org/officeDocument/2006/relationships/notesSlide" Target="../notesSlides/notesSlide13.xml"/><Relationship Id="rId2" Type="http://schemas.openxmlformats.org/officeDocument/2006/relationships/tags" Target="../tags/tag49.xml"/><Relationship Id="rId1" Type="http://schemas.openxmlformats.org/officeDocument/2006/relationships/tags" Target="../tags/tag48.xml"/><Relationship Id="rId6" Type="http://schemas.openxmlformats.org/officeDocument/2006/relationships/tags" Target="../tags/tag53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52.xml"/><Relationship Id="rId10" Type="http://schemas.openxmlformats.org/officeDocument/2006/relationships/tags" Target="../tags/tag57.xml"/><Relationship Id="rId4" Type="http://schemas.openxmlformats.org/officeDocument/2006/relationships/tags" Target="../tags/tag51.xml"/><Relationship Id="rId9" Type="http://schemas.openxmlformats.org/officeDocument/2006/relationships/tags" Target="../tags/tag56.xml"/><Relationship Id="rId14" Type="http://schemas.openxmlformats.org/officeDocument/2006/relationships/image" Target="../media/image14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8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66.xml"/><Relationship Id="rId13" Type="http://schemas.openxmlformats.org/officeDocument/2006/relationships/image" Target="../media/image25.png"/><Relationship Id="rId3" Type="http://schemas.openxmlformats.org/officeDocument/2006/relationships/tags" Target="../tags/tag61.xml"/><Relationship Id="rId7" Type="http://schemas.openxmlformats.org/officeDocument/2006/relationships/tags" Target="../tags/tag65.xml"/><Relationship Id="rId12" Type="http://schemas.openxmlformats.org/officeDocument/2006/relationships/notesSlide" Target="../notesSlides/notesSlide15.xml"/><Relationship Id="rId2" Type="http://schemas.openxmlformats.org/officeDocument/2006/relationships/tags" Target="../tags/tag60.xml"/><Relationship Id="rId16" Type="http://schemas.openxmlformats.org/officeDocument/2006/relationships/image" Target="../media/image28.png"/><Relationship Id="rId1" Type="http://schemas.openxmlformats.org/officeDocument/2006/relationships/tags" Target="../tags/tag59.xml"/><Relationship Id="rId6" Type="http://schemas.openxmlformats.org/officeDocument/2006/relationships/tags" Target="../tags/tag64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63.xml"/><Relationship Id="rId15" Type="http://schemas.openxmlformats.org/officeDocument/2006/relationships/image" Target="../media/image27.png"/><Relationship Id="rId10" Type="http://schemas.openxmlformats.org/officeDocument/2006/relationships/tags" Target="../tags/tag68.xml"/><Relationship Id="rId4" Type="http://schemas.openxmlformats.org/officeDocument/2006/relationships/tags" Target="../tags/tag62.xml"/><Relationship Id="rId9" Type="http://schemas.openxmlformats.org/officeDocument/2006/relationships/tags" Target="../tags/tag67.xml"/><Relationship Id="rId1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76.xml"/><Relationship Id="rId13" Type="http://schemas.openxmlformats.org/officeDocument/2006/relationships/image" Target="../media/image25.png"/><Relationship Id="rId3" Type="http://schemas.openxmlformats.org/officeDocument/2006/relationships/tags" Target="../tags/tag71.xml"/><Relationship Id="rId7" Type="http://schemas.openxmlformats.org/officeDocument/2006/relationships/tags" Target="../tags/tag75.xml"/><Relationship Id="rId12" Type="http://schemas.openxmlformats.org/officeDocument/2006/relationships/notesSlide" Target="../notesSlides/notesSlide16.xml"/><Relationship Id="rId2" Type="http://schemas.openxmlformats.org/officeDocument/2006/relationships/tags" Target="../tags/tag70.xml"/><Relationship Id="rId16" Type="http://schemas.openxmlformats.org/officeDocument/2006/relationships/image" Target="../media/image28.png"/><Relationship Id="rId1" Type="http://schemas.openxmlformats.org/officeDocument/2006/relationships/tags" Target="../tags/tag69.xml"/><Relationship Id="rId6" Type="http://schemas.openxmlformats.org/officeDocument/2006/relationships/tags" Target="../tags/tag74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73.xml"/><Relationship Id="rId15" Type="http://schemas.openxmlformats.org/officeDocument/2006/relationships/image" Target="../media/image27.png"/><Relationship Id="rId10" Type="http://schemas.openxmlformats.org/officeDocument/2006/relationships/tags" Target="../tags/tag78.xml"/><Relationship Id="rId4" Type="http://schemas.openxmlformats.org/officeDocument/2006/relationships/tags" Target="../tags/tag72.xml"/><Relationship Id="rId9" Type="http://schemas.openxmlformats.org/officeDocument/2006/relationships/tags" Target="../tags/tag77.xml"/><Relationship Id="rId1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image" Target="../media/image25.png"/><Relationship Id="rId3" Type="http://schemas.openxmlformats.org/officeDocument/2006/relationships/tags" Target="../tags/tag81.xml"/><Relationship Id="rId7" Type="http://schemas.openxmlformats.org/officeDocument/2006/relationships/tags" Target="../tags/tag85.xml"/><Relationship Id="rId12" Type="http://schemas.openxmlformats.org/officeDocument/2006/relationships/notesSlide" Target="../notesSlides/notesSlide17.xml"/><Relationship Id="rId2" Type="http://schemas.openxmlformats.org/officeDocument/2006/relationships/tags" Target="../tags/tag80.xml"/><Relationship Id="rId16" Type="http://schemas.openxmlformats.org/officeDocument/2006/relationships/image" Target="../media/image28.png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83.xml"/><Relationship Id="rId15" Type="http://schemas.openxmlformats.org/officeDocument/2006/relationships/image" Target="../media/image27.png"/><Relationship Id="rId10" Type="http://schemas.openxmlformats.org/officeDocument/2006/relationships/tags" Target="../tags/tag88.xml"/><Relationship Id="rId4" Type="http://schemas.openxmlformats.org/officeDocument/2006/relationships/tags" Target="../tags/tag82.xml"/><Relationship Id="rId9" Type="http://schemas.openxmlformats.org/officeDocument/2006/relationships/tags" Target="../tags/tag87.xml"/><Relationship Id="rId14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9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97.xml"/><Relationship Id="rId13" Type="http://schemas.openxmlformats.org/officeDocument/2006/relationships/image" Target="../media/image25.png"/><Relationship Id="rId3" Type="http://schemas.openxmlformats.org/officeDocument/2006/relationships/tags" Target="../tags/tag92.xml"/><Relationship Id="rId7" Type="http://schemas.openxmlformats.org/officeDocument/2006/relationships/tags" Target="../tags/tag96.xml"/><Relationship Id="rId12" Type="http://schemas.openxmlformats.org/officeDocument/2006/relationships/notesSlide" Target="../notesSlides/notesSlide19.xml"/><Relationship Id="rId2" Type="http://schemas.openxmlformats.org/officeDocument/2006/relationships/tags" Target="../tags/tag91.xml"/><Relationship Id="rId16" Type="http://schemas.openxmlformats.org/officeDocument/2006/relationships/image" Target="../media/image29.png"/><Relationship Id="rId1" Type="http://schemas.openxmlformats.org/officeDocument/2006/relationships/tags" Target="../tags/tag90.xml"/><Relationship Id="rId6" Type="http://schemas.openxmlformats.org/officeDocument/2006/relationships/tags" Target="../tags/tag95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94.xml"/><Relationship Id="rId15" Type="http://schemas.openxmlformats.org/officeDocument/2006/relationships/image" Target="../media/image27.png"/><Relationship Id="rId10" Type="http://schemas.openxmlformats.org/officeDocument/2006/relationships/tags" Target="../tags/tag99.xml"/><Relationship Id="rId4" Type="http://schemas.openxmlformats.org/officeDocument/2006/relationships/tags" Target="../tags/tag93.xml"/><Relationship Id="rId9" Type="http://schemas.openxmlformats.org/officeDocument/2006/relationships/tags" Target="../tags/tag98.xml"/><Relationship Id="rId14" Type="http://schemas.openxmlformats.org/officeDocument/2006/relationships/image" Target="../media/image26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tags" Target="../tags/tag107.xml"/><Relationship Id="rId13" Type="http://schemas.openxmlformats.org/officeDocument/2006/relationships/image" Target="../media/image25.png"/><Relationship Id="rId3" Type="http://schemas.openxmlformats.org/officeDocument/2006/relationships/tags" Target="../tags/tag102.xml"/><Relationship Id="rId7" Type="http://schemas.openxmlformats.org/officeDocument/2006/relationships/tags" Target="../tags/tag106.xml"/><Relationship Id="rId12" Type="http://schemas.openxmlformats.org/officeDocument/2006/relationships/notesSlide" Target="../notesSlides/notesSlide20.xml"/><Relationship Id="rId2" Type="http://schemas.openxmlformats.org/officeDocument/2006/relationships/tags" Target="../tags/tag101.xml"/><Relationship Id="rId16" Type="http://schemas.openxmlformats.org/officeDocument/2006/relationships/image" Target="../media/image28.png"/><Relationship Id="rId1" Type="http://schemas.openxmlformats.org/officeDocument/2006/relationships/tags" Target="../tags/tag100.xml"/><Relationship Id="rId6" Type="http://schemas.openxmlformats.org/officeDocument/2006/relationships/tags" Target="../tags/tag105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104.xml"/><Relationship Id="rId15" Type="http://schemas.openxmlformats.org/officeDocument/2006/relationships/image" Target="../media/image27.png"/><Relationship Id="rId10" Type="http://schemas.openxmlformats.org/officeDocument/2006/relationships/tags" Target="../tags/tag109.xml"/><Relationship Id="rId4" Type="http://schemas.openxmlformats.org/officeDocument/2006/relationships/tags" Target="../tags/tag103.xml"/><Relationship Id="rId9" Type="http://schemas.openxmlformats.org/officeDocument/2006/relationships/tags" Target="../tags/tag108.xml"/><Relationship Id="rId14" Type="http://schemas.openxmlformats.org/officeDocument/2006/relationships/image" Target="../media/image26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tags" Target="../tags/tag117.xml"/><Relationship Id="rId13" Type="http://schemas.openxmlformats.org/officeDocument/2006/relationships/image" Target="../media/image25.png"/><Relationship Id="rId3" Type="http://schemas.openxmlformats.org/officeDocument/2006/relationships/tags" Target="../tags/tag112.xml"/><Relationship Id="rId7" Type="http://schemas.openxmlformats.org/officeDocument/2006/relationships/tags" Target="../tags/tag116.xml"/><Relationship Id="rId12" Type="http://schemas.openxmlformats.org/officeDocument/2006/relationships/notesSlide" Target="../notesSlides/notesSlide21.xml"/><Relationship Id="rId2" Type="http://schemas.openxmlformats.org/officeDocument/2006/relationships/tags" Target="../tags/tag111.xml"/><Relationship Id="rId16" Type="http://schemas.openxmlformats.org/officeDocument/2006/relationships/image" Target="../media/image28.png"/><Relationship Id="rId1" Type="http://schemas.openxmlformats.org/officeDocument/2006/relationships/tags" Target="../tags/tag110.xml"/><Relationship Id="rId6" Type="http://schemas.openxmlformats.org/officeDocument/2006/relationships/tags" Target="../tags/tag115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114.xml"/><Relationship Id="rId15" Type="http://schemas.openxmlformats.org/officeDocument/2006/relationships/image" Target="../media/image27.png"/><Relationship Id="rId10" Type="http://schemas.openxmlformats.org/officeDocument/2006/relationships/tags" Target="../tags/tag119.xml"/><Relationship Id="rId4" Type="http://schemas.openxmlformats.org/officeDocument/2006/relationships/tags" Target="../tags/tag113.xml"/><Relationship Id="rId9" Type="http://schemas.openxmlformats.org/officeDocument/2006/relationships/tags" Target="../tags/tag118.xml"/><Relationship Id="rId14" Type="http://schemas.openxmlformats.org/officeDocument/2006/relationships/image" Target="../media/image2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2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123.xml"/><Relationship Id="rId7" Type="http://schemas.openxmlformats.org/officeDocument/2006/relationships/notesSlide" Target="../notesSlides/notesSlide23.xml"/><Relationship Id="rId2" Type="http://schemas.openxmlformats.org/officeDocument/2006/relationships/tags" Target="../tags/tag122.xml"/><Relationship Id="rId1" Type="http://schemas.openxmlformats.org/officeDocument/2006/relationships/tags" Target="../tags/tag121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125.xml"/><Relationship Id="rId4" Type="http://schemas.openxmlformats.org/officeDocument/2006/relationships/tags" Target="../tags/tag124.xml"/><Relationship Id="rId9" Type="http://schemas.openxmlformats.org/officeDocument/2006/relationships/image" Target="../media/image13.png"/></Relationships>
</file>

<file path=ppt/slides/_rels/slide32.xml.rels><?xml version="1.0" encoding="UTF-8" standalone="yes"?>
<Relationships xmlns="http://schemas.openxmlformats.org/package/2006/relationships"><Relationship Id="rId13" Type="http://schemas.openxmlformats.org/officeDocument/2006/relationships/tags" Target="../tags/tag138.xml"/><Relationship Id="rId18" Type="http://schemas.openxmlformats.org/officeDocument/2006/relationships/tags" Target="../tags/tag143.xml"/><Relationship Id="rId26" Type="http://schemas.openxmlformats.org/officeDocument/2006/relationships/tags" Target="../tags/tag151.xml"/><Relationship Id="rId39" Type="http://schemas.openxmlformats.org/officeDocument/2006/relationships/tags" Target="../tags/tag164.xml"/><Relationship Id="rId21" Type="http://schemas.openxmlformats.org/officeDocument/2006/relationships/tags" Target="../tags/tag146.xml"/><Relationship Id="rId34" Type="http://schemas.openxmlformats.org/officeDocument/2006/relationships/tags" Target="../tags/tag159.xml"/><Relationship Id="rId42" Type="http://schemas.openxmlformats.org/officeDocument/2006/relationships/tags" Target="../tags/tag167.xml"/><Relationship Id="rId47" Type="http://schemas.openxmlformats.org/officeDocument/2006/relationships/tags" Target="../tags/tag172.xml"/><Relationship Id="rId50" Type="http://schemas.openxmlformats.org/officeDocument/2006/relationships/tags" Target="../tags/tag175.xml"/><Relationship Id="rId55" Type="http://schemas.openxmlformats.org/officeDocument/2006/relationships/tags" Target="../tags/tag180.xml"/><Relationship Id="rId7" Type="http://schemas.openxmlformats.org/officeDocument/2006/relationships/tags" Target="../tags/tag132.xml"/><Relationship Id="rId12" Type="http://schemas.openxmlformats.org/officeDocument/2006/relationships/tags" Target="../tags/tag137.xml"/><Relationship Id="rId17" Type="http://schemas.openxmlformats.org/officeDocument/2006/relationships/tags" Target="../tags/tag142.xml"/><Relationship Id="rId25" Type="http://schemas.openxmlformats.org/officeDocument/2006/relationships/tags" Target="../tags/tag150.xml"/><Relationship Id="rId33" Type="http://schemas.openxmlformats.org/officeDocument/2006/relationships/tags" Target="../tags/tag158.xml"/><Relationship Id="rId38" Type="http://schemas.openxmlformats.org/officeDocument/2006/relationships/tags" Target="../tags/tag163.xml"/><Relationship Id="rId46" Type="http://schemas.openxmlformats.org/officeDocument/2006/relationships/tags" Target="../tags/tag171.xml"/><Relationship Id="rId59" Type="http://schemas.openxmlformats.org/officeDocument/2006/relationships/notesSlide" Target="../notesSlides/notesSlide24.xml"/><Relationship Id="rId2" Type="http://schemas.openxmlformats.org/officeDocument/2006/relationships/tags" Target="../tags/tag127.xml"/><Relationship Id="rId16" Type="http://schemas.openxmlformats.org/officeDocument/2006/relationships/tags" Target="../tags/tag141.xml"/><Relationship Id="rId20" Type="http://schemas.openxmlformats.org/officeDocument/2006/relationships/tags" Target="../tags/tag145.xml"/><Relationship Id="rId29" Type="http://schemas.openxmlformats.org/officeDocument/2006/relationships/tags" Target="../tags/tag154.xml"/><Relationship Id="rId41" Type="http://schemas.openxmlformats.org/officeDocument/2006/relationships/tags" Target="../tags/tag166.xml"/><Relationship Id="rId54" Type="http://schemas.openxmlformats.org/officeDocument/2006/relationships/tags" Target="../tags/tag179.xml"/><Relationship Id="rId1" Type="http://schemas.openxmlformats.org/officeDocument/2006/relationships/tags" Target="../tags/tag126.xml"/><Relationship Id="rId6" Type="http://schemas.openxmlformats.org/officeDocument/2006/relationships/tags" Target="../tags/tag131.xml"/><Relationship Id="rId11" Type="http://schemas.openxmlformats.org/officeDocument/2006/relationships/tags" Target="../tags/tag136.xml"/><Relationship Id="rId24" Type="http://schemas.openxmlformats.org/officeDocument/2006/relationships/tags" Target="../tags/tag149.xml"/><Relationship Id="rId32" Type="http://schemas.openxmlformats.org/officeDocument/2006/relationships/tags" Target="../tags/tag157.xml"/><Relationship Id="rId37" Type="http://schemas.openxmlformats.org/officeDocument/2006/relationships/tags" Target="../tags/tag162.xml"/><Relationship Id="rId40" Type="http://schemas.openxmlformats.org/officeDocument/2006/relationships/tags" Target="../tags/tag165.xml"/><Relationship Id="rId45" Type="http://schemas.openxmlformats.org/officeDocument/2006/relationships/tags" Target="../tags/tag170.xml"/><Relationship Id="rId53" Type="http://schemas.openxmlformats.org/officeDocument/2006/relationships/tags" Target="../tags/tag178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130.xml"/><Relationship Id="rId15" Type="http://schemas.openxmlformats.org/officeDocument/2006/relationships/tags" Target="../tags/tag140.xml"/><Relationship Id="rId23" Type="http://schemas.openxmlformats.org/officeDocument/2006/relationships/tags" Target="../tags/tag148.xml"/><Relationship Id="rId28" Type="http://schemas.openxmlformats.org/officeDocument/2006/relationships/tags" Target="../tags/tag153.xml"/><Relationship Id="rId36" Type="http://schemas.openxmlformats.org/officeDocument/2006/relationships/tags" Target="../tags/tag161.xml"/><Relationship Id="rId49" Type="http://schemas.openxmlformats.org/officeDocument/2006/relationships/tags" Target="../tags/tag174.xml"/><Relationship Id="rId57" Type="http://schemas.openxmlformats.org/officeDocument/2006/relationships/tags" Target="../tags/tag182.xml"/><Relationship Id="rId10" Type="http://schemas.openxmlformats.org/officeDocument/2006/relationships/tags" Target="../tags/tag135.xml"/><Relationship Id="rId19" Type="http://schemas.openxmlformats.org/officeDocument/2006/relationships/tags" Target="../tags/tag144.xml"/><Relationship Id="rId31" Type="http://schemas.openxmlformats.org/officeDocument/2006/relationships/tags" Target="../tags/tag156.xml"/><Relationship Id="rId44" Type="http://schemas.openxmlformats.org/officeDocument/2006/relationships/tags" Target="../tags/tag169.xml"/><Relationship Id="rId52" Type="http://schemas.openxmlformats.org/officeDocument/2006/relationships/tags" Target="../tags/tag177.xml"/><Relationship Id="rId4" Type="http://schemas.openxmlformats.org/officeDocument/2006/relationships/tags" Target="../tags/tag129.xml"/><Relationship Id="rId9" Type="http://schemas.openxmlformats.org/officeDocument/2006/relationships/tags" Target="../tags/tag134.xml"/><Relationship Id="rId14" Type="http://schemas.openxmlformats.org/officeDocument/2006/relationships/tags" Target="../tags/tag139.xml"/><Relationship Id="rId22" Type="http://schemas.openxmlformats.org/officeDocument/2006/relationships/tags" Target="../tags/tag147.xml"/><Relationship Id="rId27" Type="http://schemas.openxmlformats.org/officeDocument/2006/relationships/tags" Target="../tags/tag152.xml"/><Relationship Id="rId30" Type="http://schemas.openxmlformats.org/officeDocument/2006/relationships/tags" Target="../tags/tag155.xml"/><Relationship Id="rId35" Type="http://schemas.openxmlformats.org/officeDocument/2006/relationships/tags" Target="../tags/tag160.xml"/><Relationship Id="rId43" Type="http://schemas.openxmlformats.org/officeDocument/2006/relationships/tags" Target="../tags/tag168.xml"/><Relationship Id="rId48" Type="http://schemas.openxmlformats.org/officeDocument/2006/relationships/tags" Target="../tags/tag173.xml"/><Relationship Id="rId56" Type="http://schemas.openxmlformats.org/officeDocument/2006/relationships/tags" Target="../tags/tag181.xml"/><Relationship Id="rId8" Type="http://schemas.openxmlformats.org/officeDocument/2006/relationships/tags" Target="../tags/tag133.xml"/><Relationship Id="rId51" Type="http://schemas.openxmlformats.org/officeDocument/2006/relationships/tags" Target="../tags/tag176.xml"/><Relationship Id="rId3" Type="http://schemas.openxmlformats.org/officeDocument/2006/relationships/tags" Target="../tags/tag128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195.xml"/><Relationship Id="rId18" Type="http://schemas.openxmlformats.org/officeDocument/2006/relationships/tags" Target="../tags/tag200.xml"/><Relationship Id="rId26" Type="http://schemas.openxmlformats.org/officeDocument/2006/relationships/tags" Target="../tags/tag208.xml"/><Relationship Id="rId39" Type="http://schemas.openxmlformats.org/officeDocument/2006/relationships/tags" Target="../tags/tag221.xml"/><Relationship Id="rId21" Type="http://schemas.openxmlformats.org/officeDocument/2006/relationships/tags" Target="../tags/tag203.xml"/><Relationship Id="rId34" Type="http://schemas.openxmlformats.org/officeDocument/2006/relationships/tags" Target="../tags/tag216.xml"/><Relationship Id="rId42" Type="http://schemas.openxmlformats.org/officeDocument/2006/relationships/tags" Target="../tags/tag224.xml"/><Relationship Id="rId47" Type="http://schemas.openxmlformats.org/officeDocument/2006/relationships/tags" Target="../tags/tag229.xml"/><Relationship Id="rId50" Type="http://schemas.openxmlformats.org/officeDocument/2006/relationships/tags" Target="../tags/tag232.xml"/><Relationship Id="rId55" Type="http://schemas.openxmlformats.org/officeDocument/2006/relationships/tags" Target="../tags/tag237.xml"/><Relationship Id="rId7" Type="http://schemas.openxmlformats.org/officeDocument/2006/relationships/tags" Target="../tags/tag189.xml"/><Relationship Id="rId12" Type="http://schemas.openxmlformats.org/officeDocument/2006/relationships/tags" Target="../tags/tag194.xml"/><Relationship Id="rId17" Type="http://schemas.openxmlformats.org/officeDocument/2006/relationships/tags" Target="../tags/tag199.xml"/><Relationship Id="rId25" Type="http://schemas.openxmlformats.org/officeDocument/2006/relationships/tags" Target="../tags/tag207.xml"/><Relationship Id="rId33" Type="http://schemas.openxmlformats.org/officeDocument/2006/relationships/tags" Target="../tags/tag215.xml"/><Relationship Id="rId38" Type="http://schemas.openxmlformats.org/officeDocument/2006/relationships/tags" Target="../tags/tag220.xml"/><Relationship Id="rId46" Type="http://schemas.openxmlformats.org/officeDocument/2006/relationships/tags" Target="../tags/tag228.xml"/><Relationship Id="rId59" Type="http://schemas.openxmlformats.org/officeDocument/2006/relationships/notesSlide" Target="../notesSlides/notesSlide25.xml"/><Relationship Id="rId2" Type="http://schemas.openxmlformats.org/officeDocument/2006/relationships/tags" Target="../tags/tag184.xml"/><Relationship Id="rId16" Type="http://schemas.openxmlformats.org/officeDocument/2006/relationships/tags" Target="../tags/tag198.xml"/><Relationship Id="rId20" Type="http://schemas.openxmlformats.org/officeDocument/2006/relationships/tags" Target="../tags/tag202.xml"/><Relationship Id="rId29" Type="http://schemas.openxmlformats.org/officeDocument/2006/relationships/tags" Target="../tags/tag211.xml"/><Relationship Id="rId41" Type="http://schemas.openxmlformats.org/officeDocument/2006/relationships/tags" Target="../tags/tag223.xml"/><Relationship Id="rId54" Type="http://schemas.openxmlformats.org/officeDocument/2006/relationships/tags" Target="../tags/tag236.xml"/><Relationship Id="rId1" Type="http://schemas.openxmlformats.org/officeDocument/2006/relationships/tags" Target="../tags/tag183.xml"/><Relationship Id="rId6" Type="http://schemas.openxmlformats.org/officeDocument/2006/relationships/tags" Target="../tags/tag188.xml"/><Relationship Id="rId11" Type="http://schemas.openxmlformats.org/officeDocument/2006/relationships/tags" Target="../tags/tag193.xml"/><Relationship Id="rId24" Type="http://schemas.openxmlformats.org/officeDocument/2006/relationships/tags" Target="../tags/tag206.xml"/><Relationship Id="rId32" Type="http://schemas.openxmlformats.org/officeDocument/2006/relationships/tags" Target="../tags/tag214.xml"/><Relationship Id="rId37" Type="http://schemas.openxmlformats.org/officeDocument/2006/relationships/tags" Target="../tags/tag219.xml"/><Relationship Id="rId40" Type="http://schemas.openxmlformats.org/officeDocument/2006/relationships/tags" Target="../tags/tag222.xml"/><Relationship Id="rId45" Type="http://schemas.openxmlformats.org/officeDocument/2006/relationships/tags" Target="../tags/tag227.xml"/><Relationship Id="rId53" Type="http://schemas.openxmlformats.org/officeDocument/2006/relationships/tags" Target="../tags/tag235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187.xml"/><Relationship Id="rId15" Type="http://schemas.openxmlformats.org/officeDocument/2006/relationships/tags" Target="../tags/tag197.xml"/><Relationship Id="rId23" Type="http://schemas.openxmlformats.org/officeDocument/2006/relationships/tags" Target="../tags/tag205.xml"/><Relationship Id="rId28" Type="http://schemas.openxmlformats.org/officeDocument/2006/relationships/tags" Target="../tags/tag210.xml"/><Relationship Id="rId36" Type="http://schemas.openxmlformats.org/officeDocument/2006/relationships/tags" Target="../tags/tag218.xml"/><Relationship Id="rId49" Type="http://schemas.openxmlformats.org/officeDocument/2006/relationships/tags" Target="../tags/tag231.xml"/><Relationship Id="rId57" Type="http://schemas.openxmlformats.org/officeDocument/2006/relationships/tags" Target="../tags/tag239.xml"/><Relationship Id="rId10" Type="http://schemas.openxmlformats.org/officeDocument/2006/relationships/tags" Target="../tags/tag192.xml"/><Relationship Id="rId19" Type="http://schemas.openxmlformats.org/officeDocument/2006/relationships/tags" Target="../tags/tag201.xml"/><Relationship Id="rId31" Type="http://schemas.openxmlformats.org/officeDocument/2006/relationships/tags" Target="../tags/tag213.xml"/><Relationship Id="rId44" Type="http://schemas.openxmlformats.org/officeDocument/2006/relationships/tags" Target="../tags/tag226.xml"/><Relationship Id="rId52" Type="http://schemas.openxmlformats.org/officeDocument/2006/relationships/tags" Target="../tags/tag234.xml"/><Relationship Id="rId4" Type="http://schemas.openxmlformats.org/officeDocument/2006/relationships/tags" Target="../tags/tag186.xml"/><Relationship Id="rId9" Type="http://schemas.openxmlformats.org/officeDocument/2006/relationships/tags" Target="../tags/tag191.xml"/><Relationship Id="rId14" Type="http://schemas.openxmlformats.org/officeDocument/2006/relationships/tags" Target="../tags/tag196.xml"/><Relationship Id="rId22" Type="http://schemas.openxmlformats.org/officeDocument/2006/relationships/tags" Target="../tags/tag204.xml"/><Relationship Id="rId27" Type="http://schemas.openxmlformats.org/officeDocument/2006/relationships/tags" Target="../tags/tag209.xml"/><Relationship Id="rId30" Type="http://schemas.openxmlformats.org/officeDocument/2006/relationships/tags" Target="../tags/tag212.xml"/><Relationship Id="rId35" Type="http://schemas.openxmlformats.org/officeDocument/2006/relationships/tags" Target="../tags/tag217.xml"/><Relationship Id="rId43" Type="http://schemas.openxmlformats.org/officeDocument/2006/relationships/tags" Target="../tags/tag225.xml"/><Relationship Id="rId48" Type="http://schemas.openxmlformats.org/officeDocument/2006/relationships/tags" Target="../tags/tag230.xml"/><Relationship Id="rId56" Type="http://schemas.openxmlformats.org/officeDocument/2006/relationships/tags" Target="../tags/tag238.xml"/><Relationship Id="rId8" Type="http://schemas.openxmlformats.org/officeDocument/2006/relationships/tags" Target="../tags/tag190.xml"/><Relationship Id="rId51" Type="http://schemas.openxmlformats.org/officeDocument/2006/relationships/tags" Target="../tags/tag233.xml"/><Relationship Id="rId3" Type="http://schemas.openxmlformats.org/officeDocument/2006/relationships/tags" Target="../tags/tag185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242.xml"/><Relationship Id="rId7" Type="http://schemas.openxmlformats.org/officeDocument/2006/relationships/notesSlide" Target="../notesSlides/notesSlide26.xml"/><Relationship Id="rId2" Type="http://schemas.openxmlformats.org/officeDocument/2006/relationships/tags" Target="../tags/tag241.xml"/><Relationship Id="rId1" Type="http://schemas.openxmlformats.org/officeDocument/2006/relationships/tags" Target="../tags/tag240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44.xml"/><Relationship Id="rId4" Type="http://schemas.openxmlformats.org/officeDocument/2006/relationships/tags" Target="../tags/tag243.xml"/><Relationship Id="rId9" Type="http://schemas.openxmlformats.org/officeDocument/2006/relationships/image" Target="../media/image13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tags" Target="../tags/tag252.xml"/><Relationship Id="rId13" Type="http://schemas.openxmlformats.org/officeDocument/2006/relationships/image" Target="../media/image31.png"/><Relationship Id="rId3" Type="http://schemas.openxmlformats.org/officeDocument/2006/relationships/tags" Target="../tags/tag247.xml"/><Relationship Id="rId7" Type="http://schemas.openxmlformats.org/officeDocument/2006/relationships/tags" Target="../tags/tag251.xml"/><Relationship Id="rId12" Type="http://schemas.openxmlformats.org/officeDocument/2006/relationships/image" Target="../media/image30.png"/><Relationship Id="rId2" Type="http://schemas.openxmlformats.org/officeDocument/2006/relationships/tags" Target="../tags/tag246.xml"/><Relationship Id="rId1" Type="http://schemas.openxmlformats.org/officeDocument/2006/relationships/tags" Target="../tags/tag245.xml"/><Relationship Id="rId6" Type="http://schemas.openxmlformats.org/officeDocument/2006/relationships/tags" Target="../tags/tag250.xml"/><Relationship Id="rId11" Type="http://schemas.openxmlformats.org/officeDocument/2006/relationships/notesSlide" Target="../notesSlides/notesSlide27.xml"/><Relationship Id="rId5" Type="http://schemas.openxmlformats.org/officeDocument/2006/relationships/tags" Target="../tags/tag249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248.xml"/><Relationship Id="rId9" Type="http://schemas.openxmlformats.org/officeDocument/2006/relationships/tags" Target="../tags/tag253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256.xml"/><Relationship Id="rId7" Type="http://schemas.openxmlformats.org/officeDocument/2006/relationships/notesSlide" Target="../notesSlides/notesSlide28.xml"/><Relationship Id="rId2" Type="http://schemas.openxmlformats.org/officeDocument/2006/relationships/tags" Target="../tags/tag255.xml"/><Relationship Id="rId1" Type="http://schemas.openxmlformats.org/officeDocument/2006/relationships/tags" Target="../tags/tag254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258.xml"/><Relationship Id="rId10" Type="http://schemas.openxmlformats.org/officeDocument/2006/relationships/image" Target="../media/image32.png"/><Relationship Id="rId4" Type="http://schemas.openxmlformats.org/officeDocument/2006/relationships/tags" Target="../tags/tag257.xml"/><Relationship Id="rId9" Type="http://schemas.openxmlformats.org/officeDocument/2006/relationships/image" Target="../media/image13.png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9.xml"/><Relationship Id="rId6" Type="http://schemas.openxmlformats.org/officeDocument/2006/relationships/chart" Target="../charts/chart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0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6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openxmlformats.org/officeDocument/2006/relationships/tags" Target="../tags/tag265.xml"/><Relationship Id="rId7" Type="http://schemas.openxmlformats.org/officeDocument/2006/relationships/notesSlide" Target="../notesSlides/notesSlide37.xml"/><Relationship Id="rId2" Type="http://schemas.openxmlformats.org/officeDocument/2006/relationships/tags" Target="../tags/tag264.xml"/><Relationship Id="rId1" Type="http://schemas.openxmlformats.org/officeDocument/2006/relationships/tags" Target="../tags/tag263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13.png"/><Relationship Id="rId5" Type="http://schemas.openxmlformats.org/officeDocument/2006/relationships/tags" Target="../tags/tag267.xml"/><Relationship Id="rId10" Type="http://schemas.openxmlformats.org/officeDocument/2006/relationships/image" Target="../media/image33.png"/><Relationship Id="rId4" Type="http://schemas.openxmlformats.org/officeDocument/2006/relationships/tags" Target="../tags/tag266.xml"/><Relationship Id="rId9" Type="http://schemas.openxmlformats.org/officeDocument/2006/relationships/image" Target="../media/image12.png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tags" Target="../tags/tag280.xml"/><Relationship Id="rId18" Type="http://schemas.openxmlformats.org/officeDocument/2006/relationships/tags" Target="../tags/tag285.xml"/><Relationship Id="rId26" Type="http://schemas.openxmlformats.org/officeDocument/2006/relationships/tags" Target="../tags/tag293.xml"/><Relationship Id="rId39" Type="http://schemas.openxmlformats.org/officeDocument/2006/relationships/tags" Target="../tags/tag306.xml"/><Relationship Id="rId21" Type="http://schemas.openxmlformats.org/officeDocument/2006/relationships/tags" Target="../tags/tag288.xml"/><Relationship Id="rId34" Type="http://schemas.openxmlformats.org/officeDocument/2006/relationships/tags" Target="../tags/tag301.xml"/><Relationship Id="rId42" Type="http://schemas.openxmlformats.org/officeDocument/2006/relationships/tags" Target="../tags/tag309.xml"/><Relationship Id="rId47" Type="http://schemas.openxmlformats.org/officeDocument/2006/relationships/tags" Target="../tags/tag314.xml"/><Relationship Id="rId50" Type="http://schemas.openxmlformats.org/officeDocument/2006/relationships/tags" Target="../tags/tag317.xml"/><Relationship Id="rId55" Type="http://schemas.openxmlformats.org/officeDocument/2006/relationships/tags" Target="../tags/tag322.xml"/><Relationship Id="rId7" Type="http://schemas.openxmlformats.org/officeDocument/2006/relationships/tags" Target="../tags/tag274.xml"/><Relationship Id="rId12" Type="http://schemas.openxmlformats.org/officeDocument/2006/relationships/tags" Target="../tags/tag279.xml"/><Relationship Id="rId17" Type="http://schemas.openxmlformats.org/officeDocument/2006/relationships/tags" Target="../tags/tag284.xml"/><Relationship Id="rId25" Type="http://schemas.openxmlformats.org/officeDocument/2006/relationships/tags" Target="../tags/tag292.xml"/><Relationship Id="rId33" Type="http://schemas.openxmlformats.org/officeDocument/2006/relationships/tags" Target="../tags/tag300.xml"/><Relationship Id="rId38" Type="http://schemas.openxmlformats.org/officeDocument/2006/relationships/tags" Target="../tags/tag305.xml"/><Relationship Id="rId46" Type="http://schemas.openxmlformats.org/officeDocument/2006/relationships/tags" Target="../tags/tag313.xml"/><Relationship Id="rId59" Type="http://schemas.openxmlformats.org/officeDocument/2006/relationships/notesSlide" Target="../notesSlides/notesSlide38.xml"/><Relationship Id="rId2" Type="http://schemas.openxmlformats.org/officeDocument/2006/relationships/tags" Target="../tags/tag269.xml"/><Relationship Id="rId16" Type="http://schemas.openxmlformats.org/officeDocument/2006/relationships/tags" Target="../tags/tag283.xml"/><Relationship Id="rId20" Type="http://schemas.openxmlformats.org/officeDocument/2006/relationships/tags" Target="../tags/tag287.xml"/><Relationship Id="rId29" Type="http://schemas.openxmlformats.org/officeDocument/2006/relationships/tags" Target="../tags/tag296.xml"/><Relationship Id="rId41" Type="http://schemas.openxmlformats.org/officeDocument/2006/relationships/tags" Target="../tags/tag308.xml"/><Relationship Id="rId54" Type="http://schemas.openxmlformats.org/officeDocument/2006/relationships/tags" Target="../tags/tag321.xml"/><Relationship Id="rId1" Type="http://schemas.openxmlformats.org/officeDocument/2006/relationships/tags" Target="../tags/tag268.xml"/><Relationship Id="rId6" Type="http://schemas.openxmlformats.org/officeDocument/2006/relationships/tags" Target="../tags/tag273.xml"/><Relationship Id="rId11" Type="http://schemas.openxmlformats.org/officeDocument/2006/relationships/tags" Target="../tags/tag278.xml"/><Relationship Id="rId24" Type="http://schemas.openxmlformats.org/officeDocument/2006/relationships/tags" Target="../tags/tag291.xml"/><Relationship Id="rId32" Type="http://schemas.openxmlformats.org/officeDocument/2006/relationships/tags" Target="../tags/tag299.xml"/><Relationship Id="rId37" Type="http://schemas.openxmlformats.org/officeDocument/2006/relationships/tags" Target="../tags/tag304.xml"/><Relationship Id="rId40" Type="http://schemas.openxmlformats.org/officeDocument/2006/relationships/tags" Target="../tags/tag307.xml"/><Relationship Id="rId45" Type="http://schemas.openxmlformats.org/officeDocument/2006/relationships/tags" Target="../tags/tag312.xml"/><Relationship Id="rId53" Type="http://schemas.openxmlformats.org/officeDocument/2006/relationships/tags" Target="../tags/tag320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272.xml"/><Relationship Id="rId15" Type="http://schemas.openxmlformats.org/officeDocument/2006/relationships/tags" Target="../tags/tag282.xml"/><Relationship Id="rId23" Type="http://schemas.openxmlformats.org/officeDocument/2006/relationships/tags" Target="../tags/tag290.xml"/><Relationship Id="rId28" Type="http://schemas.openxmlformats.org/officeDocument/2006/relationships/tags" Target="../tags/tag295.xml"/><Relationship Id="rId36" Type="http://schemas.openxmlformats.org/officeDocument/2006/relationships/tags" Target="../tags/tag303.xml"/><Relationship Id="rId49" Type="http://schemas.openxmlformats.org/officeDocument/2006/relationships/tags" Target="../tags/tag316.xml"/><Relationship Id="rId57" Type="http://schemas.openxmlformats.org/officeDocument/2006/relationships/tags" Target="../tags/tag324.xml"/><Relationship Id="rId10" Type="http://schemas.openxmlformats.org/officeDocument/2006/relationships/tags" Target="../tags/tag277.xml"/><Relationship Id="rId19" Type="http://schemas.openxmlformats.org/officeDocument/2006/relationships/tags" Target="../tags/tag286.xml"/><Relationship Id="rId31" Type="http://schemas.openxmlformats.org/officeDocument/2006/relationships/tags" Target="../tags/tag298.xml"/><Relationship Id="rId44" Type="http://schemas.openxmlformats.org/officeDocument/2006/relationships/tags" Target="../tags/tag311.xml"/><Relationship Id="rId52" Type="http://schemas.openxmlformats.org/officeDocument/2006/relationships/tags" Target="../tags/tag319.xml"/><Relationship Id="rId4" Type="http://schemas.openxmlformats.org/officeDocument/2006/relationships/tags" Target="../tags/tag271.xml"/><Relationship Id="rId9" Type="http://schemas.openxmlformats.org/officeDocument/2006/relationships/tags" Target="../tags/tag276.xml"/><Relationship Id="rId14" Type="http://schemas.openxmlformats.org/officeDocument/2006/relationships/tags" Target="../tags/tag281.xml"/><Relationship Id="rId22" Type="http://schemas.openxmlformats.org/officeDocument/2006/relationships/tags" Target="../tags/tag289.xml"/><Relationship Id="rId27" Type="http://schemas.openxmlformats.org/officeDocument/2006/relationships/tags" Target="../tags/tag294.xml"/><Relationship Id="rId30" Type="http://schemas.openxmlformats.org/officeDocument/2006/relationships/tags" Target="../tags/tag297.xml"/><Relationship Id="rId35" Type="http://schemas.openxmlformats.org/officeDocument/2006/relationships/tags" Target="../tags/tag302.xml"/><Relationship Id="rId43" Type="http://schemas.openxmlformats.org/officeDocument/2006/relationships/tags" Target="../tags/tag310.xml"/><Relationship Id="rId48" Type="http://schemas.openxmlformats.org/officeDocument/2006/relationships/tags" Target="../tags/tag315.xml"/><Relationship Id="rId56" Type="http://schemas.openxmlformats.org/officeDocument/2006/relationships/tags" Target="../tags/tag323.xml"/><Relationship Id="rId8" Type="http://schemas.openxmlformats.org/officeDocument/2006/relationships/tags" Target="../tags/tag275.xml"/><Relationship Id="rId51" Type="http://schemas.openxmlformats.org/officeDocument/2006/relationships/tags" Target="../tags/tag318.xml"/><Relationship Id="rId3" Type="http://schemas.openxmlformats.org/officeDocument/2006/relationships/tags" Target="../tags/tag270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tags" Target="../tags/tag337.xml"/><Relationship Id="rId18" Type="http://schemas.openxmlformats.org/officeDocument/2006/relationships/tags" Target="../tags/tag342.xml"/><Relationship Id="rId26" Type="http://schemas.openxmlformats.org/officeDocument/2006/relationships/tags" Target="../tags/tag350.xml"/><Relationship Id="rId39" Type="http://schemas.openxmlformats.org/officeDocument/2006/relationships/tags" Target="../tags/tag363.xml"/><Relationship Id="rId21" Type="http://schemas.openxmlformats.org/officeDocument/2006/relationships/tags" Target="../tags/tag345.xml"/><Relationship Id="rId34" Type="http://schemas.openxmlformats.org/officeDocument/2006/relationships/tags" Target="../tags/tag358.xml"/><Relationship Id="rId42" Type="http://schemas.openxmlformats.org/officeDocument/2006/relationships/tags" Target="../tags/tag366.xml"/><Relationship Id="rId47" Type="http://schemas.openxmlformats.org/officeDocument/2006/relationships/tags" Target="../tags/tag371.xml"/><Relationship Id="rId50" Type="http://schemas.openxmlformats.org/officeDocument/2006/relationships/tags" Target="../tags/tag374.xml"/><Relationship Id="rId55" Type="http://schemas.openxmlformats.org/officeDocument/2006/relationships/tags" Target="../tags/tag379.xml"/><Relationship Id="rId7" Type="http://schemas.openxmlformats.org/officeDocument/2006/relationships/tags" Target="../tags/tag331.xml"/><Relationship Id="rId12" Type="http://schemas.openxmlformats.org/officeDocument/2006/relationships/tags" Target="../tags/tag336.xml"/><Relationship Id="rId17" Type="http://schemas.openxmlformats.org/officeDocument/2006/relationships/tags" Target="../tags/tag341.xml"/><Relationship Id="rId25" Type="http://schemas.openxmlformats.org/officeDocument/2006/relationships/tags" Target="../tags/tag349.xml"/><Relationship Id="rId33" Type="http://schemas.openxmlformats.org/officeDocument/2006/relationships/tags" Target="../tags/tag357.xml"/><Relationship Id="rId38" Type="http://schemas.openxmlformats.org/officeDocument/2006/relationships/tags" Target="../tags/tag362.xml"/><Relationship Id="rId46" Type="http://schemas.openxmlformats.org/officeDocument/2006/relationships/tags" Target="../tags/tag370.xml"/><Relationship Id="rId59" Type="http://schemas.openxmlformats.org/officeDocument/2006/relationships/notesSlide" Target="../notesSlides/notesSlide39.xml"/><Relationship Id="rId2" Type="http://schemas.openxmlformats.org/officeDocument/2006/relationships/tags" Target="../tags/tag326.xml"/><Relationship Id="rId16" Type="http://schemas.openxmlformats.org/officeDocument/2006/relationships/tags" Target="../tags/tag340.xml"/><Relationship Id="rId20" Type="http://schemas.openxmlformats.org/officeDocument/2006/relationships/tags" Target="../tags/tag344.xml"/><Relationship Id="rId29" Type="http://schemas.openxmlformats.org/officeDocument/2006/relationships/tags" Target="../tags/tag353.xml"/><Relationship Id="rId41" Type="http://schemas.openxmlformats.org/officeDocument/2006/relationships/tags" Target="../tags/tag365.xml"/><Relationship Id="rId54" Type="http://schemas.openxmlformats.org/officeDocument/2006/relationships/tags" Target="../tags/tag378.xml"/><Relationship Id="rId1" Type="http://schemas.openxmlformats.org/officeDocument/2006/relationships/tags" Target="../tags/tag325.xml"/><Relationship Id="rId6" Type="http://schemas.openxmlformats.org/officeDocument/2006/relationships/tags" Target="../tags/tag330.xml"/><Relationship Id="rId11" Type="http://schemas.openxmlformats.org/officeDocument/2006/relationships/tags" Target="../tags/tag335.xml"/><Relationship Id="rId24" Type="http://schemas.openxmlformats.org/officeDocument/2006/relationships/tags" Target="../tags/tag348.xml"/><Relationship Id="rId32" Type="http://schemas.openxmlformats.org/officeDocument/2006/relationships/tags" Target="../tags/tag356.xml"/><Relationship Id="rId37" Type="http://schemas.openxmlformats.org/officeDocument/2006/relationships/tags" Target="../tags/tag361.xml"/><Relationship Id="rId40" Type="http://schemas.openxmlformats.org/officeDocument/2006/relationships/tags" Target="../tags/tag364.xml"/><Relationship Id="rId45" Type="http://schemas.openxmlformats.org/officeDocument/2006/relationships/tags" Target="../tags/tag369.xml"/><Relationship Id="rId53" Type="http://schemas.openxmlformats.org/officeDocument/2006/relationships/tags" Target="../tags/tag377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329.xml"/><Relationship Id="rId15" Type="http://schemas.openxmlformats.org/officeDocument/2006/relationships/tags" Target="../tags/tag339.xml"/><Relationship Id="rId23" Type="http://schemas.openxmlformats.org/officeDocument/2006/relationships/tags" Target="../tags/tag347.xml"/><Relationship Id="rId28" Type="http://schemas.openxmlformats.org/officeDocument/2006/relationships/tags" Target="../tags/tag352.xml"/><Relationship Id="rId36" Type="http://schemas.openxmlformats.org/officeDocument/2006/relationships/tags" Target="../tags/tag360.xml"/><Relationship Id="rId49" Type="http://schemas.openxmlformats.org/officeDocument/2006/relationships/tags" Target="../tags/tag373.xml"/><Relationship Id="rId57" Type="http://schemas.openxmlformats.org/officeDocument/2006/relationships/tags" Target="../tags/tag381.xml"/><Relationship Id="rId10" Type="http://schemas.openxmlformats.org/officeDocument/2006/relationships/tags" Target="../tags/tag334.xml"/><Relationship Id="rId19" Type="http://schemas.openxmlformats.org/officeDocument/2006/relationships/tags" Target="../tags/tag343.xml"/><Relationship Id="rId31" Type="http://schemas.openxmlformats.org/officeDocument/2006/relationships/tags" Target="../tags/tag355.xml"/><Relationship Id="rId44" Type="http://schemas.openxmlformats.org/officeDocument/2006/relationships/tags" Target="../tags/tag368.xml"/><Relationship Id="rId52" Type="http://schemas.openxmlformats.org/officeDocument/2006/relationships/tags" Target="../tags/tag376.xml"/><Relationship Id="rId4" Type="http://schemas.openxmlformats.org/officeDocument/2006/relationships/tags" Target="../tags/tag328.xml"/><Relationship Id="rId9" Type="http://schemas.openxmlformats.org/officeDocument/2006/relationships/tags" Target="../tags/tag333.xml"/><Relationship Id="rId14" Type="http://schemas.openxmlformats.org/officeDocument/2006/relationships/tags" Target="../tags/tag338.xml"/><Relationship Id="rId22" Type="http://schemas.openxmlformats.org/officeDocument/2006/relationships/tags" Target="../tags/tag346.xml"/><Relationship Id="rId27" Type="http://schemas.openxmlformats.org/officeDocument/2006/relationships/tags" Target="../tags/tag351.xml"/><Relationship Id="rId30" Type="http://schemas.openxmlformats.org/officeDocument/2006/relationships/tags" Target="../tags/tag354.xml"/><Relationship Id="rId35" Type="http://schemas.openxmlformats.org/officeDocument/2006/relationships/tags" Target="../tags/tag359.xml"/><Relationship Id="rId43" Type="http://schemas.openxmlformats.org/officeDocument/2006/relationships/tags" Target="../tags/tag367.xml"/><Relationship Id="rId48" Type="http://schemas.openxmlformats.org/officeDocument/2006/relationships/tags" Target="../tags/tag372.xml"/><Relationship Id="rId56" Type="http://schemas.openxmlformats.org/officeDocument/2006/relationships/tags" Target="../tags/tag380.xml"/><Relationship Id="rId8" Type="http://schemas.openxmlformats.org/officeDocument/2006/relationships/tags" Target="../tags/tag332.xml"/><Relationship Id="rId51" Type="http://schemas.openxmlformats.org/officeDocument/2006/relationships/tags" Target="../tags/tag375.xml"/><Relationship Id="rId3" Type="http://schemas.openxmlformats.org/officeDocument/2006/relationships/tags" Target="../tags/tag327.xml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notesSlide" Target="../notesSlides/notesSlide40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82.xml"/><Relationship Id="rId6" Type="http://schemas.openxmlformats.org/officeDocument/2006/relationships/image" Target="../media/image33.png"/><Relationship Id="rId11" Type="http://schemas.microsoft.com/office/2007/relationships/hdphoto" Target="../media/hdphoto2.wdp"/><Relationship Id="rId5" Type="http://schemas.openxmlformats.org/officeDocument/2006/relationships/image" Target="../media/image12.png"/><Relationship Id="rId10" Type="http://schemas.openxmlformats.org/officeDocument/2006/relationships/image" Target="../media/image35.png"/><Relationship Id="rId4" Type="http://schemas.openxmlformats.org/officeDocument/2006/relationships/image" Target="../media/image25.png"/><Relationship Id="rId9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390.xml"/><Relationship Id="rId13" Type="http://schemas.openxmlformats.org/officeDocument/2006/relationships/image" Target="../media/image31.png"/><Relationship Id="rId3" Type="http://schemas.openxmlformats.org/officeDocument/2006/relationships/tags" Target="../tags/tag385.xml"/><Relationship Id="rId7" Type="http://schemas.openxmlformats.org/officeDocument/2006/relationships/tags" Target="../tags/tag389.xml"/><Relationship Id="rId12" Type="http://schemas.openxmlformats.org/officeDocument/2006/relationships/image" Target="../media/image30.png"/><Relationship Id="rId2" Type="http://schemas.openxmlformats.org/officeDocument/2006/relationships/tags" Target="../tags/tag384.xml"/><Relationship Id="rId1" Type="http://schemas.openxmlformats.org/officeDocument/2006/relationships/tags" Target="../tags/tag383.xml"/><Relationship Id="rId6" Type="http://schemas.openxmlformats.org/officeDocument/2006/relationships/tags" Target="../tags/tag388.xml"/><Relationship Id="rId11" Type="http://schemas.openxmlformats.org/officeDocument/2006/relationships/notesSlide" Target="../notesSlides/notesSlide41.xml"/><Relationship Id="rId5" Type="http://schemas.openxmlformats.org/officeDocument/2006/relationships/tags" Target="../tags/tag387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386.xml"/><Relationship Id="rId9" Type="http://schemas.openxmlformats.org/officeDocument/2006/relationships/tags" Target="../tags/tag391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394.xml"/><Relationship Id="rId7" Type="http://schemas.openxmlformats.org/officeDocument/2006/relationships/notesSlide" Target="../notesSlides/notesSlide42.xml"/><Relationship Id="rId12" Type="http://schemas.openxmlformats.org/officeDocument/2006/relationships/image" Target="../media/image36.png"/><Relationship Id="rId2" Type="http://schemas.openxmlformats.org/officeDocument/2006/relationships/tags" Target="../tags/tag393.xml"/><Relationship Id="rId1" Type="http://schemas.openxmlformats.org/officeDocument/2006/relationships/tags" Target="../tags/tag392.xml"/><Relationship Id="rId6" Type="http://schemas.openxmlformats.org/officeDocument/2006/relationships/slideLayout" Target="../slideLayouts/slideLayout7.xml"/><Relationship Id="rId11" Type="http://schemas.openxmlformats.org/officeDocument/2006/relationships/image" Target="../media/image22.png"/><Relationship Id="rId5" Type="http://schemas.openxmlformats.org/officeDocument/2006/relationships/tags" Target="../tags/tag396.xml"/><Relationship Id="rId10" Type="http://schemas.openxmlformats.org/officeDocument/2006/relationships/image" Target="../media/image32.png"/><Relationship Id="rId4" Type="http://schemas.openxmlformats.org/officeDocument/2006/relationships/tags" Target="../tags/tag395.xml"/><Relationship Id="rId9" Type="http://schemas.openxmlformats.org/officeDocument/2006/relationships/image" Target="../media/image13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7.xml"/><Relationship Id="rId5" Type="http://schemas.openxmlformats.org/officeDocument/2006/relationships/image" Target="../media/image12.png"/><Relationship Id="rId4" Type="http://schemas.openxmlformats.org/officeDocument/2006/relationships/image" Target="../media/image37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notesSlide" Target="../notesSlides/notesSlide46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8.xml"/><Relationship Id="rId6" Type="http://schemas.openxmlformats.org/officeDocument/2006/relationships/image" Target="../media/image33.png"/><Relationship Id="rId11" Type="http://schemas.microsoft.com/office/2007/relationships/hdphoto" Target="../media/hdphoto2.wdp"/><Relationship Id="rId5" Type="http://schemas.openxmlformats.org/officeDocument/2006/relationships/image" Target="../media/image12.png"/><Relationship Id="rId10" Type="http://schemas.openxmlformats.org/officeDocument/2006/relationships/image" Target="../media/image35.png"/><Relationship Id="rId4" Type="http://schemas.openxmlformats.org/officeDocument/2006/relationships/image" Target="../media/image25.png"/><Relationship Id="rId9" Type="http://schemas.microsoft.com/office/2007/relationships/hdphoto" Target="../media/hdphoto1.wdp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13" Type="http://schemas.microsoft.com/office/2007/relationships/hdphoto" Target="../media/hdphoto4.wdp"/><Relationship Id="rId3" Type="http://schemas.openxmlformats.org/officeDocument/2006/relationships/notesSlide" Target="../notesSlides/notesSlide47.xml"/><Relationship Id="rId7" Type="http://schemas.openxmlformats.org/officeDocument/2006/relationships/image" Target="../media/image40.png"/><Relationship Id="rId12" Type="http://schemas.openxmlformats.org/officeDocument/2006/relationships/image" Target="../media/image42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99.xml"/><Relationship Id="rId6" Type="http://schemas.openxmlformats.org/officeDocument/2006/relationships/image" Target="../media/image25.png"/><Relationship Id="rId11" Type="http://schemas.microsoft.com/office/2007/relationships/hdphoto" Target="../media/hdphoto3.wdp"/><Relationship Id="rId5" Type="http://schemas.openxmlformats.org/officeDocument/2006/relationships/image" Target="../media/image39.png"/><Relationship Id="rId10" Type="http://schemas.openxmlformats.org/officeDocument/2006/relationships/image" Target="../media/image41.png"/><Relationship Id="rId4" Type="http://schemas.openxmlformats.org/officeDocument/2006/relationships/image" Target="../media/image38.png"/><Relationship Id="rId9" Type="http://schemas.openxmlformats.org/officeDocument/2006/relationships/image" Target="../media/image13.png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png"/><Relationship Id="rId13" Type="http://schemas.openxmlformats.org/officeDocument/2006/relationships/image" Target="../media/image49.png"/><Relationship Id="rId3" Type="http://schemas.openxmlformats.org/officeDocument/2006/relationships/notesSlide" Target="../notesSlides/notesSlide49.xml"/><Relationship Id="rId7" Type="http://schemas.openxmlformats.org/officeDocument/2006/relationships/image" Target="../media/image46.png"/><Relationship Id="rId12" Type="http://schemas.microsoft.com/office/2007/relationships/hdphoto" Target="../media/hdphoto5.wdp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0.xml"/><Relationship Id="rId6" Type="http://schemas.openxmlformats.org/officeDocument/2006/relationships/image" Target="../media/image45.png"/><Relationship Id="rId11" Type="http://schemas.openxmlformats.org/officeDocument/2006/relationships/image" Target="../media/image48.png"/><Relationship Id="rId5" Type="http://schemas.openxmlformats.org/officeDocument/2006/relationships/image" Target="../media/image44.png"/><Relationship Id="rId10" Type="http://schemas.openxmlformats.org/officeDocument/2006/relationships/image" Target="../media/image13.png"/><Relationship Id="rId4" Type="http://schemas.openxmlformats.org/officeDocument/2006/relationships/image" Target="../media/image43.png"/><Relationship Id="rId9" Type="http://schemas.openxmlformats.org/officeDocument/2006/relationships/image" Target="../media/image12.png"/><Relationship Id="rId14" Type="http://schemas.microsoft.com/office/2007/relationships/hdphoto" Target="../media/hdphoto6.wdp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3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tags" Target="../tags/tag403.xml"/><Relationship Id="rId2" Type="http://schemas.openxmlformats.org/officeDocument/2006/relationships/tags" Target="../tags/tag402.xml"/><Relationship Id="rId1" Type="http://schemas.openxmlformats.org/officeDocument/2006/relationships/tags" Target="../tags/tag401.xml"/><Relationship Id="rId6" Type="http://schemas.openxmlformats.org/officeDocument/2006/relationships/notesSlide" Target="../notesSlides/notesSlide51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404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05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tags" Target="../tags/tag408.xml"/><Relationship Id="rId2" Type="http://schemas.openxmlformats.org/officeDocument/2006/relationships/tags" Target="../tags/tag407.xml"/><Relationship Id="rId1" Type="http://schemas.openxmlformats.org/officeDocument/2006/relationships/tags" Target="../tags/tag406.xml"/><Relationship Id="rId6" Type="http://schemas.openxmlformats.org/officeDocument/2006/relationships/notesSlide" Target="../notesSlides/notesSlide54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409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417.xml"/><Relationship Id="rId13" Type="http://schemas.openxmlformats.org/officeDocument/2006/relationships/image" Target="../media/image13.png"/><Relationship Id="rId3" Type="http://schemas.openxmlformats.org/officeDocument/2006/relationships/tags" Target="../tags/tag412.xml"/><Relationship Id="rId7" Type="http://schemas.openxmlformats.org/officeDocument/2006/relationships/tags" Target="../tags/tag416.xml"/><Relationship Id="rId12" Type="http://schemas.openxmlformats.org/officeDocument/2006/relationships/image" Target="../media/image12.png"/><Relationship Id="rId2" Type="http://schemas.openxmlformats.org/officeDocument/2006/relationships/tags" Target="../tags/tag411.xml"/><Relationship Id="rId1" Type="http://schemas.openxmlformats.org/officeDocument/2006/relationships/tags" Target="../tags/tag410.xml"/><Relationship Id="rId6" Type="http://schemas.openxmlformats.org/officeDocument/2006/relationships/tags" Target="../tags/tag415.xml"/><Relationship Id="rId11" Type="http://schemas.openxmlformats.org/officeDocument/2006/relationships/notesSlide" Target="../notesSlides/notesSlide55.xml"/><Relationship Id="rId5" Type="http://schemas.openxmlformats.org/officeDocument/2006/relationships/tags" Target="../tags/tag414.xml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413.xml"/><Relationship Id="rId9" Type="http://schemas.openxmlformats.org/officeDocument/2006/relationships/tags" Target="../tags/tag418.xml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tags" Target="../tags/tag421.xml"/><Relationship Id="rId7" Type="http://schemas.openxmlformats.org/officeDocument/2006/relationships/notesSlide" Target="../notesSlides/notesSlide56.xml"/><Relationship Id="rId2" Type="http://schemas.openxmlformats.org/officeDocument/2006/relationships/tags" Target="../tags/tag420.xml"/><Relationship Id="rId1" Type="http://schemas.openxmlformats.org/officeDocument/2006/relationships/tags" Target="../tags/tag419.xml"/><Relationship Id="rId6" Type="http://schemas.openxmlformats.org/officeDocument/2006/relationships/slideLayout" Target="../slideLayouts/slideLayout7.xml"/><Relationship Id="rId5" Type="http://schemas.openxmlformats.org/officeDocument/2006/relationships/tags" Target="../tags/tag423.xml"/><Relationship Id="rId4" Type="http://schemas.openxmlformats.org/officeDocument/2006/relationships/tags" Target="../tags/tag422.xml"/><Relationship Id="rId9" Type="http://schemas.openxmlformats.org/officeDocument/2006/relationships/image" Target="../media/image13.pn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431.xml"/><Relationship Id="rId13" Type="http://schemas.openxmlformats.org/officeDocument/2006/relationships/tags" Target="../tags/tag436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426.xml"/><Relationship Id="rId7" Type="http://schemas.openxmlformats.org/officeDocument/2006/relationships/tags" Target="../tags/tag430.xml"/><Relationship Id="rId12" Type="http://schemas.openxmlformats.org/officeDocument/2006/relationships/tags" Target="../tags/tag435.xml"/><Relationship Id="rId17" Type="http://schemas.openxmlformats.org/officeDocument/2006/relationships/tags" Target="../tags/tag440.xml"/><Relationship Id="rId2" Type="http://schemas.openxmlformats.org/officeDocument/2006/relationships/tags" Target="../tags/tag425.xml"/><Relationship Id="rId16" Type="http://schemas.openxmlformats.org/officeDocument/2006/relationships/tags" Target="../tags/tag439.xml"/><Relationship Id="rId1" Type="http://schemas.openxmlformats.org/officeDocument/2006/relationships/tags" Target="../tags/tag424.xml"/><Relationship Id="rId6" Type="http://schemas.openxmlformats.org/officeDocument/2006/relationships/tags" Target="../tags/tag429.xml"/><Relationship Id="rId11" Type="http://schemas.openxmlformats.org/officeDocument/2006/relationships/tags" Target="../tags/tag434.xml"/><Relationship Id="rId5" Type="http://schemas.openxmlformats.org/officeDocument/2006/relationships/tags" Target="../tags/tag428.xml"/><Relationship Id="rId15" Type="http://schemas.openxmlformats.org/officeDocument/2006/relationships/tags" Target="../tags/tag438.xml"/><Relationship Id="rId10" Type="http://schemas.openxmlformats.org/officeDocument/2006/relationships/tags" Target="../tags/tag433.xml"/><Relationship Id="rId19" Type="http://schemas.openxmlformats.org/officeDocument/2006/relationships/notesSlide" Target="../notesSlides/notesSlide58.xml"/><Relationship Id="rId4" Type="http://schemas.openxmlformats.org/officeDocument/2006/relationships/tags" Target="../tags/tag427.xml"/><Relationship Id="rId9" Type="http://schemas.openxmlformats.org/officeDocument/2006/relationships/tags" Target="../tags/tag432.xml"/><Relationship Id="rId14" Type="http://schemas.openxmlformats.org/officeDocument/2006/relationships/tags" Target="../tags/tag437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448.xml"/><Relationship Id="rId13" Type="http://schemas.openxmlformats.org/officeDocument/2006/relationships/tags" Target="../tags/tag453.xml"/><Relationship Id="rId18" Type="http://schemas.openxmlformats.org/officeDocument/2006/relationships/tags" Target="../tags/tag458.xml"/><Relationship Id="rId3" Type="http://schemas.openxmlformats.org/officeDocument/2006/relationships/tags" Target="../tags/tag443.xml"/><Relationship Id="rId21" Type="http://schemas.openxmlformats.org/officeDocument/2006/relationships/tags" Target="../tags/tag461.xml"/><Relationship Id="rId7" Type="http://schemas.openxmlformats.org/officeDocument/2006/relationships/tags" Target="../tags/tag447.xml"/><Relationship Id="rId12" Type="http://schemas.openxmlformats.org/officeDocument/2006/relationships/tags" Target="../tags/tag452.xml"/><Relationship Id="rId17" Type="http://schemas.openxmlformats.org/officeDocument/2006/relationships/tags" Target="../tags/tag457.xml"/><Relationship Id="rId25" Type="http://schemas.openxmlformats.org/officeDocument/2006/relationships/notesSlide" Target="../notesSlides/notesSlide59.xml"/><Relationship Id="rId2" Type="http://schemas.openxmlformats.org/officeDocument/2006/relationships/tags" Target="../tags/tag442.xml"/><Relationship Id="rId16" Type="http://schemas.openxmlformats.org/officeDocument/2006/relationships/tags" Target="../tags/tag456.xml"/><Relationship Id="rId20" Type="http://schemas.openxmlformats.org/officeDocument/2006/relationships/tags" Target="../tags/tag460.xml"/><Relationship Id="rId1" Type="http://schemas.openxmlformats.org/officeDocument/2006/relationships/tags" Target="../tags/tag441.xml"/><Relationship Id="rId6" Type="http://schemas.openxmlformats.org/officeDocument/2006/relationships/tags" Target="../tags/tag446.xml"/><Relationship Id="rId11" Type="http://schemas.openxmlformats.org/officeDocument/2006/relationships/tags" Target="../tags/tag451.xml"/><Relationship Id="rId24" Type="http://schemas.openxmlformats.org/officeDocument/2006/relationships/slideLayout" Target="../slideLayouts/slideLayout7.xml"/><Relationship Id="rId5" Type="http://schemas.openxmlformats.org/officeDocument/2006/relationships/tags" Target="../tags/tag445.xml"/><Relationship Id="rId15" Type="http://schemas.openxmlformats.org/officeDocument/2006/relationships/tags" Target="../tags/tag455.xml"/><Relationship Id="rId23" Type="http://schemas.openxmlformats.org/officeDocument/2006/relationships/tags" Target="../tags/tag463.xml"/><Relationship Id="rId10" Type="http://schemas.openxmlformats.org/officeDocument/2006/relationships/tags" Target="../tags/tag450.xml"/><Relationship Id="rId19" Type="http://schemas.openxmlformats.org/officeDocument/2006/relationships/tags" Target="../tags/tag459.xml"/><Relationship Id="rId4" Type="http://schemas.openxmlformats.org/officeDocument/2006/relationships/tags" Target="../tags/tag444.xml"/><Relationship Id="rId9" Type="http://schemas.openxmlformats.org/officeDocument/2006/relationships/tags" Target="../tags/tag449.xml"/><Relationship Id="rId14" Type="http://schemas.openxmlformats.org/officeDocument/2006/relationships/tags" Target="../tags/tag454.xml"/><Relationship Id="rId22" Type="http://schemas.openxmlformats.org/officeDocument/2006/relationships/tags" Target="../tags/tag46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8" Type="http://schemas.openxmlformats.org/officeDocument/2006/relationships/tags" Target="../tags/tag471.xml"/><Relationship Id="rId13" Type="http://schemas.openxmlformats.org/officeDocument/2006/relationships/tags" Target="../tags/tag476.xml"/><Relationship Id="rId18" Type="http://schemas.openxmlformats.org/officeDocument/2006/relationships/tags" Target="../tags/tag481.xml"/><Relationship Id="rId3" Type="http://schemas.openxmlformats.org/officeDocument/2006/relationships/tags" Target="../tags/tag466.xml"/><Relationship Id="rId21" Type="http://schemas.openxmlformats.org/officeDocument/2006/relationships/slideLayout" Target="../slideLayouts/slideLayout7.xml"/><Relationship Id="rId7" Type="http://schemas.openxmlformats.org/officeDocument/2006/relationships/tags" Target="../tags/tag470.xml"/><Relationship Id="rId12" Type="http://schemas.openxmlformats.org/officeDocument/2006/relationships/tags" Target="../tags/tag475.xml"/><Relationship Id="rId17" Type="http://schemas.openxmlformats.org/officeDocument/2006/relationships/tags" Target="../tags/tag480.xml"/><Relationship Id="rId2" Type="http://schemas.openxmlformats.org/officeDocument/2006/relationships/tags" Target="../tags/tag465.xml"/><Relationship Id="rId16" Type="http://schemas.openxmlformats.org/officeDocument/2006/relationships/tags" Target="../tags/tag479.xml"/><Relationship Id="rId20" Type="http://schemas.openxmlformats.org/officeDocument/2006/relationships/tags" Target="../tags/tag483.xml"/><Relationship Id="rId1" Type="http://schemas.openxmlformats.org/officeDocument/2006/relationships/tags" Target="../tags/tag464.xml"/><Relationship Id="rId6" Type="http://schemas.openxmlformats.org/officeDocument/2006/relationships/tags" Target="../tags/tag469.xml"/><Relationship Id="rId11" Type="http://schemas.openxmlformats.org/officeDocument/2006/relationships/tags" Target="../tags/tag474.xml"/><Relationship Id="rId5" Type="http://schemas.openxmlformats.org/officeDocument/2006/relationships/tags" Target="../tags/tag468.xml"/><Relationship Id="rId15" Type="http://schemas.openxmlformats.org/officeDocument/2006/relationships/tags" Target="../tags/tag478.xml"/><Relationship Id="rId10" Type="http://schemas.openxmlformats.org/officeDocument/2006/relationships/tags" Target="../tags/tag473.xml"/><Relationship Id="rId19" Type="http://schemas.openxmlformats.org/officeDocument/2006/relationships/tags" Target="../tags/tag482.xml"/><Relationship Id="rId4" Type="http://schemas.openxmlformats.org/officeDocument/2006/relationships/tags" Target="../tags/tag467.xml"/><Relationship Id="rId9" Type="http://schemas.openxmlformats.org/officeDocument/2006/relationships/tags" Target="../tags/tag472.xml"/><Relationship Id="rId14" Type="http://schemas.openxmlformats.org/officeDocument/2006/relationships/tags" Target="../tags/tag477.xml"/><Relationship Id="rId22" Type="http://schemas.openxmlformats.org/officeDocument/2006/relationships/notesSlide" Target="../notesSlides/notesSlide60.xml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491.xml"/><Relationship Id="rId13" Type="http://schemas.openxmlformats.org/officeDocument/2006/relationships/tags" Target="../tags/tag496.xml"/><Relationship Id="rId18" Type="http://schemas.openxmlformats.org/officeDocument/2006/relationships/tags" Target="../tags/tag501.xml"/><Relationship Id="rId3" Type="http://schemas.openxmlformats.org/officeDocument/2006/relationships/tags" Target="../tags/tag486.xml"/><Relationship Id="rId21" Type="http://schemas.openxmlformats.org/officeDocument/2006/relationships/slideLayout" Target="../slideLayouts/slideLayout7.xml"/><Relationship Id="rId7" Type="http://schemas.openxmlformats.org/officeDocument/2006/relationships/tags" Target="../tags/tag490.xml"/><Relationship Id="rId12" Type="http://schemas.openxmlformats.org/officeDocument/2006/relationships/tags" Target="../tags/tag495.xml"/><Relationship Id="rId17" Type="http://schemas.openxmlformats.org/officeDocument/2006/relationships/tags" Target="../tags/tag500.xml"/><Relationship Id="rId2" Type="http://schemas.openxmlformats.org/officeDocument/2006/relationships/tags" Target="../tags/tag485.xml"/><Relationship Id="rId16" Type="http://schemas.openxmlformats.org/officeDocument/2006/relationships/tags" Target="../tags/tag499.xml"/><Relationship Id="rId20" Type="http://schemas.openxmlformats.org/officeDocument/2006/relationships/tags" Target="../tags/tag503.xml"/><Relationship Id="rId1" Type="http://schemas.openxmlformats.org/officeDocument/2006/relationships/tags" Target="../tags/tag484.xml"/><Relationship Id="rId6" Type="http://schemas.openxmlformats.org/officeDocument/2006/relationships/tags" Target="../tags/tag489.xml"/><Relationship Id="rId11" Type="http://schemas.openxmlformats.org/officeDocument/2006/relationships/tags" Target="../tags/tag494.xml"/><Relationship Id="rId5" Type="http://schemas.openxmlformats.org/officeDocument/2006/relationships/tags" Target="../tags/tag488.xml"/><Relationship Id="rId15" Type="http://schemas.openxmlformats.org/officeDocument/2006/relationships/tags" Target="../tags/tag498.xml"/><Relationship Id="rId10" Type="http://schemas.openxmlformats.org/officeDocument/2006/relationships/tags" Target="../tags/tag493.xml"/><Relationship Id="rId19" Type="http://schemas.openxmlformats.org/officeDocument/2006/relationships/tags" Target="../tags/tag502.xml"/><Relationship Id="rId4" Type="http://schemas.openxmlformats.org/officeDocument/2006/relationships/tags" Target="../tags/tag487.xml"/><Relationship Id="rId9" Type="http://schemas.openxmlformats.org/officeDocument/2006/relationships/tags" Target="../tags/tag492.xml"/><Relationship Id="rId14" Type="http://schemas.openxmlformats.org/officeDocument/2006/relationships/tags" Target="../tags/tag497.xml"/><Relationship Id="rId22" Type="http://schemas.openxmlformats.org/officeDocument/2006/relationships/notesSlide" Target="../notesSlides/notesSlide61.xm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tags" Target="../tags/tag511.xml"/><Relationship Id="rId13" Type="http://schemas.openxmlformats.org/officeDocument/2006/relationships/tags" Target="../tags/tag516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506.xml"/><Relationship Id="rId7" Type="http://schemas.openxmlformats.org/officeDocument/2006/relationships/tags" Target="../tags/tag510.xml"/><Relationship Id="rId12" Type="http://schemas.openxmlformats.org/officeDocument/2006/relationships/tags" Target="../tags/tag515.xml"/><Relationship Id="rId17" Type="http://schemas.openxmlformats.org/officeDocument/2006/relationships/tags" Target="../tags/tag520.xml"/><Relationship Id="rId2" Type="http://schemas.openxmlformats.org/officeDocument/2006/relationships/tags" Target="../tags/tag505.xml"/><Relationship Id="rId16" Type="http://schemas.openxmlformats.org/officeDocument/2006/relationships/tags" Target="../tags/tag519.xml"/><Relationship Id="rId1" Type="http://schemas.openxmlformats.org/officeDocument/2006/relationships/tags" Target="../tags/tag504.xml"/><Relationship Id="rId6" Type="http://schemas.openxmlformats.org/officeDocument/2006/relationships/tags" Target="../tags/tag509.xml"/><Relationship Id="rId11" Type="http://schemas.openxmlformats.org/officeDocument/2006/relationships/tags" Target="../tags/tag514.xml"/><Relationship Id="rId5" Type="http://schemas.openxmlformats.org/officeDocument/2006/relationships/tags" Target="../tags/tag508.xml"/><Relationship Id="rId15" Type="http://schemas.openxmlformats.org/officeDocument/2006/relationships/tags" Target="../tags/tag518.xml"/><Relationship Id="rId10" Type="http://schemas.openxmlformats.org/officeDocument/2006/relationships/tags" Target="../tags/tag513.xml"/><Relationship Id="rId19" Type="http://schemas.openxmlformats.org/officeDocument/2006/relationships/notesSlide" Target="../notesSlides/notesSlide62.xml"/><Relationship Id="rId4" Type="http://schemas.openxmlformats.org/officeDocument/2006/relationships/tags" Target="../tags/tag507.xml"/><Relationship Id="rId9" Type="http://schemas.openxmlformats.org/officeDocument/2006/relationships/tags" Target="../tags/tag512.xml"/><Relationship Id="rId14" Type="http://schemas.openxmlformats.org/officeDocument/2006/relationships/tags" Target="../tags/tag517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528.xml"/><Relationship Id="rId13" Type="http://schemas.openxmlformats.org/officeDocument/2006/relationships/tags" Target="../tags/tag533.xml"/><Relationship Id="rId18" Type="http://schemas.openxmlformats.org/officeDocument/2006/relationships/tags" Target="../tags/tag538.xml"/><Relationship Id="rId3" Type="http://schemas.openxmlformats.org/officeDocument/2006/relationships/tags" Target="../tags/tag523.xml"/><Relationship Id="rId21" Type="http://schemas.openxmlformats.org/officeDocument/2006/relationships/tags" Target="../tags/tag541.xml"/><Relationship Id="rId7" Type="http://schemas.openxmlformats.org/officeDocument/2006/relationships/tags" Target="../tags/tag527.xml"/><Relationship Id="rId12" Type="http://schemas.openxmlformats.org/officeDocument/2006/relationships/tags" Target="../tags/tag532.xml"/><Relationship Id="rId17" Type="http://schemas.openxmlformats.org/officeDocument/2006/relationships/tags" Target="../tags/tag537.xml"/><Relationship Id="rId2" Type="http://schemas.openxmlformats.org/officeDocument/2006/relationships/tags" Target="../tags/tag522.xml"/><Relationship Id="rId16" Type="http://schemas.openxmlformats.org/officeDocument/2006/relationships/tags" Target="../tags/tag536.xml"/><Relationship Id="rId20" Type="http://schemas.openxmlformats.org/officeDocument/2006/relationships/tags" Target="../tags/tag540.xml"/><Relationship Id="rId1" Type="http://schemas.openxmlformats.org/officeDocument/2006/relationships/tags" Target="../tags/tag521.xml"/><Relationship Id="rId6" Type="http://schemas.openxmlformats.org/officeDocument/2006/relationships/tags" Target="../tags/tag526.xml"/><Relationship Id="rId11" Type="http://schemas.openxmlformats.org/officeDocument/2006/relationships/tags" Target="../tags/tag531.xml"/><Relationship Id="rId24" Type="http://schemas.openxmlformats.org/officeDocument/2006/relationships/notesSlide" Target="../notesSlides/notesSlide63.xml"/><Relationship Id="rId5" Type="http://schemas.openxmlformats.org/officeDocument/2006/relationships/tags" Target="../tags/tag525.xml"/><Relationship Id="rId15" Type="http://schemas.openxmlformats.org/officeDocument/2006/relationships/tags" Target="../tags/tag535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530.xml"/><Relationship Id="rId19" Type="http://schemas.openxmlformats.org/officeDocument/2006/relationships/tags" Target="../tags/tag539.xml"/><Relationship Id="rId4" Type="http://schemas.openxmlformats.org/officeDocument/2006/relationships/tags" Target="../tags/tag524.xml"/><Relationship Id="rId9" Type="http://schemas.openxmlformats.org/officeDocument/2006/relationships/tags" Target="../tags/tag529.xml"/><Relationship Id="rId14" Type="http://schemas.openxmlformats.org/officeDocument/2006/relationships/tags" Target="../tags/tag534.xml"/><Relationship Id="rId22" Type="http://schemas.openxmlformats.org/officeDocument/2006/relationships/tags" Target="../tags/tag542.xml"/></Relationships>
</file>

<file path=ppt/slides/_rels/slide74.xml.rels><?xml version="1.0" encoding="UTF-8" standalone="yes"?>
<Relationships xmlns="http://schemas.openxmlformats.org/package/2006/relationships"><Relationship Id="rId8" Type="http://schemas.openxmlformats.org/officeDocument/2006/relationships/tags" Target="../tags/tag550.xml"/><Relationship Id="rId13" Type="http://schemas.openxmlformats.org/officeDocument/2006/relationships/tags" Target="../tags/tag555.xml"/><Relationship Id="rId18" Type="http://schemas.openxmlformats.org/officeDocument/2006/relationships/slideLayout" Target="../slideLayouts/slideLayout7.xml"/><Relationship Id="rId3" Type="http://schemas.openxmlformats.org/officeDocument/2006/relationships/tags" Target="../tags/tag545.xml"/><Relationship Id="rId7" Type="http://schemas.openxmlformats.org/officeDocument/2006/relationships/tags" Target="../tags/tag549.xml"/><Relationship Id="rId12" Type="http://schemas.openxmlformats.org/officeDocument/2006/relationships/tags" Target="../tags/tag554.xml"/><Relationship Id="rId17" Type="http://schemas.openxmlformats.org/officeDocument/2006/relationships/tags" Target="../tags/tag559.xml"/><Relationship Id="rId2" Type="http://schemas.openxmlformats.org/officeDocument/2006/relationships/tags" Target="../tags/tag544.xml"/><Relationship Id="rId16" Type="http://schemas.openxmlformats.org/officeDocument/2006/relationships/tags" Target="../tags/tag558.xml"/><Relationship Id="rId1" Type="http://schemas.openxmlformats.org/officeDocument/2006/relationships/tags" Target="../tags/tag543.xml"/><Relationship Id="rId6" Type="http://schemas.openxmlformats.org/officeDocument/2006/relationships/tags" Target="../tags/tag548.xml"/><Relationship Id="rId11" Type="http://schemas.openxmlformats.org/officeDocument/2006/relationships/tags" Target="../tags/tag553.xml"/><Relationship Id="rId5" Type="http://schemas.openxmlformats.org/officeDocument/2006/relationships/tags" Target="../tags/tag547.xml"/><Relationship Id="rId15" Type="http://schemas.openxmlformats.org/officeDocument/2006/relationships/tags" Target="../tags/tag557.xml"/><Relationship Id="rId10" Type="http://schemas.openxmlformats.org/officeDocument/2006/relationships/tags" Target="../tags/tag552.xml"/><Relationship Id="rId19" Type="http://schemas.openxmlformats.org/officeDocument/2006/relationships/notesSlide" Target="../notesSlides/notesSlide64.xml"/><Relationship Id="rId4" Type="http://schemas.openxmlformats.org/officeDocument/2006/relationships/tags" Target="../tags/tag546.xml"/><Relationship Id="rId9" Type="http://schemas.openxmlformats.org/officeDocument/2006/relationships/tags" Target="../tags/tag551.xml"/><Relationship Id="rId14" Type="http://schemas.openxmlformats.org/officeDocument/2006/relationships/tags" Target="../tags/tag556.xml"/></Relationships>
</file>

<file path=ppt/slides/_rels/slide75.xml.rels><?xml version="1.0" encoding="UTF-8" standalone="yes"?>
<Relationships xmlns="http://schemas.openxmlformats.org/package/2006/relationships"><Relationship Id="rId8" Type="http://schemas.openxmlformats.org/officeDocument/2006/relationships/tags" Target="../tags/tag567.xml"/><Relationship Id="rId13" Type="http://schemas.openxmlformats.org/officeDocument/2006/relationships/image" Target="../media/image23.png"/><Relationship Id="rId3" Type="http://schemas.openxmlformats.org/officeDocument/2006/relationships/tags" Target="../tags/tag562.xml"/><Relationship Id="rId7" Type="http://schemas.openxmlformats.org/officeDocument/2006/relationships/tags" Target="../tags/tag566.xml"/><Relationship Id="rId12" Type="http://schemas.openxmlformats.org/officeDocument/2006/relationships/image" Target="../media/image21.png"/><Relationship Id="rId2" Type="http://schemas.openxmlformats.org/officeDocument/2006/relationships/tags" Target="../tags/tag561.xml"/><Relationship Id="rId16" Type="http://schemas.openxmlformats.org/officeDocument/2006/relationships/image" Target="../media/image24.png"/><Relationship Id="rId1" Type="http://schemas.openxmlformats.org/officeDocument/2006/relationships/tags" Target="../tags/tag560.xml"/><Relationship Id="rId6" Type="http://schemas.openxmlformats.org/officeDocument/2006/relationships/tags" Target="../tags/tag565.xml"/><Relationship Id="rId11" Type="http://schemas.openxmlformats.org/officeDocument/2006/relationships/notesSlide" Target="../notesSlides/notesSlide65.xml"/><Relationship Id="rId5" Type="http://schemas.openxmlformats.org/officeDocument/2006/relationships/tags" Target="../tags/tag564.xml"/><Relationship Id="rId15" Type="http://schemas.openxmlformats.org/officeDocument/2006/relationships/image" Target="../media/image13.png"/><Relationship Id="rId10" Type="http://schemas.openxmlformats.org/officeDocument/2006/relationships/slideLayout" Target="../slideLayouts/slideLayout7.xml"/><Relationship Id="rId4" Type="http://schemas.openxmlformats.org/officeDocument/2006/relationships/tags" Target="../tags/tag563.xml"/><Relationship Id="rId9" Type="http://schemas.openxmlformats.org/officeDocument/2006/relationships/tags" Target="../tags/tag568.xml"/><Relationship Id="rId14" Type="http://schemas.openxmlformats.org/officeDocument/2006/relationships/image" Target="../media/image12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notesSlide" Target="../notesSlides/notesSlide66.xml"/><Relationship Id="rId7" Type="http://schemas.openxmlformats.org/officeDocument/2006/relationships/image" Target="../media/image13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69.xml"/><Relationship Id="rId6" Type="http://schemas.openxmlformats.org/officeDocument/2006/relationships/image" Target="../media/image12.png"/><Relationship Id="rId5" Type="http://schemas.openxmlformats.org/officeDocument/2006/relationships/image" Target="../media/image23.png"/><Relationship Id="rId4" Type="http://schemas.openxmlformats.org/officeDocument/2006/relationships/image" Target="../media/image21.png"/><Relationship Id="rId9" Type="http://schemas.openxmlformats.org/officeDocument/2006/relationships/image" Target="../media/image50.png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577.xml"/><Relationship Id="rId13" Type="http://schemas.openxmlformats.org/officeDocument/2006/relationships/image" Target="../media/image51.png"/><Relationship Id="rId3" Type="http://schemas.openxmlformats.org/officeDocument/2006/relationships/tags" Target="../tags/tag572.xml"/><Relationship Id="rId7" Type="http://schemas.openxmlformats.org/officeDocument/2006/relationships/tags" Target="../tags/tag576.xml"/><Relationship Id="rId12" Type="http://schemas.openxmlformats.org/officeDocument/2006/relationships/notesSlide" Target="../notesSlides/notesSlide69.xml"/><Relationship Id="rId2" Type="http://schemas.openxmlformats.org/officeDocument/2006/relationships/tags" Target="../tags/tag571.xml"/><Relationship Id="rId1" Type="http://schemas.openxmlformats.org/officeDocument/2006/relationships/tags" Target="../tags/tag570.xml"/><Relationship Id="rId6" Type="http://schemas.openxmlformats.org/officeDocument/2006/relationships/tags" Target="../tags/tag575.xml"/><Relationship Id="rId11" Type="http://schemas.openxmlformats.org/officeDocument/2006/relationships/slideLayout" Target="../slideLayouts/slideLayout7.xml"/><Relationship Id="rId5" Type="http://schemas.openxmlformats.org/officeDocument/2006/relationships/tags" Target="../tags/tag574.xml"/><Relationship Id="rId10" Type="http://schemas.openxmlformats.org/officeDocument/2006/relationships/tags" Target="../tags/tag579.xml"/><Relationship Id="rId4" Type="http://schemas.openxmlformats.org/officeDocument/2006/relationships/tags" Target="../tags/tag573.xml"/><Relationship Id="rId9" Type="http://schemas.openxmlformats.org/officeDocument/2006/relationships/tags" Target="../tags/tag578.xml"/><Relationship Id="rId1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587.xml"/><Relationship Id="rId13" Type="http://schemas.openxmlformats.org/officeDocument/2006/relationships/tags" Target="../tags/tag592.xml"/><Relationship Id="rId18" Type="http://schemas.openxmlformats.org/officeDocument/2006/relationships/image" Target="../media/image13.png"/><Relationship Id="rId3" Type="http://schemas.openxmlformats.org/officeDocument/2006/relationships/tags" Target="../tags/tag582.xml"/><Relationship Id="rId7" Type="http://schemas.openxmlformats.org/officeDocument/2006/relationships/tags" Target="../tags/tag586.xml"/><Relationship Id="rId12" Type="http://schemas.openxmlformats.org/officeDocument/2006/relationships/tags" Target="../tags/tag591.xml"/><Relationship Id="rId17" Type="http://schemas.openxmlformats.org/officeDocument/2006/relationships/image" Target="../media/image51.png"/><Relationship Id="rId2" Type="http://schemas.openxmlformats.org/officeDocument/2006/relationships/tags" Target="../tags/tag581.xml"/><Relationship Id="rId16" Type="http://schemas.openxmlformats.org/officeDocument/2006/relationships/notesSlide" Target="../notesSlides/notesSlide70.xml"/><Relationship Id="rId1" Type="http://schemas.openxmlformats.org/officeDocument/2006/relationships/tags" Target="../tags/tag580.xml"/><Relationship Id="rId6" Type="http://schemas.openxmlformats.org/officeDocument/2006/relationships/tags" Target="../tags/tag585.xml"/><Relationship Id="rId11" Type="http://schemas.openxmlformats.org/officeDocument/2006/relationships/tags" Target="../tags/tag590.xml"/><Relationship Id="rId5" Type="http://schemas.openxmlformats.org/officeDocument/2006/relationships/tags" Target="../tags/tag584.xml"/><Relationship Id="rId15" Type="http://schemas.openxmlformats.org/officeDocument/2006/relationships/slideLayout" Target="../slideLayouts/slideLayout7.xml"/><Relationship Id="rId10" Type="http://schemas.openxmlformats.org/officeDocument/2006/relationships/tags" Target="../tags/tag589.xml"/><Relationship Id="rId4" Type="http://schemas.openxmlformats.org/officeDocument/2006/relationships/tags" Target="../tags/tag583.xml"/><Relationship Id="rId9" Type="http://schemas.openxmlformats.org/officeDocument/2006/relationships/tags" Target="../tags/tag588.xml"/><Relationship Id="rId14" Type="http://schemas.openxmlformats.org/officeDocument/2006/relationships/tags" Target="../tags/tag593.xml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.xml"/><Relationship Id="rId13" Type="http://schemas.openxmlformats.org/officeDocument/2006/relationships/image" Target="../media/image13.png"/><Relationship Id="rId3" Type="http://schemas.openxmlformats.org/officeDocument/2006/relationships/tags" Target="../tags/tag596.xml"/><Relationship Id="rId7" Type="http://schemas.openxmlformats.org/officeDocument/2006/relationships/tags" Target="../tags/tag600.xml"/><Relationship Id="rId12" Type="http://schemas.openxmlformats.org/officeDocument/2006/relationships/image" Target="../media/image12.png"/><Relationship Id="rId2" Type="http://schemas.openxmlformats.org/officeDocument/2006/relationships/tags" Target="../tags/tag595.xml"/><Relationship Id="rId1" Type="http://schemas.openxmlformats.org/officeDocument/2006/relationships/tags" Target="../tags/tag594.xml"/><Relationship Id="rId6" Type="http://schemas.openxmlformats.org/officeDocument/2006/relationships/tags" Target="../tags/tag599.xml"/><Relationship Id="rId11" Type="http://schemas.openxmlformats.org/officeDocument/2006/relationships/image" Target="../media/image23.png"/><Relationship Id="rId5" Type="http://schemas.openxmlformats.org/officeDocument/2006/relationships/tags" Target="../tags/tag598.xml"/><Relationship Id="rId10" Type="http://schemas.openxmlformats.org/officeDocument/2006/relationships/image" Target="../media/image21.png"/><Relationship Id="rId4" Type="http://schemas.openxmlformats.org/officeDocument/2006/relationships/tags" Target="../tags/tag597.xml"/><Relationship Id="rId9" Type="http://schemas.openxmlformats.org/officeDocument/2006/relationships/notesSlide" Target="../notesSlides/notesSlide71.xml"/><Relationship Id="rId14" Type="http://schemas.openxmlformats.org/officeDocument/2006/relationships/image" Target="../media/image24.png"/></Relationships>
</file>

<file path=ppt/slides/_rels/slide82.xml.rels><?xml version="1.0" encoding="UTF-8" standalone="yes"?>
<Relationships xmlns="http://schemas.openxmlformats.org/package/2006/relationships"><Relationship Id="rId13" Type="http://schemas.openxmlformats.org/officeDocument/2006/relationships/tags" Target="../tags/tag613.xml"/><Relationship Id="rId18" Type="http://schemas.openxmlformats.org/officeDocument/2006/relationships/tags" Target="../tags/tag618.xml"/><Relationship Id="rId26" Type="http://schemas.openxmlformats.org/officeDocument/2006/relationships/tags" Target="../tags/tag626.xml"/><Relationship Id="rId39" Type="http://schemas.openxmlformats.org/officeDocument/2006/relationships/tags" Target="../tags/tag639.xml"/><Relationship Id="rId21" Type="http://schemas.openxmlformats.org/officeDocument/2006/relationships/tags" Target="../tags/tag621.xml"/><Relationship Id="rId34" Type="http://schemas.openxmlformats.org/officeDocument/2006/relationships/tags" Target="../tags/tag634.xml"/><Relationship Id="rId42" Type="http://schemas.openxmlformats.org/officeDocument/2006/relationships/tags" Target="../tags/tag642.xml"/><Relationship Id="rId47" Type="http://schemas.openxmlformats.org/officeDocument/2006/relationships/tags" Target="../tags/tag647.xml"/><Relationship Id="rId50" Type="http://schemas.openxmlformats.org/officeDocument/2006/relationships/tags" Target="../tags/tag650.xml"/><Relationship Id="rId55" Type="http://schemas.openxmlformats.org/officeDocument/2006/relationships/tags" Target="../tags/tag655.xml"/><Relationship Id="rId7" Type="http://schemas.openxmlformats.org/officeDocument/2006/relationships/tags" Target="../tags/tag607.xml"/><Relationship Id="rId12" Type="http://schemas.openxmlformats.org/officeDocument/2006/relationships/tags" Target="../tags/tag612.xml"/><Relationship Id="rId17" Type="http://schemas.openxmlformats.org/officeDocument/2006/relationships/tags" Target="../tags/tag617.xml"/><Relationship Id="rId25" Type="http://schemas.openxmlformats.org/officeDocument/2006/relationships/tags" Target="../tags/tag625.xml"/><Relationship Id="rId33" Type="http://schemas.openxmlformats.org/officeDocument/2006/relationships/tags" Target="../tags/tag633.xml"/><Relationship Id="rId38" Type="http://schemas.openxmlformats.org/officeDocument/2006/relationships/tags" Target="../tags/tag638.xml"/><Relationship Id="rId46" Type="http://schemas.openxmlformats.org/officeDocument/2006/relationships/tags" Target="../tags/tag646.xml"/><Relationship Id="rId2" Type="http://schemas.openxmlformats.org/officeDocument/2006/relationships/tags" Target="../tags/tag602.xml"/><Relationship Id="rId16" Type="http://schemas.openxmlformats.org/officeDocument/2006/relationships/tags" Target="../tags/tag616.xml"/><Relationship Id="rId20" Type="http://schemas.openxmlformats.org/officeDocument/2006/relationships/tags" Target="../tags/tag620.xml"/><Relationship Id="rId29" Type="http://schemas.openxmlformats.org/officeDocument/2006/relationships/tags" Target="../tags/tag629.xml"/><Relationship Id="rId41" Type="http://schemas.openxmlformats.org/officeDocument/2006/relationships/tags" Target="../tags/tag641.xml"/><Relationship Id="rId54" Type="http://schemas.openxmlformats.org/officeDocument/2006/relationships/tags" Target="../tags/tag654.xml"/><Relationship Id="rId1" Type="http://schemas.openxmlformats.org/officeDocument/2006/relationships/tags" Target="../tags/tag601.xml"/><Relationship Id="rId6" Type="http://schemas.openxmlformats.org/officeDocument/2006/relationships/tags" Target="../tags/tag606.xml"/><Relationship Id="rId11" Type="http://schemas.openxmlformats.org/officeDocument/2006/relationships/tags" Target="../tags/tag611.xml"/><Relationship Id="rId24" Type="http://schemas.openxmlformats.org/officeDocument/2006/relationships/tags" Target="../tags/tag624.xml"/><Relationship Id="rId32" Type="http://schemas.openxmlformats.org/officeDocument/2006/relationships/tags" Target="../tags/tag632.xml"/><Relationship Id="rId37" Type="http://schemas.openxmlformats.org/officeDocument/2006/relationships/tags" Target="../tags/tag637.xml"/><Relationship Id="rId40" Type="http://schemas.openxmlformats.org/officeDocument/2006/relationships/tags" Target="../tags/tag640.xml"/><Relationship Id="rId45" Type="http://schemas.openxmlformats.org/officeDocument/2006/relationships/tags" Target="../tags/tag645.xml"/><Relationship Id="rId53" Type="http://schemas.openxmlformats.org/officeDocument/2006/relationships/tags" Target="../tags/tag653.xml"/><Relationship Id="rId5" Type="http://schemas.openxmlformats.org/officeDocument/2006/relationships/tags" Target="../tags/tag605.xml"/><Relationship Id="rId15" Type="http://schemas.openxmlformats.org/officeDocument/2006/relationships/tags" Target="../tags/tag615.xml"/><Relationship Id="rId23" Type="http://schemas.openxmlformats.org/officeDocument/2006/relationships/tags" Target="../tags/tag623.xml"/><Relationship Id="rId28" Type="http://schemas.openxmlformats.org/officeDocument/2006/relationships/tags" Target="../tags/tag628.xml"/><Relationship Id="rId36" Type="http://schemas.openxmlformats.org/officeDocument/2006/relationships/tags" Target="../tags/tag636.xml"/><Relationship Id="rId49" Type="http://schemas.openxmlformats.org/officeDocument/2006/relationships/tags" Target="../tags/tag649.xml"/><Relationship Id="rId57" Type="http://schemas.openxmlformats.org/officeDocument/2006/relationships/notesSlide" Target="../notesSlides/notesSlide72.xml"/><Relationship Id="rId10" Type="http://schemas.openxmlformats.org/officeDocument/2006/relationships/tags" Target="../tags/tag610.xml"/><Relationship Id="rId19" Type="http://schemas.openxmlformats.org/officeDocument/2006/relationships/tags" Target="../tags/tag619.xml"/><Relationship Id="rId31" Type="http://schemas.openxmlformats.org/officeDocument/2006/relationships/tags" Target="../tags/tag631.xml"/><Relationship Id="rId44" Type="http://schemas.openxmlformats.org/officeDocument/2006/relationships/tags" Target="../tags/tag644.xml"/><Relationship Id="rId52" Type="http://schemas.openxmlformats.org/officeDocument/2006/relationships/tags" Target="../tags/tag652.xml"/><Relationship Id="rId4" Type="http://schemas.openxmlformats.org/officeDocument/2006/relationships/tags" Target="../tags/tag604.xml"/><Relationship Id="rId9" Type="http://schemas.openxmlformats.org/officeDocument/2006/relationships/tags" Target="../tags/tag609.xml"/><Relationship Id="rId14" Type="http://schemas.openxmlformats.org/officeDocument/2006/relationships/tags" Target="../tags/tag614.xml"/><Relationship Id="rId22" Type="http://schemas.openxmlformats.org/officeDocument/2006/relationships/tags" Target="../tags/tag622.xml"/><Relationship Id="rId27" Type="http://schemas.openxmlformats.org/officeDocument/2006/relationships/tags" Target="../tags/tag627.xml"/><Relationship Id="rId30" Type="http://schemas.openxmlformats.org/officeDocument/2006/relationships/tags" Target="../tags/tag630.xml"/><Relationship Id="rId35" Type="http://schemas.openxmlformats.org/officeDocument/2006/relationships/tags" Target="../tags/tag635.xml"/><Relationship Id="rId43" Type="http://schemas.openxmlformats.org/officeDocument/2006/relationships/tags" Target="../tags/tag643.xml"/><Relationship Id="rId48" Type="http://schemas.openxmlformats.org/officeDocument/2006/relationships/tags" Target="../tags/tag648.xml"/><Relationship Id="rId56" Type="http://schemas.openxmlformats.org/officeDocument/2006/relationships/slideLayout" Target="../slideLayouts/slideLayout7.xml"/><Relationship Id="rId8" Type="http://schemas.openxmlformats.org/officeDocument/2006/relationships/tags" Target="../tags/tag608.xml"/><Relationship Id="rId51" Type="http://schemas.openxmlformats.org/officeDocument/2006/relationships/tags" Target="../tags/tag651.xml"/><Relationship Id="rId3" Type="http://schemas.openxmlformats.org/officeDocument/2006/relationships/tags" Target="../tags/tag603.xml"/></Relationships>
</file>

<file path=ppt/slides/_rels/slide83.xml.rels><?xml version="1.0" encoding="UTF-8" standalone="yes"?>
<Relationships xmlns="http://schemas.openxmlformats.org/package/2006/relationships"><Relationship Id="rId26" Type="http://schemas.openxmlformats.org/officeDocument/2006/relationships/tags" Target="../tags/tag681.xml"/><Relationship Id="rId21" Type="http://schemas.openxmlformats.org/officeDocument/2006/relationships/tags" Target="../tags/tag676.xml"/><Relationship Id="rId42" Type="http://schemas.openxmlformats.org/officeDocument/2006/relationships/tags" Target="../tags/tag697.xml"/><Relationship Id="rId47" Type="http://schemas.openxmlformats.org/officeDocument/2006/relationships/tags" Target="../tags/tag702.xml"/><Relationship Id="rId63" Type="http://schemas.openxmlformats.org/officeDocument/2006/relationships/tags" Target="../tags/tag718.xml"/><Relationship Id="rId68" Type="http://schemas.openxmlformats.org/officeDocument/2006/relationships/tags" Target="../tags/tag723.xml"/><Relationship Id="rId84" Type="http://schemas.openxmlformats.org/officeDocument/2006/relationships/tags" Target="../tags/tag739.xml"/><Relationship Id="rId89" Type="http://schemas.openxmlformats.org/officeDocument/2006/relationships/tags" Target="../tags/tag744.xml"/><Relationship Id="rId112" Type="http://schemas.openxmlformats.org/officeDocument/2006/relationships/tags" Target="../tags/tag767.xml"/><Relationship Id="rId2" Type="http://schemas.openxmlformats.org/officeDocument/2006/relationships/tags" Target="../tags/tag657.xml"/><Relationship Id="rId16" Type="http://schemas.openxmlformats.org/officeDocument/2006/relationships/tags" Target="../tags/tag671.xml"/><Relationship Id="rId29" Type="http://schemas.openxmlformats.org/officeDocument/2006/relationships/tags" Target="../tags/tag684.xml"/><Relationship Id="rId107" Type="http://schemas.openxmlformats.org/officeDocument/2006/relationships/tags" Target="../tags/tag762.xml"/><Relationship Id="rId11" Type="http://schemas.openxmlformats.org/officeDocument/2006/relationships/tags" Target="../tags/tag666.xml"/><Relationship Id="rId24" Type="http://schemas.openxmlformats.org/officeDocument/2006/relationships/tags" Target="../tags/tag679.xml"/><Relationship Id="rId32" Type="http://schemas.openxmlformats.org/officeDocument/2006/relationships/tags" Target="../tags/tag687.xml"/><Relationship Id="rId37" Type="http://schemas.openxmlformats.org/officeDocument/2006/relationships/tags" Target="../tags/tag692.xml"/><Relationship Id="rId40" Type="http://schemas.openxmlformats.org/officeDocument/2006/relationships/tags" Target="../tags/tag695.xml"/><Relationship Id="rId45" Type="http://schemas.openxmlformats.org/officeDocument/2006/relationships/tags" Target="../tags/tag700.xml"/><Relationship Id="rId53" Type="http://schemas.openxmlformats.org/officeDocument/2006/relationships/tags" Target="../tags/tag708.xml"/><Relationship Id="rId58" Type="http://schemas.openxmlformats.org/officeDocument/2006/relationships/tags" Target="../tags/tag713.xml"/><Relationship Id="rId66" Type="http://schemas.openxmlformats.org/officeDocument/2006/relationships/tags" Target="../tags/tag721.xml"/><Relationship Id="rId74" Type="http://schemas.openxmlformats.org/officeDocument/2006/relationships/tags" Target="../tags/tag729.xml"/><Relationship Id="rId79" Type="http://schemas.openxmlformats.org/officeDocument/2006/relationships/tags" Target="../tags/tag734.xml"/><Relationship Id="rId87" Type="http://schemas.openxmlformats.org/officeDocument/2006/relationships/tags" Target="../tags/tag742.xml"/><Relationship Id="rId102" Type="http://schemas.openxmlformats.org/officeDocument/2006/relationships/tags" Target="../tags/tag757.xml"/><Relationship Id="rId110" Type="http://schemas.openxmlformats.org/officeDocument/2006/relationships/tags" Target="../tags/tag765.xml"/><Relationship Id="rId5" Type="http://schemas.openxmlformats.org/officeDocument/2006/relationships/tags" Target="../tags/tag660.xml"/><Relationship Id="rId61" Type="http://schemas.openxmlformats.org/officeDocument/2006/relationships/tags" Target="../tags/tag716.xml"/><Relationship Id="rId82" Type="http://schemas.openxmlformats.org/officeDocument/2006/relationships/tags" Target="../tags/tag737.xml"/><Relationship Id="rId90" Type="http://schemas.openxmlformats.org/officeDocument/2006/relationships/tags" Target="../tags/tag745.xml"/><Relationship Id="rId95" Type="http://schemas.openxmlformats.org/officeDocument/2006/relationships/tags" Target="../tags/tag750.xml"/><Relationship Id="rId19" Type="http://schemas.openxmlformats.org/officeDocument/2006/relationships/tags" Target="../tags/tag674.xml"/><Relationship Id="rId14" Type="http://schemas.openxmlformats.org/officeDocument/2006/relationships/tags" Target="../tags/tag669.xml"/><Relationship Id="rId22" Type="http://schemas.openxmlformats.org/officeDocument/2006/relationships/tags" Target="../tags/tag677.xml"/><Relationship Id="rId27" Type="http://schemas.openxmlformats.org/officeDocument/2006/relationships/tags" Target="../tags/tag682.xml"/><Relationship Id="rId30" Type="http://schemas.openxmlformats.org/officeDocument/2006/relationships/tags" Target="../tags/tag685.xml"/><Relationship Id="rId35" Type="http://schemas.openxmlformats.org/officeDocument/2006/relationships/tags" Target="../tags/tag690.xml"/><Relationship Id="rId43" Type="http://schemas.openxmlformats.org/officeDocument/2006/relationships/tags" Target="../tags/tag698.xml"/><Relationship Id="rId48" Type="http://schemas.openxmlformats.org/officeDocument/2006/relationships/tags" Target="../tags/tag703.xml"/><Relationship Id="rId56" Type="http://schemas.openxmlformats.org/officeDocument/2006/relationships/tags" Target="../tags/tag711.xml"/><Relationship Id="rId64" Type="http://schemas.openxmlformats.org/officeDocument/2006/relationships/tags" Target="../tags/tag719.xml"/><Relationship Id="rId69" Type="http://schemas.openxmlformats.org/officeDocument/2006/relationships/tags" Target="../tags/tag724.xml"/><Relationship Id="rId77" Type="http://schemas.openxmlformats.org/officeDocument/2006/relationships/tags" Target="../tags/tag732.xml"/><Relationship Id="rId100" Type="http://schemas.openxmlformats.org/officeDocument/2006/relationships/tags" Target="../tags/tag755.xml"/><Relationship Id="rId105" Type="http://schemas.openxmlformats.org/officeDocument/2006/relationships/tags" Target="../tags/tag760.xml"/><Relationship Id="rId113" Type="http://schemas.openxmlformats.org/officeDocument/2006/relationships/slideLayout" Target="../slideLayouts/slideLayout7.xml"/><Relationship Id="rId8" Type="http://schemas.openxmlformats.org/officeDocument/2006/relationships/tags" Target="../tags/tag663.xml"/><Relationship Id="rId51" Type="http://schemas.openxmlformats.org/officeDocument/2006/relationships/tags" Target="../tags/tag706.xml"/><Relationship Id="rId72" Type="http://schemas.openxmlformats.org/officeDocument/2006/relationships/tags" Target="../tags/tag727.xml"/><Relationship Id="rId80" Type="http://schemas.openxmlformats.org/officeDocument/2006/relationships/tags" Target="../tags/tag735.xml"/><Relationship Id="rId85" Type="http://schemas.openxmlformats.org/officeDocument/2006/relationships/tags" Target="../tags/tag740.xml"/><Relationship Id="rId93" Type="http://schemas.openxmlformats.org/officeDocument/2006/relationships/tags" Target="../tags/tag748.xml"/><Relationship Id="rId98" Type="http://schemas.openxmlformats.org/officeDocument/2006/relationships/tags" Target="../tags/tag753.xml"/><Relationship Id="rId3" Type="http://schemas.openxmlformats.org/officeDocument/2006/relationships/tags" Target="../tags/tag658.xml"/><Relationship Id="rId12" Type="http://schemas.openxmlformats.org/officeDocument/2006/relationships/tags" Target="../tags/tag667.xml"/><Relationship Id="rId17" Type="http://schemas.openxmlformats.org/officeDocument/2006/relationships/tags" Target="../tags/tag672.xml"/><Relationship Id="rId25" Type="http://schemas.openxmlformats.org/officeDocument/2006/relationships/tags" Target="../tags/tag680.xml"/><Relationship Id="rId33" Type="http://schemas.openxmlformats.org/officeDocument/2006/relationships/tags" Target="../tags/tag688.xml"/><Relationship Id="rId38" Type="http://schemas.openxmlformats.org/officeDocument/2006/relationships/tags" Target="../tags/tag693.xml"/><Relationship Id="rId46" Type="http://schemas.openxmlformats.org/officeDocument/2006/relationships/tags" Target="../tags/tag701.xml"/><Relationship Id="rId59" Type="http://schemas.openxmlformats.org/officeDocument/2006/relationships/tags" Target="../tags/tag714.xml"/><Relationship Id="rId67" Type="http://schemas.openxmlformats.org/officeDocument/2006/relationships/tags" Target="../tags/tag722.xml"/><Relationship Id="rId103" Type="http://schemas.openxmlformats.org/officeDocument/2006/relationships/tags" Target="../tags/tag758.xml"/><Relationship Id="rId108" Type="http://schemas.openxmlformats.org/officeDocument/2006/relationships/tags" Target="../tags/tag763.xml"/><Relationship Id="rId20" Type="http://schemas.openxmlformats.org/officeDocument/2006/relationships/tags" Target="../tags/tag675.xml"/><Relationship Id="rId41" Type="http://schemas.openxmlformats.org/officeDocument/2006/relationships/tags" Target="../tags/tag696.xml"/><Relationship Id="rId54" Type="http://schemas.openxmlformats.org/officeDocument/2006/relationships/tags" Target="../tags/tag709.xml"/><Relationship Id="rId62" Type="http://schemas.openxmlformats.org/officeDocument/2006/relationships/tags" Target="../tags/tag717.xml"/><Relationship Id="rId70" Type="http://schemas.openxmlformats.org/officeDocument/2006/relationships/tags" Target="../tags/tag725.xml"/><Relationship Id="rId75" Type="http://schemas.openxmlformats.org/officeDocument/2006/relationships/tags" Target="../tags/tag730.xml"/><Relationship Id="rId83" Type="http://schemas.openxmlformats.org/officeDocument/2006/relationships/tags" Target="../tags/tag738.xml"/><Relationship Id="rId88" Type="http://schemas.openxmlformats.org/officeDocument/2006/relationships/tags" Target="../tags/tag743.xml"/><Relationship Id="rId91" Type="http://schemas.openxmlformats.org/officeDocument/2006/relationships/tags" Target="../tags/tag746.xml"/><Relationship Id="rId96" Type="http://schemas.openxmlformats.org/officeDocument/2006/relationships/tags" Target="../tags/tag751.xml"/><Relationship Id="rId111" Type="http://schemas.openxmlformats.org/officeDocument/2006/relationships/tags" Target="../tags/tag766.xml"/><Relationship Id="rId1" Type="http://schemas.openxmlformats.org/officeDocument/2006/relationships/tags" Target="../tags/tag656.xml"/><Relationship Id="rId6" Type="http://schemas.openxmlformats.org/officeDocument/2006/relationships/tags" Target="../tags/tag661.xml"/><Relationship Id="rId15" Type="http://schemas.openxmlformats.org/officeDocument/2006/relationships/tags" Target="../tags/tag670.xml"/><Relationship Id="rId23" Type="http://schemas.openxmlformats.org/officeDocument/2006/relationships/tags" Target="../tags/tag678.xml"/><Relationship Id="rId28" Type="http://schemas.openxmlformats.org/officeDocument/2006/relationships/tags" Target="../tags/tag683.xml"/><Relationship Id="rId36" Type="http://schemas.openxmlformats.org/officeDocument/2006/relationships/tags" Target="../tags/tag691.xml"/><Relationship Id="rId49" Type="http://schemas.openxmlformats.org/officeDocument/2006/relationships/tags" Target="../tags/tag704.xml"/><Relationship Id="rId57" Type="http://schemas.openxmlformats.org/officeDocument/2006/relationships/tags" Target="../tags/tag712.xml"/><Relationship Id="rId106" Type="http://schemas.openxmlformats.org/officeDocument/2006/relationships/tags" Target="../tags/tag761.xml"/><Relationship Id="rId114" Type="http://schemas.openxmlformats.org/officeDocument/2006/relationships/notesSlide" Target="../notesSlides/notesSlide73.xml"/><Relationship Id="rId10" Type="http://schemas.openxmlformats.org/officeDocument/2006/relationships/tags" Target="../tags/tag665.xml"/><Relationship Id="rId31" Type="http://schemas.openxmlformats.org/officeDocument/2006/relationships/tags" Target="../tags/tag686.xml"/><Relationship Id="rId44" Type="http://schemas.openxmlformats.org/officeDocument/2006/relationships/tags" Target="../tags/tag699.xml"/><Relationship Id="rId52" Type="http://schemas.openxmlformats.org/officeDocument/2006/relationships/tags" Target="../tags/tag707.xml"/><Relationship Id="rId60" Type="http://schemas.openxmlformats.org/officeDocument/2006/relationships/tags" Target="../tags/tag715.xml"/><Relationship Id="rId65" Type="http://schemas.openxmlformats.org/officeDocument/2006/relationships/tags" Target="../tags/tag720.xml"/><Relationship Id="rId73" Type="http://schemas.openxmlformats.org/officeDocument/2006/relationships/tags" Target="../tags/tag728.xml"/><Relationship Id="rId78" Type="http://schemas.openxmlformats.org/officeDocument/2006/relationships/tags" Target="../tags/tag733.xml"/><Relationship Id="rId81" Type="http://schemas.openxmlformats.org/officeDocument/2006/relationships/tags" Target="../tags/tag736.xml"/><Relationship Id="rId86" Type="http://schemas.openxmlformats.org/officeDocument/2006/relationships/tags" Target="../tags/tag741.xml"/><Relationship Id="rId94" Type="http://schemas.openxmlformats.org/officeDocument/2006/relationships/tags" Target="../tags/tag749.xml"/><Relationship Id="rId99" Type="http://schemas.openxmlformats.org/officeDocument/2006/relationships/tags" Target="../tags/tag754.xml"/><Relationship Id="rId101" Type="http://schemas.openxmlformats.org/officeDocument/2006/relationships/tags" Target="../tags/tag756.xml"/><Relationship Id="rId4" Type="http://schemas.openxmlformats.org/officeDocument/2006/relationships/tags" Target="../tags/tag659.xml"/><Relationship Id="rId9" Type="http://schemas.openxmlformats.org/officeDocument/2006/relationships/tags" Target="../tags/tag664.xml"/><Relationship Id="rId13" Type="http://schemas.openxmlformats.org/officeDocument/2006/relationships/tags" Target="../tags/tag668.xml"/><Relationship Id="rId18" Type="http://schemas.openxmlformats.org/officeDocument/2006/relationships/tags" Target="../tags/tag673.xml"/><Relationship Id="rId39" Type="http://schemas.openxmlformats.org/officeDocument/2006/relationships/tags" Target="../tags/tag694.xml"/><Relationship Id="rId109" Type="http://schemas.openxmlformats.org/officeDocument/2006/relationships/tags" Target="../tags/tag764.xml"/><Relationship Id="rId34" Type="http://schemas.openxmlformats.org/officeDocument/2006/relationships/tags" Target="../tags/tag689.xml"/><Relationship Id="rId50" Type="http://schemas.openxmlformats.org/officeDocument/2006/relationships/tags" Target="../tags/tag705.xml"/><Relationship Id="rId55" Type="http://schemas.openxmlformats.org/officeDocument/2006/relationships/tags" Target="../tags/tag710.xml"/><Relationship Id="rId76" Type="http://schemas.openxmlformats.org/officeDocument/2006/relationships/tags" Target="../tags/tag731.xml"/><Relationship Id="rId97" Type="http://schemas.openxmlformats.org/officeDocument/2006/relationships/tags" Target="../tags/tag752.xml"/><Relationship Id="rId104" Type="http://schemas.openxmlformats.org/officeDocument/2006/relationships/tags" Target="../tags/tag759.xml"/><Relationship Id="rId7" Type="http://schemas.openxmlformats.org/officeDocument/2006/relationships/tags" Target="../tags/tag662.xml"/><Relationship Id="rId71" Type="http://schemas.openxmlformats.org/officeDocument/2006/relationships/tags" Target="../tags/tag726.xml"/><Relationship Id="rId92" Type="http://schemas.openxmlformats.org/officeDocument/2006/relationships/tags" Target="../tags/tag74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775.xml"/><Relationship Id="rId13" Type="http://schemas.openxmlformats.org/officeDocument/2006/relationships/tags" Target="../tags/tag780.xml"/><Relationship Id="rId18" Type="http://schemas.openxmlformats.org/officeDocument/2006/relationships/tags" Target="../tags/tag785.xml"/><Relationship Id="rId3" Type="http://schemas.openxmlformats.org/officeDocument/2006/relationships/tags" Target="../tags/tag770.xml"/><Relationship Id="rId21" Type="http://schemas.openxmlformats.org/officeDocument/2006/relationships/slideLayout" Target="../slideLayouts/slideLayout7.xml"/><Relationship Id="rId7" Type="http://schemas.openxmlformats.org/officeDocument/2006/relationships/tags" Target="../tags/tag774.xml"/><Relationship Id="rId12" Type="http://schemas.openxmlformats.org/officeDocument/2006/relationships/tags" Target="../tags/tag779.xml"/><Relationship Id="rId17" Type="http://schemas.openxmlformats.org/officeDocument/2006/relationships/tags" Target="../tags/tag784.xml"/><Relationship Id="rId2" Type="http://schemas.openxmlformats.org/officeDocument/2006/relationships/tags" Target="../tags/tag769.xml"/><Relationship Id="rId16" Type="http://schemas.openxmlformats.org/officeDocument/2006/relationships/tags" Target="../tags/tag783.xml"/><Relationship Id="rId20" Type="http://schemas.openxmlformats.org/officeDocument/2006/relationships/tags" Target="../tags/tag787.xml"/><Relationship Id="rId1" Type="http://schemas.openxmlformats.org/officeDocument/2006/relationships/tags" Target="../tags/tag768.xml"/><Relationship Id="rId6" Type="http://schemas.openxmlformats.org/officeDocument/2006/relationships/tags" Target="../tags/tag773.xml"/><Relationship Id="rId11" Type="http://schemas.openxmlformats.org/officeDocument/2006/relationships/tags" Target="../tags/tag778.xml"/><Relationship Id="rId5" Type="http://schemas.openxmlformats.org/officeDocument/2006/relationships/tags" Target="../tags/tag772.xml"/><Relationship Id="rId15" Type="http://schemas.openxmlformats.org/officeDocument/2006/relationships/tags" Target="../tags/tag782.xml"/><Relationship Id="rId10" Type="http://schemas.openxmlformats.org/officeDocument/2006/relationships/tags" Target="../tags/tag777.xml"/><Relationship Id="rId19" Type="http://schemas.openxmlformats.org/officeDocument/2006/relationships/tags" Target="../tags/tag786.xml"/><Relationship Id="rId4" Type="http://schemas.openxmlformats.org/officeDocument/2006/relationships/tags" Target="../tags/tag771.xml"/><Relationship Id="rId9" Type="http://schemas.openxmlformats.org/officeDocument/2006/relationships/tags" Target="../tags/tag776.xml"/><Relationship Id="rId14" Type="http://schemas.openxmlformats.org/officeDocument/2006/relationships/tags" Target="../tags/tag781.xml"/><Relationship Id="rId22" Type="http://schemas.openxmlformats.org/officeDocument/2006/relationships/notesSlide" Target="../notesSlides/notesSlide76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tags" Target="../tags/tag795.xml"/><Relationship Id="rId13" Type="http://schemas.openxmlformats.org/officeDocument/2006/relationships/tags" Target="../tags/tag800.xml"/><Relationship Id="rId18" Type="http://schemas.openxmlformats.org/officeDocument/2006/relationships/tags" Target="../tags/tag805.xml"/><Relationship Id="rId3" Type="http://schemas.openxmlformats.org/officeDocument/2006/relationships/tags" Target="../tags/tag790.xml"/><Relationship Id="rId21" Type="http://schemas.openxmlformats.org/officeDocument/2006/relationships/notesSlide" Target="../notesSlides/notesSlide77.xml"/><Relationship Id="rId7" Type="http://schemas.openxmlformats.org/officeDocument/2006/relationships/tags" Target="../tags/tag794.xml"/><Relationship Id="rId12" Type="http://schemas.openxmlformats.org/officeDocument/2006/relationships/tags" Target="../tags/tag799.xml"/><Relationship Id="rId17" Type="http://schemas.openxmlformats.org/officeDocument/2006/relationships/tags" Target="../tags/tag804.xml"/><Relationship Id="rId2" Type="http://schemas.openxmlformats.org/officeDocument/2006/relationships/tags" Target="../tags/tag789.xml"/><Relationship Id="rId16" Type="http://schemas.openxmlformats.org/officeDocument/2006/relationships/tags" Target="../tags/tag803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788.xml"/><Relationship Id="rId6" Type="http://schemas.openxmlformats.org/officeDocument/2006/relationships/tags" Target="../tags/tag793.xml"/><Relationship Id="rId11" Type="http://schemas.openxmlformats.org/officeDocument/2006/relationships/tags" Target="../tags/tag798.xml"/><Relationship Id="rId5" Type="http://schemas.openxmlformats.org/officeDocument/2006/relationships/tags" Target="../tags/tag792.xml"/><Relationship Id="rId15" Type="http://schemas.openxmlformats.org/officeDocument/2006/relationships/tags" Target="../tags/tag802.xml"/><Relationship Id="rId10" Type="http://schemas.openxmlformats.org/officeDocument/2006/relationships/tags" Target="../tags/tag797.xml"/><Relationship Id="rId19" Type="http://schemas.openxmlformats.org/officeDocument/2006/relationships/tags" Target="../tags/tag806.xml"/><Relationship Id="rId4" Type="http://schemas.openxmlformats.org/officeDocument/2006/relationships/tags" Target="../tags/tag791.xml"/><Relationship Id="rId9" Type="http://schemas.openxmlformats.org/officeDocument/2006/relationships/tags" Target="../tags/tag796.xml"/><Relationship Id="rId14" Type="http://schemas.openxmlformats.org/officeDocument/2006/relationships/tags" Target="../tags/tag80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02914" y="1820919"/>
            <a:ext cx="4500206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3600" b="1" smtClean="0"/>
              <a:t>Virtual Terminal 2.0</a:t>
            </a:r>
            <a:endParaRPr lang="ko-KR" altLang="en-US" sz="3600" b="1" dirty="0"/>
          </a:p>
        </p:txBody>
      </p:sp>
      <p:sp>
        <p:nvSpPr>
          <p:cNvPr id="10" name="TextBox 9"/>
          <p:cNvSpPr txBox="1"/>
          <p:nvPr/>
        </p:nvSpPr>
        <p:spPr>
          <a:xfrm>
            <a:off x="4247048" y="2471159"/>
            <a:ext cx="1210588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ko-KR" altLang="en-US" sz="2000" smtClean="0"/>
              <a:t>화면설계</a:t>
            </a:r>
            <a:endParaRPr lang="ko-KR" altLang="en-US" sz="2000" dirty="0"/>
          </a:p>
        </p:txBody>
      </p:sp>
      <p:sp>
        <p:nvSpPr>
          <p:cNvPr id="12" name="TextBox 11"/>
          <p:cNvSpPr txBox="1"/>
          <p:nvPr/>
        </p:nvSpPr>
        <p:spPr>
          <a:xfrm>
            <a:off x="83890" y="6531838"/>
            <a:ext cx="2696572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ko-KR" sz="900" dirty="0" smtClean="0">
                <a:solidFill>
                  <a:schemeClr val="tx1">
                    <a:lumMod val="65000"/>
                    <a:lumOff val="35000"/>
                  </a:schemeClr>
                </a:solidFill>
              </a:rPr>
              <a:t>Copyright© CLICKNTOUCH. All rights Reserved.</a:t>
            </a:r>
            <a:endParaRPr lang="ko-KR" altLang="en-US" sz="900" dirty="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pic>
        <p:nvPicPr>
          <p:cNvPr id="5" name="그림 4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765628" y="6583744"/>
            <a:ext cx="1008993" cy="150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3459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직사각형 486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8" name="자유형 487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직사각형 488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0" name="직사각형 489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1" name="직사각형 490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3" name="직사각형 492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94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49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9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8" name="TextBox 497"/>
          <p:cNvSpPr txBox="1"/>
          <p:nvPr/>
        </p:nvSpPr>
        <p:spPr>
          <a:xfrm>
            <a:off x="443033" y="1259952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99" name="직사각형 498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0" name="직사각형 499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01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50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0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0" name="TextBox 519"/>
          <p:cNvSpPr txBox="1"/>
          <p:nvPr/>
        </p:nvSpPr>
        <p:spPr>
          <a:xfrm>
            <a:off x="950531" y="1259953"/>
            <a:ext cx="31394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27" name="직사각형 526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4" name="직사각형 533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2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58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8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6" name="TextBox 585"/>
          <p:cNvSpPr txBox="1"/>
          <p:nvPr/>
        </p:nvSpPr>
        <p:spPr>
          <a:xfrm>
            <a:off x="1338743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87" name="직사각형 586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8" name="직사각형 587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90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591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92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4" name="TextBox 593"/>
          <p:cNvSpPr txBox="1"/>
          <p:nvPr/>
        </p:nvSpPr>
        <p:spPr>
          <a:xfrm>
            <a:off x="1731901" y="1251486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95" name="직사각형 594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6" name="직사각형 595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7" name="TextBox 596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98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59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0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2" name="TextBox 601"/>
          <p:cNvSpPr txBox="1"/>
          <p:nvPr/>
        </p:nvSpPr>
        <p:spPr>
          <a:xfrm>
            <a:off x="2836657" y="1267669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603" name="직사각형 602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4" name="직사각형 603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5" name="TextBox 604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06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607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08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9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0" name="TextBox 609"/>
          <p:cNvSpPr txBox="1"/>
          <p:nvPr/>
        </p:nvSpPr>
        <p:spPr>
          <a:xfrm>
            <a:off x="3244692" y="1267669"/>
            <a:ext cx="3603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611" name="직사각형 610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2" name="직사각형 611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TextBox 612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14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61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1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8" name="TextBox 617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619" name="직사각형 618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0" name="직사각형 619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7" name="TextBox 676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78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67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8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2" name="TextBox 681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83" name="직사각형 682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직사각형 683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85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686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87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8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9" name="TextBox 688"/>
          <p:cNvSpPr txBox="1"/>
          <p:nvPr/>
        </p:nvSpPr>
        <p:spPr>
          <a:xfrm>
            <a:off x="5073766" y="1267295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90" name="직사각형 689"/>
          <p:cNvSpPr/>
          <p:nvPr/>
        </p:nvSpPr>
        <p:spPr bwMode="auto">
          <a:xfrm>
            <a:off x="5439794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1" name="직사각형 690"/>
          <p:cNvSpPr/>
          <p:nvPr/>
        </p:nvSpPr>
        <p:spPr bwMode="auto">
          <a:xfrm>
            <a:off x="5439794" y="1477701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92" name="Image"/>
          <p:cNvGrpSpPr/>
          <p:nvPr/>
        </p:nvGrpSpPr>
        <p:grpSpPr>
          <a:xfrm>
            <a:off x="5467872" y="1301128"/>
            <a:ext cx="125597" cy="125597"/>
            <a:chOff x="9600101" y="1622168"/>
            <a:chExt cx="1333500" cy="1333500"/>
          </a:xfrm>
        </p:grpSpPr>
        <p:sp>
          <p:nvSpPr>
            <p:cNvPr id="69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9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6" name="TextBox 695"/>
          <p:cNvSpPr txBox="1"/>
          <p:nvPr/>
        </p:nvSpPr>
        <p:spPr>
          <a:xfrm>
            <a:off x="5471011" y="1267293"/>
            <a:ext cx="3874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97" name="모서리가 둥근 직사각형 696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8" name="모서리가 둥근 직사각형 697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9" name="모서리가 둥근 직사각형 698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0" name="모서리가 둥근 직사각형 699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1" name="모서리가 둥근 직사각형 700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2" name="모서리가 둥근 직사각형 701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3" name="모서리가 둥근 직사각형 702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4" name="모서리가 둥근 직사각형 703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5" name="모서리가 둥근 직사각형 704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6" name="모서리가 둥근 직사각형 705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7" name="모서리가 둥근 직사각형 706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8" name="모서리가 둥근 직사각형 707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9" name="모서리가 둥근 직사각형 708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0" name="모서리가 둥근 직사각형 709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1" name="모서리가 둥근 직사각형 710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2" name="모서리가 둥근 직사각형 711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3" name="모서리가 둥근 직사각형 712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4" name="모서리가 둥근 직사각형 713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5" name="모서리가 둥근 직사각형 714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6" name="모서리가 둥근 직사각형 715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7" name="모서리가 둥근 직사각형 716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8" name="양쪽 모서리가 둥근 사각형 717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9" name="직사각형 718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0" name="직사각형 719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7" name="직사각형 726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8" name="양쪽 모서리가 둥근 사각형 727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9" name="TextBox 728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30" name="양쪽 모서리가 둥근 사각형 729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1" name="양쪽 모서리가 둥근 사각형 730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2" name="TextBox 731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33" name="양쪽 모서리가 둥근 사각형 732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4" name="양쪽 모서리가 둥근 사각형 733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5" name="TextBox 734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36" name="양쪽 모서리가 둥근 사각형 735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7" name="양쪽 모서리가 둥근 사각형 736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TextBox 737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39" name="양쪽 모서리가 둥근 사각형 738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양쪽 모서리가 둥근 사각형 739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1" name="TextBox 740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42" name="양쪽 모서리가 둥근 사각형 741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3" name="양쪽 모서리가 둥근 사각형 742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4" name="TextBox 743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45" name="양쪽 모서리가 둥근 사각형 744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6" name="양쪽 모서리가 둥근 사각형 745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7" name="TextBox 746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48" name="양쪽 모서리가 둥근 사각형 747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9" name="양쪽 모서리가 둥근 사각형 748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0" name="TextBox 749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51" name="양쪽 모서리가 둥근 사각형 750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2" name="양쪽 모서리가 둥근 사각형 751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3" name="TextBox 752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54" name="양쪽 모서리가 둥근 사각형 753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5" name="양쪽 모서리가 둥근 사각형 754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6" name="TextBox 755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57" name="직사각형 756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8" name="직사각형 757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9" name="양쪽 모서리가 둥근 사각형 758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0" name="직사각형 759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1" name="직사각형 760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2" name="직사각형 761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3" name="양쪽 모서리가 둥근 사각형 762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65" name="양쪽 모서리가 둥근 사각형 764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6" name="양쪽 모서리가 둥근 사각형 765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7" name="TextBox 766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68" name="양쪽 모서리가 둥근 사각형 767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9" name="양쪽 모서리가 둥근 사각형 768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77" name="양쪽 모서리가 둥근 사각형 776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8" name="양쪽 모서리가 둥근 사각형 777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9" name="TextBox 778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80" name="양쪽 모서리가 둥근 사각형 779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1" name="양쪽 모서리가 둥근 사각형 780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2" name="TextBox 781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83" name="양쪽 모서리가 둥근 사각형 782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4" name="양쪽 모서리가 둥근 사각형 783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5" name="TextBox 784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86" name="양쪽 모서리가 둥근 사각형 785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7" name="양쪽 모서리가 둥근 사각형 786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8" name="TextBox 787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89" name="양쪽 모서리가 둥근 사각형 788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0" name="양쪽 모서리가 둥근 사각형 789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1" name="TextBox 790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92" name="양쪽 모서리가 둥근 사각형 791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3" name="양쪽 모서리가 둥근 사각형 792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4" name="TextBox 793"/>
          <p:cNvSpPr txBox="1"/>
          <p:nvPr/>
        </p:nvSpPr>
        <p:spPr>
          <a:xfrm>
            <a:off x="5982984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5" name="양쪽 모서리가 둥근 사각형 794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6" name="양쪽 모서리가 둥근 사각형 795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7" name="TextBox 796"/>
          <p:cNvSpPr txBox="1"/>
          <p:nvPr/>
        </p:nvSpPr>
        <p:spPr>
          <a:xfrm>
            <a:off x="6427841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8" name="직사각형 797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9" name="직사각형 798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0" name="양쪽 모서리가 둥근 사각형 799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1" name="직사각형 800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2" name="직사각형 801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3" name="직사각형 802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4" name="양쪽 모서리가 둥근 사각형 803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5" name="TextBox 804"/>
          <p:cNvSpPr txBox="1"/>
          <p:nvPr/>
        </p:nvSpPr>
        <p:spPr>
          <a:xfrm>
            <a:off x="51568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806" name="양쪽 모서리가 둥근 사각형 805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7" name="양쪽 모서리가 둥근 사각형 806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8" name="TextBox 807"/>
          <p:cNvSpPr txBox="1"/>
          <p:nvPr/>
        </p:nvSpPr>
        <p:spPr>
          <a:xfrm>
            <a:off x="79870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9" name="양쪽 모서리가 둥근 사각형 808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0" name="양쪽 모서리가 둥근 사각형 809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1767886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2" name="양쪽 모서리가 둥근 사각형 811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3" name="양쪽 모서리가 둥근 사각형 812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216419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5" name="양쪽 모서리가 둥근 사각형 814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6" name="양쪽 모서리가 둥근 사각형 815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7" name="TextBox 816"/>
          <p:cNvSpPr txBox="1"/>
          <p:nvPr/>
        </p:nvSpPr>
        <p:spPr>
          <a:xfrm>
            <a:off x="2843740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8" name="양쪽 모서리가 둥근 사각형 817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9" name="양쪽 모서리가 둥근 사각형 818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0" name="TextBox 819"/>
          <p:cNvSpPr txBox="1"/>
          <p:nvPr/>
        </p:nvSpPr>
        <p:spPr>
          <a:xfrm>
            <a:off x="3450437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7" name="양쪽 모서리가 둥근 사각형 826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8" name="양쪽 모서리가 둥근 사각형 827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9" name="TextBox 828"/>
          <p:cNvSpPr txBox="1"/>
          <p:nvPr/>
        </p:nvSpPr>
        <p:spPr>
          <a:xfrm>
            <a:off x="441845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0" name="양쪽 모서리가 둥근 사각형 829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1" name="양쪽 모서리가 둥근 사각형 830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2" name="TextBox 831"/>
          <p:cNvSpPr txBox="1"/>
          <p:nvPr/>
        </p:nvSpPr>
        <p:spPr>
          <a:xfrm>
            <a:off x="470147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3" name="양쪽 모서리가 둥근 사각형 832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4" name="양쪽 모서리가 둥근 사각형 833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5" name="TextBox 834"/>
          <p:cNvSpPr txBox="1"/>
          <p:nvPr/>
        </p:nvSpPr>
        <p:spPr>
          <a:xfrm>
            <a:off x="572403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6" name="양쪽 모서리가 둥근 사각형 835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7" name="양쪽 모서리가 둥근 사각형 836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8" name="TextBox 837"/>
          <p:cNvSpPr txBox="1"/>
          <p:nvPr/>
        </p:nvSpPr>
        <p:spPr>
          <a:xfrm>
            <a:off x="626600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9" name="직사각형 838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0" name="직사각형 839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1" name="양쪽 모서리가 둥근 사각형 840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2" name="직사각형 841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3" name="직사각형 842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4" name="직사각형 843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5" name="양쪽 모서리가 둥근 사각형 844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7" name="양쪽 모서리가 둥근 사각형 846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8" name="양쪽 모서리가 둥근 사각형 847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9" name="TextBox 848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0" name="양쪽 모서리가 둥근 사각형 849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1" name="양쪽 모서리가 둥근 사각형 850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2" name="TextBox 851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3" name="양쪽 모서리가 둥근 사각형 852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4" name="양쪽 모서리가 둥근 사각형 853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5" name="TextBox 854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6" name="양쪽 모서리가 둥근 사각형 855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7" name="양쪽 모서리가 둥근 사각형 856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8" name="TextBox 857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9" name="양쪽 모서리가 둥근 사각형 858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0" name="양쪽 모서리가 둥근 사각형 859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1" name="TextBox 860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2" name="양쪽 모서리가 둥근 사각형 861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3" name="양쪽 모서리가 둥근 사각형 862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4" name="TextBox 863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5" name="양쪽 모서리가 둥근 사각형 864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6" name="양쪽 모서리가 둥근 사각형 865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7" name="TextBox 866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8" name="양쪽 모서리가 둥근 사각형 86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9" name="양쪽 모서리가 둥근 사각형 86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0" name="TextBox 86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71" name="양쪽 모서리가 둥근 사각형 87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2" name="양쪽 모서리가 둥근 사각형 871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77" name="직사각형 876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8" name="직사각형 877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9" name="양쪽 모서리가 둥근 사각형 878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0" name="직사각형 879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1" name="직사각형 880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2" name="직사각형 881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3" name="양쪽 모서리가 둥근 사각형 882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4" name="TextBox 883"/>
          <p:cNvSpPr txBox="1"/>
          <p:nvPr/>
        </p:nvSpPr>
        <p:spPr>
          <a:xfrm>
            <a:off x="370033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85" name="양쪽 모서리가 둥근 사각형 884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6" name="양쪽 모서리가 둥근 사각형 885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7" name="TextBox 886"/>
          <p:cNvSpPr txBox="1"/>
          <p:nvPr/>
        </p:nvSpPr>
        <p:spPr>
          <a:xfrm>
            <a:off x="653049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88" name="양쪽 모서리가 둥근 사각형 887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9" name="양쪽 모서리가 둥근 사각형 888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0" name="TextBox 889"/>
          <p:cNvSpPr txBox="1"/>
          <p:nvPr/>
        </p:nvSpPr>
        <p:spPr>
          <a:xfrm>
            <a:off x="1767886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1" name="양쪽 모서리가 둥근 사각형 890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2" name="양쪽 모서리가 둥근 사각형 891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3" name="TextBox 892"/>
          <p:cNvSpPr txBox="1"/>
          <p:nvPr/>
        </p:nvSpPr>
        <p:spPr>
          <a:xfrm>
            <a:off x="205090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4" name="양쪽 모서리가 둥근 사각형 893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5" name="양쪽 모서리가 둥근 사각형 894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6" name="TextBox 895"/>
          <p:cNvSpPr txBox="1"/>
          <p:nvPr/>
        </p:nvSpPr>
        <p:spPr>
          <a:xfrm>
            <a:off x="299748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7" name="양쪽 모서리가 둥근 사각형 896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8" name="양쪽 모서리가 둥근 사각형 897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9" name="TextBox 898"/>
          <p:cNvSpPr txBox="1"/>
          <p:nvPr/>
        </p:nvSpPr>
        <p:spPr>
          <a:xfrm>
            <a:off x="357990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0" name="양쪽 모서리가 둥근 사각형 899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1" name="양쪽 모서리가 둥근 사각형 900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2" name="TextBox 901"/>
          <p:cNvSpPr txBox="1"/>
          <p:nvPr/>
        </p:nvSpPr>
        <p:spPr>
          <a:xfrm>
            <a:off x="4377994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3" name="양쪽 모서리가 둥근 사각형 902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4" name="양쪽 모서리가 둥근 사각형 903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5" name="TextBox 904"/>
          <p:cNvSpPr txBox="1"/>
          <p:nvPr/>
        </p:nvSpPr>
        <p:spPr>
          <a:xfrm>
            <a:off x="4855220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6" name="양쪽 모서리가 둥근 사각형 905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7" name="양쪽 모서리가 둥근 사각형 906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8" name="TextBox 907"/>
          <p:cNvSpPr txBox="1"/>
          <p:nvPr/>
        </p:nvSpPr>
        <p:spPr>
          <a:xfrm>
            <a:off x="561075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909" name="양쪽 모서리가 둥근 사각형 908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0" name="양쪽 모서리가 둥근 사각형 909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1" name="TextBox 910"/>
          <p:cNvSpPr txBox="1"/>
          <p:nvPr/>
        </p:nvSpPr>
        <p:spPr>
          <a:xfrm>
            <a:off x="589376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2" name="직사각형 911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3" name="직사각형 912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4" name="양쪽 모서리가 둥근 사각형 913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5" name="직사각형 914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6" name="직사각형 915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7" name="직사각형 916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8" name="양쪽 모서리가 둥근 사각형 917"/>
          <p:cNvSpPr/>
          <p:nvPr/>
        </p:nvSpPr>
        <p:spPr bwMode="auto">
          <a:xfrm>
            <a:off x="390722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9" name="TextBox 918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0" name="양쪽 모서리가 둥근 사각형 919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7" name="양쪽 모서리가 둥근 사각형 926"/>
          <p:cNvSpPr/>
          <p:nvPr/>
        </p:nvSpPr>
        <p:spPr bwMode="auto">
          <a:xfrm>
            <a:off x="803211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8" name="TextBox 927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30" name="양쪽 모서리가 둥근 사각형 929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1" name="양쪽 모서리가 둥근 사각형 930"/>
          <p:cNvSpPr/>
          <p:nvPr/>
        </p:nvSpPr>
        <p:spPr bwMode="auto">
          <a:xfrm>
            <a:off x="151344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2" name="TextBox 931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35" name="양쪽 모서리가 둥근 사각형 934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6" name="양쪽 모서리가 둥근 사각형 935"/>
          <p:cNvSpPr/>
          <p:nvPr/>
        </p:nvSpPr>
        <p:spPr bwMode="auto">
          <a:xfrm>
            <a:off x="193402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7" name="TextBox 936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38" name="양쪽 모서리가 둥근 사각형 937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9" name="양쪽 모서리가 둥근 사각형 938"/>
          <p:cNvSpPr/>
          <p:nvPr/>
        </p:nvSpPr>
        <p:spPr bwMode="auto">
          <a:xfrm>
            <a:off x="29048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0" name="TextBox 939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1" name="양쪽 모서리가 둥근 사각형 940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2" name="양쪽 모서리가 둥근 사각형 941"/>
          <p:cNvSpPr/>
          <p:nvPr/>
        </p:nvSpPr>
        <p:spPr bwMode="auto">
          <a:xfrm>
            <a:off x="3471127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3" name="TextBox 942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4" name="양쪽 모서리가 둥근 사각형 943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5" name="양쪽 모서리가 둥근 사각형 944"/>
          <p:cNvSpPr/>
          <p:nvPr/>
        </p:nvSpPr>
        <p:spPr bwMode="auto">
          <a:xfrm>
            <a:off x="4317765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6" name="TextBox 945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7" name="양쪽 모서리가 둥근 사각형 946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8" name="양쪽 모서리가 둥근 사각형 947"/>
          <p:cNvSpPr/>
          <p:nvPr/>
        </p:nvSpPr>
        <p:spPr bwMode="auto">
          <a:xfrm>
            <a:off x="4811173" y="3604116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9" name="TextBox 948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0" name="양쪽 모서리가 둥근 사각형 949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1" name="양쪽 모서리가 둥근 사각형 950"/>
          <p:cNvSpPr/>
          <p:nvPr/>
        </p:nvSpPr>
        <p:spPr bwMode="auto">
          <a:xfrm>
            <a:off x="582565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2" name="TextBox 951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3" name="양쪽 모서리가 둥근 사각형 952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4" name="양쪽 모서리가 둥근 사각형 953"/>
          <p:cNvSpPr/>
          <p:nvPr/>
        </p:nvSpPr>
        <p:spPr bwMode="auto">
          <a:xfrm>
            <a:off x="62866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5" name="TextBox 954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6" name="직사각형 955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7" name="직사각형 956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8" name="직사각형 957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9" name="직사각형 958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0" name="직사각형 959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1" name="양쪽 모서리가 둥근 사각형 960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2" name="양쪽 모서리가 둥근 사각형 961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3" name="TextBox 962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64" name="양쪽 모서리가 둥근 사각형 963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5" name="양쪽 모서리가 둥근 사각형 964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6" name="TextBox 965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7" name="양쪽 모서리가 둥근 사각형 966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8" name="양쪽 모서리가 둥근 사각형 967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9" name="TextBox 968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0" name="양쪽 모서리가 둥근 사각형 969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7" name="양쪽 모서리가 둥근 사각형 976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80" name="양쪽 모서리가 둥근 사각형 979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1" name="양쪽 모서리가 둥근 사각형 980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3" name="TextBox 982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84" name="양쪽 모서리가 둥근 사각형 983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1" name="양쪽 모서리가 둥근 사각형 1290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2" name="TextBox 1291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93" name="양쪽 모서리가 둥근 사각형 1292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4" name="양쪽 모서리가 둥근 사각형 1293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5" name="TextBox 1294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96" name="양쪽 모서리가 둥근 사각형 1295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7" name="양쪽 모서리가 둥근 사각형 1296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8" name="TextBox 1297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99" name="양쪽 모서리가 둥근 사각형 1298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0" name="양쪽 모서리가 둥근 사각형 1299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1" name="TextBox 1300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02" name="TextBox 1301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3" name="TextBox 1302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4" name="TextBox 1303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5" name="TextBox 1304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6" name="TextBox 1305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7" name="TextBox 1306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308" name="TextBox 1307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09" name="TextBox 1308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0" name="TextBox 1309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1" name="TextBox 1310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2" name="TextBox 1311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3" name="TextBox 1312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4" name="TextBox 1313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5" name="TextBox 1314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6" name="TextBox 1315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7" name="TextBox 1316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318" name="직사각형 1317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19" name="직사각형 1318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0" name="직사각형 1319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1" name="직사각형 1320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2" name="직사각형 1321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3" name="직사각형 1322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4" name="직사각형 1323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5" name="직사각형 1324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6" name="직사각형 1325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7" name="직사각형 1326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8" name="직사각형 1327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9" name="직사각형 1328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0" name="직사각형 1329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1" name="직사각형 1330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2" name="직사각형 1331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3" name="직사각형 1332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4" name="직사각형 1333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5" name="직사각형 1334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6" name="직사각형 1335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7" name="직사각형 1336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8" name="직사각형 1337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9" name="직사각형 1338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0" name="직사각형 1339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1" name="직사각형 1340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2" name="직사각형 1341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3" name="직사각형 1342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4" name="직사각형 1343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5" name="직사각형 1344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6" name="직사각형 1345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7" name="직사각형 1346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8" name="직사각형 1347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9" name="직사각형 1348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0" name="직사각형 1349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1" name="직사각형 1350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2" name="직사각형 1351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3" name="직사각형 1352"/>
          <p:cNvSpPr/>
          <p:nvPr/>
        </p:nvSpPr>
        <p:spPr bwMode="auto">
          <a:xfrm>
            <a:off x="5239453" y="407006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4" name="직사각형 1353"/>
          <p:cNvSpPr/>
          <p:nvPr/>
        </p:nvSpPr>
        <p:spPr bwMode="auto">
          <a:xfrm>
            <a:off x="316620" y="1612914"/>
            <a:ext cx="6256883" cy="197814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: 2Depth </a:t>
            </a:r>
            <a:r>
              <a:rPr lang="ko-KR" altLang="en-US" sz="800" smtClean="0">
                <a:latin typeface="+mj-ea"/>
              </a:rPr>
              <a:t>메뉴 펼친화면</a:t>
            </a:r>
            <a:endParaRPr lang="en-US" altLang="ko-KR" sz="800" dirty="0">
              <a:latin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altLang="ko-KR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7227275"/>
              </p:ext>
            </p:extLst>
          </p:nvPr>
        </p:nvGraphicFramePr>
        <p:xfrm>
          <a:off x="7709484" y="849870"/>
          <a:ext cx="2130802" cy="6627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2Depth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메뉴영역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마우스 오버 시 좌측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2Depth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 활성화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2Depth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메뉴명 클릭 시 해당 메뉴화면 활성화 또는 기능 적용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102" name="모서리가 둥근 직사각형 101"/>
          <p:cNvSpPr/>
          <p:nvPr/>
        </p:nvSpPr>
        <p:spPr bwMode="auto">
          <a:xfrm>
            <a:off x="11355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87696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65240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6" name="직사각형 985"/>
          <p:cNvSpPr/>
          <p:nvPr/>
        </p:nvSpPr>
        <p:spPr bwMode="auto">
          <a:xfrm>
            <a:off x="6308688" y="1160188"/>
            <a:ext cx="885402" cy="945608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</a:t>
            </a: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OTRList Viewer</a:t>
            </a:r>
            <a:endParaRPr lang="en-US" altLang="ko-KR" sz="700" b="1">
              <a:solidFill>
                <a:prstClr val="white"/>
              </a:solidFill>
              <a:latin typeface="맑은 고딕"/>
            </a:endParaRPr>
          </a:p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Rewinder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Screen Capture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Snapshot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- Instance Message</a:t>
            </a:r>
            <a:endParaRPr lang="en-US" altLang="ko-KR" sz="700" b="1">
              <a:solidFill>
                <a:prstClr val="white"/>
              </a:solidFill>
              <a:latin typeface="맑은 고딕"/>
            </a:endParaRPr>
          </a:p>
        </p:txBody>
      </p:sp>
      <p:sp>
        <p:nvSpPr>
          <p:cNvPr id="581" name="타원 580"/>
          <p:cNvSpPr/>
          <p:nvPr/>
        </p:nvSpPr>
        <p:spPr>
          <a:xfrm>
            <a:off x="6308688" y="9675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992" name="그룹 991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993" name="직사각형 992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994" name="그룹 993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995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96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998" name="모서리가 둥근 직사각형 997"/>
          <p:cNvSpPr/>
          <p:nvPr/>
        </p:nvSpPr>
        <p:spPr bwMode="auto">
          <a:xfrm>
            <a:off x="244543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02" name="그룹 10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003" name="직사각형 10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04" name="TextBox 10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005" name="직사각형 1004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6" name="타원 1005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7" name="타원 1006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8" name="타원 1007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9" name="양쪽 모서리가 둥근 사각형 1008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0" name="이등변 삼각형 1009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1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12" name="타원 1011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9" name="직사각형 518"/>
          <p:cNvSpPr/>
          <p:nvPr/>
        </p:nvSpPr>
        <p:spPr bwMode="auto">
          <a:xfrm>
            <a:off x="7194090" y="609718"/>
            <a:ext cx="453152" cy="2852735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21" name="그룹 520"/>
          <p:cNvGrpSpPr/>
          <p:nvPr/>
        </p:nvGrpSpPr>
        <p:grpSpPr>
          <a:xfrm>
            <a:off x="7133933" y="657110"/>
            <a:ext cx="588027" cy="485464"/>
            <a:chOff x="7133932" y="657110"/>
            <a:chExt cx="588027" cy="485464"/>
          </a:xfrm>
        </p:grpSpPr>
        <p:grpSp>
          <p:nvGrpSpPr>
            <p:cNvPr id="522" name="그룹 521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2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5" name="TextBox 524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23" name="TextBox 522"/>
            <p:cNvSpPr txBox="1"/>
            <p:nvPr/>
          </p:nvSpPr>
          <p:spPr>
            <a:xfrm>
              <a:off x="7133932" y="869422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Virtual Terminal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539" name="그룹 538"/>
          <p:cNvGrpSpPr/>
          <p:nvPr/>
        </p:nvGrpSpPr>
        <p:grpSpPr>
          <a:xfrm>
            <a:off x="7063263" y="1591185"/>
            <a:ext cx="729368" cy="394413"/>
            <a:chOff x="7063262" y="657110"/>
            <a:chExt cx="729368" cy="394413"/>
          </a:xfrm>
        </p:grpSpPr>
        <p:grpSp>
          <p:nvGrpSpPr>
            <p:cNvPr id="540" name="그룹 539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4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4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4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43" name="TextBox 542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41" name="TextBox 540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Setting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547" name="그룹 546"/>
          <p:cNvGrpSpPr/>
          <p:nvPr/>
        </p:nvGrpSpPr>
        <p:grpSpPr>
          <a:xfrm>
            <a:off x="7063263" y="2027072"/>
            <a:ext cx="729368" cy="394413"/>
            <a:chOff x="7063262" y="657110"/>
            <a:chExt cx="729368" cy="394413"/>
          </a:xfrm>
        </p:grpSpPr>
        <p:grpSp>
          <p:nvGrpSpPr>
            <p:cNvPr id="548" name="그룹 547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5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5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5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1" name="TextBox 550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49" name="TextBox 548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Rule Manager</a:t>
              </a:r>
            </a:p>
          </p:txBody>
        </p:sp>
      </p:grpSp>
      <p:grpSp>
        <p:nvGrpSpPr>
          <p:cNvPr id="555" name="그룹 554"/>
          <p:cNvGrpSpPr/>
          <p:nvPr/>
        </p:nvGrpSpPr>
        <p:grpSpPr>
          <a:xfrm>
            <a:off x="7063263" y="2446509"/>
            <a:ext cx="729368" cy="394413"/>
            <a:chOff x="7063262" y="657110"/>
            <a:chExt cx="729368" cy="394413"/>
          </a:xfrm>
        </p:grpSpPr>
        <p:grpSp>
          <p:nvGrpSpPr>
            <p:cNvPr id="556" name="그룹 555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5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6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6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9" name="TextBox 558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57" name="TextBox 556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Object Editor</a:t>
              </a:r>
            </a:p>
          </p:txBody>
        </p:sp>
      </p:grpSp>
      <p:grpSp>
        <p:nvGrpSpPr>
          <p:cNvPr id="563" name="그룹 562"/>
          <p:cNvGrpSpPr/>
          <p:nvPr/>
        </p:nvGrpSpPr>
        <p:grpSpPr>
          <a:xfrm>
            <a:off x="7063263" y="2892803"/>
            <a:ext cx="729368" cy="394413"/>
            <a:chOff x="7063262" y="657110"/>
            <a:chExt cx="729368" cy="394413"/>
          </a:xfrm>
        </p:grpSpPr>
        <p:grpSp>
          <p:nvGrpSpPr>
            <p:cNvPr id="564" name="그룹 563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6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6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6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7" name="TextBox 566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65" name="TextBox 564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Help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sp>
        <p:nvSpPr>
          <p:cNvPr id="571" name="Button"/>
          <p:cNvSpPr/>
          <p:nvPr/>
        </p:nvSpPr>
        <p:spPr>
          <a:xfrm>
            <a:off x="7194812" y="3313615"/>
            <a:ext cx="462077" cy="174195"/>
          </a:xfrm>
          <a:prstGeom prst="roundRect">
            <a:avLst>
              <a:gd name="adj" fmla="val 5000"/>
            </a:avLst>
          </a:prstGeom>
          <a:solidFill>
            <a:srgbClr val="FF5050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4" name="직사각형 573"/>
          <p:cNvSpPr/>
          <p:nvPr/>
        </p:nvSpPr>
        <p:spPr bwMode="auto">
          <a:xfrm>
            <a:off x="7184445" y="1113732"/>
            <a:ext cx="462798" cy="453562"/>
          </a:xfrm>
          <a:prstGeom prst="rect">
            <a:avLst/>
          </a:prstGeom>
          <a:solidFill>
            <a:srgbClr val="000000">
              <a:alpha val="60000"/>
            </a:srgb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0" name="그룹 529"/>
          <p:cNvGrpSpPr/>
          <p:nvPr/>
        </p:nvGrpSpPr>
        <p:grpSpPr>
          <a:xfrm>
            <a:off x="7056031" y="1175442"/>
            <a:ext cx="729368" cy="394413"/>
            <a:chOff x="7063262" y="657110"/>
            <a:chExt cx="729368" cy="394413"/>
          </a:xfrm>
        </p:grpSpPr>
        <p:grpSp>
          <p:nvGrpSpPr>
            <p:cNvPr id="531" name="그룹 530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53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3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3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35" name="TextBox 534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32" name="TextBox 531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Monitoring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pic>
        <p:nvPicPr>
          <p:cNvPr id="576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55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93578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직사각형 981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VT Monitoring Screen View (Default : Summary </a:t>
            </a:r>
            <a:r>
              <a:rPr lang="en-US" altLang="ko-KR" sz="800" smtClean="0">
                <a:latin typeface="+mj-ea"/>
                <a:ea typeface="+mj-ea"/>
              </a:rPr>
              <a:t>view) &gt; </a:t>
            </a:r>
            <a:r>
              <a:rPr lang="ko-KR" altLang="en-US" sz="800" smtClean="0">
                <a:latin typeface="+mj-ea"/>
                <a:ea typeface="+mj-ea"/>
              </a:rPr>
              <a:t>툴</a:t>
            </a:r>
            <a:r>
              <a:rPr lang="ko-KR" altLang="en-US" sz="800">
                <a:latin typeface="+mj-ea"/>
                <a:ea typeface="+mj-ea"/>
              </a:rPr>
              <a:t>바</a:t>
            </a:r>
            <a:r>
              <a:rPr lang="ko-KR" altLang="en-US" sz="800" smtClean="0">
                <a:latin typeface="+mj-ea"/>
                <a:ea typeface="+mj-ea"/>
              </a:rPr>
              <a:t> 기능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</a:t>
            </a:r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ID : blabla3928</a:t>
            </a:r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1136591"/>
              </p:ext>
            </p:extLst>
          </p:nvPr>
        </p:nvGraphicFramePr>
        <p:xfrm>
          <a:off x="7709484" y="849870"/>
          <a:ext cx="2130802" cy="455238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Tool Bar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토글키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1. Main Screen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View : Monitoring Vew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Summary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 : 2D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화면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: 3D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화면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Screen Control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화면분할 레이어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참조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Camera Setting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카메라 설정 팝업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(68p)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Magnifier(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: 3D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 기능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(14p)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Virtual Block : Virtual Block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(13p)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2. Sub Screen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 : 2D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화면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: 3D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화면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Camera Setting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카메라 설정 팝업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(68p)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화면분할 레이어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 시 해당 레이아웃으로 화면분할 적용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보라색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Main Screen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흰색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; Sub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Screen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52" name="자유형 251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0" name="직사각형 329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1" name="직사각형 330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3" name="직사각형 372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모서리가 둥근 직사각형 101"/>
          <p:cNvSpPr/>
          <p:nvPr/>
        </p:nvSpPr>
        <p:spPr bwMode="auto">
          <a:xfrm>
            <a:off x="23493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99834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77378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직사각형 102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5" name="직사각형 384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80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38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8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TextBox 109"/>
          <p:cNvSpPr txBox="1"/>
          <p:nvPr/>
        </p:nvSpPr>
        <p:spPr>
          <a:xfrm>
            <a:off x="443033" y="1251485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7" name="직사각형 386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직사각형 387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0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39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9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1" name="TextBox 390"/>
          <p:cNvSpPr txBox="1"/>
          <p:nvPr/>
        </p:nvSpPr>
        <p:spPr>
          <a:xfrm>
            <a:off x="891262" y="1251486"/>
            <a:ext cx="4231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7" name="직사각형 396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00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40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0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1" name="TextBox 400"/>
          <p:cNvSpPr txBox="1"/>
          <p:nvPr/>
        </p:nvSpPr>
        <p:spPr>
          <a:xfrm>
            <a:off x="1347210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07" name="직사각형 406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8" name="직사각형 407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0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41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1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" name="TextBox 410"/>
          <p:cNvSpPr txBox="1"/>
          <p:nvPr/>
        </p:nvSpPr>
        <p:spPr>
          <a:xfrm>
            <a:off x="1731901" y="1259953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17" name="직사각형 416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8" name="직사각형 417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9" name="TextBox 418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20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42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2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1" name="TextBox 420"/>
          <p:cNvSpPr txBox="1"/>
          <p:nvPr/>
        </p:nvSpPr>
        <p:spPr>
          <a:xfrm>
            <a:off x="2828190" y="1276136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latin typeface="+mn-ea"/>
              </a:rPr>
              <a:t> </a:t>
            </a:r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427" name="직사각형 426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8" name="직사각형 427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0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43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3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1" name="TextBox 430"/>
          <p:cNvSpPr txBox="1"/>
          <p:nvPr/>
        </p:nvSpPr>
        <p:spPr>
          <a:xfrm>
            <a:off x="3244692" y="1166065"/>
            <a:ext cx="360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ko-KR" sz="700">
              <a:latin typeface="+mn-ea"/>
            </a:endParaRPr>
          </a:p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437" name="직사각형 436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40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44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4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1" name="TextBox 440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447" name="직사각형 446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8" name="직사각형 447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50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45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5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1" name="TextBox 450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57" name="직사각형 456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8" name="직사각형 457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60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46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6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1" name="TextBox 460"/>
          <p:cNvSpPr txBox="1"/>
          <p:nvPr/>
        </p:nvSpPr>
        <p:spPr>
          <a:xfrm>
            <a:off x="5065299" y="1275762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grpSp>
        <p:nvGrpSpPr>
          <p:cNvPr id="466" name="그룹 465"/>
          <p:cNvGrpSpPr/>
          <p:nvPr/>
        </p:nvGrpSpPr>
        <p:grpSpPr>
          <a:xfrm>
            <a:off x="5439794" y="1240767"/>
            <a:ext cx="410232" cy="355732"/>
            <a:chOff x="412694" y="1216491"/>
            <a:chExt cx="410232" cy="355732"/>
          </a:xfrm>
        </p:grpSpPr>
        <p:sp>
          <p:nvSpPr>
            <p:cNvPr id="467" name="직사각형 466"/>
            <p:cNvSpPr/>
            <p:nvPr/>
          </p:nvSpPr>
          <p:spPr bwMode="auto">
            <a:xfrm>
              <a:off x="412694" y="1216491"/>
              <a:ext cx="291313" cy="35573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8" name="직사각형 467"/>
            <p:cNvSpPr/>
            <p:nvPr/>
          </p:nvSpPr>
          <p:spPr bwMode="auto">
            <a:xfrm>
              <a:off x="412694" y="1453425"/>
              <a:ext cx="291313" cy="114898"/>
            </a:xfrm>
            <a:prstGeom prst="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70" name="Image"/>
            <p:cNvGrpSpPr/>
            <p:nvPr/>
          </p:nvGrpSpPr>
          <p:grpSpPr>
            <a:xfrm>
              <a:off x="440772" y="1276852"/>
              <a:ext cx="125597" cy="125597"/>
              <a:chOff x="9600101" y="1622168"/>
              <a:chExt cx="1333500" cy="1333500"/>
            </a:xfrm>
          </p:grpSpPr>
          <p:sp>
            <p:nvSpPr>
              <p:cNvPr id="47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7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1" name="TextBox 470"/>
            <p:cNvSpPr txBox="1"/>
            <p:nvPr/>
          </p:nvSpPr>
          <p:spPr>
            <a:xfrm>
              <a:off x="435444" y="1243017"/>
              <a:ext cx="387482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2</a:t>
              </a:r>
              <a:endParaRPr lang="ko-KR" altLang="en-US" sz="700" dirty="0" smtClean="0">
                <a:latin typeface="+mn-ea"/>
              </a:endParaRPr>
            </a:p>
          </p:txBody>
        </p:sp>
      </p:grpSp>
      <p:sp>
        <p:nvSpPr>
          <p:cNvPr id="476" name="모서리가 둥근 직사각형 475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7" name="모서리가 둥근 직사각형 476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8" name="모서리가 둥근 직사각형 477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모서리가 둥근 직사각형 478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모서리가 둥근 직사각형 479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1" name="모서리가 둥근 직사각형 480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2" name="모서리가 둥근 직사각형 481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3" name="모서리가 둥근 직사각형 482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4" name="모서리가 둥근 직사각형 483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6" name="모서리가 둥근 직사각형 485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7" name="모서리가 둥근 직사각형 486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8" name="모서리가 둥근 직사각형 487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모서리가 둥근 직사각형 488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3" name="모서리가 둥근 직사각형 492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4" name="모서리가 둥근 직사각형 493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5" name="모서리가 둥근 직사각형 494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6" name="모서리가 둥근 직사각형 495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모서리가 둥근 직사각형 497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모서리가 둥근 직사각형 498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1" name="모서리가 둥근 직사각형 500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2" name="모서리가 둥근 직사각형 501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4" name="양쪽 모서리가 둥근 사각형 503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3" name="직사각형 512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0" name="직사각형 519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7" name="직사각형 526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4" name="양쪽 모서리가 둥근 사각형 533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583" name="양쪽 모서리가 둥근 사각형 582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4" name="양쪽 모서리가 둥근 사각형 583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0" name="양쪽 모서리가 둥근 사각형 589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1" name="양쪽 모서리가 둥근 사각형 590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2" name="TextBox 591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3" name="양쪽 모서리가 둥근 사각형 592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4" name="양쪽 모서리가 둥근 사각형 593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5" name="TextBox 594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9" name="양쪽 모서리가 둥근 사각형 598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0" name="양쪽 모서리가 둥근 사각형 599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1" name="TextBox 600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2" name="양쪽 모서리가 둥근 사각형 601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3" name="양쪽 모서리가 둥근 사각형 602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4" name="TextBox 603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9" name="양쪽 모서리가 둥근 사각형 608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0" name="양쪽 모서리가 둥근 사각형 609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2" name="양쪽 모서리가 둥근 사각형 611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양쪽 모서리가 둥근 사각형 612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4" name="TextBox 613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8" name="양쪽 모서리가 둥근 사각형 617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9" name="양쪽 모서리가 둥근 사각형 618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1" name="양쪽 모서리가 둥근 사각형 620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2" name="양쪽 모서리가 둥근 사각형 621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77" name="직사각형 676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8" name="직사각형 677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9" name="양쪽 모서리가 둥근 사각형 678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0" name="직사각형 679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1" name="직사각형 680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2" name="직사각형 681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3" name="양쪽 모서리가 둥근 사각형 682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TextBox 683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85" name="양쪽 모서리가 둥근 사각형 684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양쪽 모서리가 둥근 사각형 685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7" name="TextBox 686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1" name="양쪽 모서리가 둥근 사각형 690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2" name="양쪽 모서리가 둥근 사각형 691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3" name="TextBox 692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4" name="양쪽 모서리가 둥근 사각형 693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5" name="양쪽 모서리가 둥근 사각형 694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0" name="양쪽 모서리가 둥근 사각형 699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1" name="양쪽 모서리가 둥근 사각형 700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2" name="TextBox 701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3" name="양쪽 모서리가 둥근 사각형 702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4" name="양쪽 모서리가 둥근 사각형 703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5" name="TextBox 704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9" name="양쪽 모서리가 둥근 사각형 708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0" name="양쪽 모서리가 둥근 사각형 709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2" name="양쪽 모서리가 둥근 사각형 711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3" name="양쪽 모서리가 둥근 사각형 712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4" name="TextBox 713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8" name="양쪽 모서리가 둥근 사각형 717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9" name="양쪽 모서리가 둥근 사각형 718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0" name="TextBox 719"/>
          <p:cNvSpPr txBox="1"/>
          <p:nvPr/>
        </p:nvSpPr>
        <p:spPr>
          <a:xfrm>
            <a:off x="5982984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1" name="양쪽 모서리가 둥근 사각형 720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2" name="양쪽 모서리가 둥근 사각형 721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3" name="TextBox 722"/>
          <p:cNvSpPr txBox="1"/>
          <p:nvPr/>
        </p:nvSpPr>
        <p:spPr>
          <a:xfrm>
            <a:off x="6427841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7" name="직사각형 726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8" name="직사각형 727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9" name="양쪽 모서리가 둥근 사각형 728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0" name="직사각형 729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1" name="직사각형 730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2" name="직사각형 731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3" name="양쪽 모서리가 둥근 사각형 732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51568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735" name="양쪽 모서리가 둥근 사각형 734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6" name="양쪽 모서리가 둥근 사각형 735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79870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1" name="양쪽 모서리가 둥근 사각형 740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2" name="양쪽 모서리가 둥근 사각형 741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3" name="TextBox 742"/>
          <p:cNvSpPr txBox="1"/>
          <p:nvPr/>
        </p:nvSpPr>
        <p:spPr>
          <a:xfrm>
            <a:off x="1767886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4" name="양쪽 모서리가 둥근 사각형 743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5" name="양쪽 모서리가 둥근 사각형 744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6" name="TextBox 745"/>
          <p:cNvSpPr txBox="1"/>
          <p:nvPr/>
        </p:nvSpPr>
        <p:spPr>
          <a:xfrm>
            <a:off x="216419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0" name="양쪽 모서리가 둥근 사각형 749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1" name="양쪽 모서리가 둥근 사각형 750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2" name="TextBox 751"/>
          <p:cNvSpPr txBox="1"/>
          <p:nvPr/>
        </p:nvSpPr>
        <p:spPr>
          <a:xfrm>
            <a:off x="2843740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3" name="양쪽 모서리가 둥근 사각형 752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4" name="양쪽 모서리가 둥근 사각형 753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5" name="TextBox 754"/>
          <p:cNvSpPr txBox="1"/>
          <p:nvPr/>
        </p:nvSpPr>
        <p:spPr>
          <a:xfrm>
            <a:off x="3450437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9" name="양쪽 모서리가 둥근 사각형 758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0" name="양쪽 모서리가 둥근 사각형 759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1" name="TextBox 760"/>
          <p:cNvSpPr txBox="1"/>
          <p:nvPr/>
        </p:nvSpPr>
        <p:spPr>
          <a:xfrm>
            <a:off x="441845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2" name="양쪽 모서리가 둥근 사각형 761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3" name="양쪽 모서리가 둥근 사각형 762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470147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8" name="양쪽 모서리가 둥근 사각형 767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9" name="양쪽 모서리가 둥근 사각형 768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572403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1" name="양쪽 모서리가 둥근 사각형 770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2" name="양쪽 모서리가 둥근 사각형 771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3" name="TextBox 772"/>
          <p:cNvSpPr txBox="1"/>
          <p:nvPr/>
        </p:nvSpPr>
        <p:spPr>
          <a:xfrm>
            <a:off x="626600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7" name="직사각형 776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8" name="직사각형 777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9" name="양쪽 모서리가 둥근 사각형 778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0" name="직사각형 779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1" name="직사각형 780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3" name="양쪽 모서리가 둥근 사각형 782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4" name="TextBox 783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5" name="양쪽 모서리가 둥근 사각형 784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6" name="양쪽 모서리가 둥근 사각형 785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7" name="TextBox 786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1" name="양쪽 모서리가 둥근 사각형 790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2" name="양쪽 모서리가 둥근 사각형 791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3" name="TextBox 792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4" name="양쪽 모서리가 둥근 사각형 793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5" name="양쪽 모서리가 둥근 사각형 794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6" name="TextBox 795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0" name="양쪽 모서리가 둥근 사각형 799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1" name="양쪽 모서리가 둥근 사각형 800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3" name="양쪽 모서리가 둥근 사각형 802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4" name="양쪽 모서리가 둥근 사각형 803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5" name="TextBox 804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9" name="양쪽 모서리가 둥근 사각형 808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0" name="양쪽 모서리가 둥근 사각형 809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2" name="양쪽 모서리가 둥근 사각형 811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3" name="양쪽 모서리가 둥근 사각형 812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8" name="양쪽 모서리가 둥근 사각형 81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9" name="양쪽 모서리가 둥근 사각형 81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0" name="TextBox 81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1" name="양쪽 모서리가 둥근 사각형 82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2" name="양쪽 모서리가 둥근 사각형 821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3" name="TextBox 822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7" name="직사각형 826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8" name="직사각형 827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9" name="양쪽 모서리가 둥근 사각형 828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0" name="직사각형 829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1" name="직사각형 830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2" name="직사각형 831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3" name="양쪽 모서리가 둥근 사각형 832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370033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5" name="양쪽 모서리가 둥근 사각형 834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6" name="양쪽 모서리가 둥근 사각형 835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7" name="TextBox 836"/>
          <p:cNvSpPr txBox="1"/>
          <p:nvPr/>
        </p:nvSpPr>
        <p:spPr>
          <a:xfrm>
            <a:off x="653049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1" name="양쪽 모서리가 둥근 사각형 840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2" name="양쪽 모서리가 둥근 사각형 841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3" name="TextBox 842"/>
          <p:cNvSpPr txBox="1"/>
          <p:nvPr/>
        </p:nvSpPr>
        <p:spPr>
          <a:xfrm>
            <a:off x="1767886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4" name="양쪽 모서리가 둥근 사각형 843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5" name="양쪽 모서리가 둥근 사각형 844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205090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0" name="양쪽 모서리가 둥근 사각형 849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1" name="양쪽 모서리가 둥근 사각형 850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2" name="TextBox 851"/>
          <p:cNvSpPr txBox="1"/>
          <p:nvPr/>
        </p:nvSpPr>
        <p:spPr>
          <a:xfrm>
            <a:off x="299748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3" name="양쪽 모서리가 둥근 사각형 852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4" name="양쪽 모서리가 둥근 사각형 853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5" name="TextBox 854"/>
          <p:cNvSpPr txBox="1"/>
          <p:nvPr/>
        </p:nvSpPr>
        <p:spPr>
          <a:xfrm>
            <a:off x="357990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9" name="양쪽 모서리가 둥근 사각형 858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0" name="양쪽 모서리가 둥근 사각형 859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1" name="TextBox 860"/>
          <p:cNvSpPr txBox="1"/>
          <p:nvPr/>
        </p:nvSpPr>
        <p:spPr>
          <a:xfrm>
            <a:off x="4377994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2" name="양쪽 모서리가 둥근 사각형 861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3" name="양쪽 모서리가 둥근 사각형 862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4" name="TextBox 863"/>
          <p:cNvSpPr txBox="1"/>
          <p:nvPr/>
        </p:nvSpPr>
        <p:spPr>
          <a:xfrm>
            <a:off x="4855220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8" name="양쪽 모서리가 둥근 사각형 867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9" name="양쪽 모서리가 둥근 사각형 868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0" name="TextBox 869"/>
          <p:cNvSpPr txBox="1"/>
          <p:nvPr/>
        </p:nvSpPr>
        <p:spPr>
          <a:xfrm>
            <a:off x="561075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871" name="양쪽 모서리가 둥근 사각형 870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2" name="양쪽 모서리가 둥근 사각형 871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589376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77" name="직사각형 876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8" name="직사각형 877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9" name="양쪽 모서리가 둥근 사각형 878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0" name="직사각형 879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1" name="직사각형 880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2" name="직사각형 881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3" name="양쪽 모서리가 둥근 사각형 882"/>
          <p:cNvSpPr/>
          <p:nvPr/>
        </p:nvSpPr>
        <p:spPr bwMode="auto">
          <a:xfrm>
            <a:off x="390722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4" name="TextBox 883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85" name="양쪽 모서리가 둥근 사각형 884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6" name="양쪽 모서리가 둥근 사각형 885"/>
          <p:cNvSpPr/>
          <p:nvPr/>
        </p:nvSpPr>
        <p:spPr bwMode="auto">
          <a:xfrm>
            <a:off x="803211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7" name="TextBox 886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1" name="양쪽 모서리가 둥근 사각형 890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2" name="양쪽 모서리가 둥근 사각형 891"/>
          <p:cNvSpPr/>
          <p:nvPr/>
        </p:nvSpPr>
        <p:spPr bwMode="auto">
          <a:xfrm>
            <a:off x="151344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3" name="TextBox 892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4" name="양쪽 모서리가 둥근 사각형 893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5" name="양쪽 모서리가 둥근 사각형 894"/>
          <p:cNvSpPr/>
          <p:nvPr/>
        </p:nvSpPr>
        <p:spPr bwMode="auto">
          <a:xfrm>
            <a:off x="193402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6" name="TextBox 895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0" name="양쪽 모서리가 둥근 사각형 899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1" name="양쪽 모서리가 둥근 사각형 900"/>
          <p:cNvSpPr/>
          <p:nvPr/>
        </p:nvSpPr>
        <p:spPr bwMode="auto">
          <a:xfrm>
            <a:off x="29048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2" name="TextBox 901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3" name="양쪽 모서리가 둥근 사각형 902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4" name="양쪽 모서리가 둥근 사각형 903"/>
          <p:cNvSpPr/>
          <p:nvPr/>
        </p:nvSpPr>
        <p:spPr bwMode="auto">
          <a:xfrm>
            <a:off x="3471127" y="3629517"/>
            <a:ext cx="185387" cy="80586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5" name="TextBox 904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9" name="양쪽 모서리가 둥근 사각형 908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0" name="양쪽 모서리가 둥근 사각형 909"/>
          <p:cNvSpPr/>
          <p:nvPr/>
        </p:nvSpPr>
        <p:spPr bwMode="auto">
          <a:xfrm>
            <a:off x="4317765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1" name="TextBox 910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2" name="양쪽 모서리가 둥근 사각형 911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3" name="양쪽 모서리가 둥근 사각형 912"/>
          <p:cNvSpPr/>
          <p:nvPr/>
        </p:nvSpPr>
        <p:spPr bwMode="auto">
          <a:xfrm>
            <a:off x="4811173" y="362951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4" name="TextBox 913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8" name="양쪽 모서리가 둥근 사각형 917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9" name="양쪽 모서리가 둥근 사각형 918"/>
          <p:cNvSpPr/>
          <p:nvPr/>
        </p:nvSpPr>
        <p:spPr bwMode="auto">
          <a:xfrm>
            <a:off x="582565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0" name="TextBox 919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1" name="양쪽 모서리가 둥근 사각형 920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2" name="양쪽 모서리가 둥근 사각형 921"/>
          <p:cNvSpPr/>
          <p:nvPr/>
        </p:nvSpPr>
        <p:spPr bwMode="auto">
          <a:xfrm>
            <a:off x="62866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3" name="TextBox 922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7" name="직사각형 926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8" name="직사각형 927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0" name="직사각형 929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1" name="직사각형 930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2" name="직사각형 931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5" name="양쪽 모서리가 둥근 사각형 934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6" name="양쪽 모서리가 둥근 사각형 935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7" name="TextBox 936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1" name="양쪽 모서리가 둥근 사각형 940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2" name="양쪽 모서리가 둥근 사각형 941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3" name="TextBox 942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44" name="양쪽 모서리가 둥근 사각형 943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5" name="양쪽 모서리가 둥근 사각형 944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6" name="TextBox 945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0" name="양쪽 모서리가 둥근 사각형 949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1" name="양쪽 모서리가 둥근 사각형 950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2" name="TextBox 951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3" name="양쪽 모서리가 둥근 사각형 952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4" name="양쪽 모서리가 둥근 사각형 953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5" name="TextBox 954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9" name="양쪽 모서리가 둥근 사각형 958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0" name="양쪽 모서리가 둥근 사각형 959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1" name="TextBox 960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2" name="양쪽 모서리가 둥근 사각형 961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3" name="양쪽 모서리가 둥근 사각형 962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4" name="TextBox 963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8" name="양쪽 모서리가 둥근 사각형 967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9" name="양쪽 모서리가 둥근 사각형 968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0" name="TextBox 969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A 76%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71" name="양쪽 모서리가 둥근 사각형 970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2" name="양쪽 모서리가 둥근 사각형 971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3" name="TextBox 972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7" name="TextBox 976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0" name="TextBox 979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1" name="TextBox 980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3" name="TextBox 982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4" name="TextBox 983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5" name="양쪽 모서리가 둥근 사각형 984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7" name="이등변 삼각형 986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0" name="TextBox 569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1" name="TextBox 570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2" name="TextBox 571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3" name="TextBox 572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4" name="TextBox 573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5" name="TextBox 574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6" name="TextBox 575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9" name="모서리가 둥근 직사각형 578"/>
          <p:cNvSpPr/>
          <p:nvPr/>
        </p:nvSpPr>
        <p:spPr bwMode="auto">
          <a:xfrm>
            <a:off x="256681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직사각형 6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0" name="직사각형 639"/>
          <p:cNvSpPr/>
          <p:nvPr/>
        </p:nvSpPr>
        <p:spPr bwMode="auto">
          <a:xfrm>
            <a:off x="5918343" y="670767"/>
            <a:ext cx="938474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41" name="그룹 640"/>
          <p:cNvGrpSpPr/>
          <p:nvPr/>
        </p:nvGrpSpPr>
        <p:grpSpPr>
          <a:xfrm>
            <a:off x="6914187" y="655369"/>
            <a:ext cx="216000" cy="216000"/>
            <a:chOff x="7138180" y="889843"/>
            <a:chExt cx="216000" cy="216000"/>
          </a:xfrm>
        </p:grpSpPr>
        <p:sp>
          <p:nvSpPr>
            <p:cNvPr id="642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3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28" name="직사각형 27"/>
          <p:cNvSpPr/>
          <p:nvPr/>
        </p:nvSpPr>
        <p:spPr bwMode="auto">
          <a:xfrm>
            <a:off x="7315198" y="962506"/>
            <a:ext cx="332045" cy="3157262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/>
          <p:cNvGrpSpPr/>
          <p:nvPr/>
        </p:nvGrpSpPr>
        <p:grpSpPr>
          <a:xfrm>
            <a:off x="7253111" y="1431842"/>
            <a:ext cx="466692" cy="248399"/>
            <a:chOff x="7228835" y="1253816"/>
            <a:chExt cx="466692" cy="248399"/>
          </a:xfrm>
        </p:grpSpPr>
        <p:grpSp>
          <p:nvGrpSpPr>
            <p:cNvPr id="253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254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255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" name="TextBox 23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grpSp>
        <p:nvGrpSpPr>
          <p:cNvPr id="257" name="그룹 256"/>
          <p:cNvGrpSpPr/>
          <p:nvPr/>
        </p:nvGrpSpPr>
        <p:grpSpPr>
          <a:xfrm>
            <a:off x="7253111" y="1836444"/>
            <a:ext cx="466692" cy="248399"/>
            <a:chOff x="7228835" y="1253816"/>
            <a:chExt cx="466692" cy="248399"/>
          </a:xfrm>
        </p:grpSpPr>
        <p:grpSp>
          <p:nvGrpSpPr>
            <p:cNvPr id="258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260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261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59" name="TextBox 258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grpSp>
        <p:nvGrpSpPr>
          <p:cNvPr id="311" name="그룹 310"/>
          <p:cNvGrpSpPr/>
          <p:nvPr/>
        </p:nvGrpSpPr>
        <p:grpSpPr>
          <a:xfrm>
            <a:off x="7255812" y="3217411"/>
            <a:ext cx="466692" cy="248399"/>
            <a:chOff x="7228835" y="1253816"/>
            <a:chExt cx="466692" cy="248399"/>
          </a:xfrm>
        </p:grpSpPr>
        <p:grpSp>
          <p:nvGrpSpPr>
            <p:cNvPr id="312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314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315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6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3" name="TextBox 312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7179368" y="968171"/>
            <a:ext cx="588027" cy="485464"/>
            <a:chOff x="7172235" y="1763616"/>
            <a:chExt cx="588027" cy="485464"/>
          </a:xfrm>
        </p:grpSpPr>
        <p:grpSp>
          <p:nvGrpSpPr>
            <p:cNvPr id="263" name="그룹 262"/>
            <p:cNvGrpSpPr/>
            <p:nvPr/>
          </p:nvGrpSpPr>
          <p:grpSpPr>
            <a:xfrm>
              <a:off x="7253111" y="1763616"/>
              <a:ext cx="466692" cy="248399"/>
              <a:chOff x="7228835" y="1253816"/>
              <a:chExt cx="466692" cy="248399"/>
            </a:xfrm>
          </p:grpSpPr>
          <p:grpSp>
            <p:nvGrpSpPr>
              <p:cNvPr id="26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6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6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65" name="TextBox 26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7172235" y="1975928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Summary </a:t>
              </a:r>
              <a:endParaRPr lang="en-US" altLang="ko-KR" sz="700" b="1" smtClean="0"/>
            </a:p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View</a:t>
              </a:r>
              <a:endParaRPr lang="ko-KR" altLang="en-US" sz="700" b="1"/>
            </a:p>
          </p:txBody>
        </p:sp>
      </p:grpSp>
      <p:sp>
        <p:nvSpPr>
          <p:cNvPr id="325" name="TextBox 324"/>
          <p:cNvSpPr txBox="1"/>
          <p:nvPr/>
        </p:nvSpPr>
        <p:spPr>
          <a:xfrm>
            <a:off x="7107498" y="3413595"/>
            <a:ext cx="74987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latin typeface="+mn-ea"/>
              </a:rPr>
              <a:t>Magnifier</a:t>
            </a:r>
            <a:endParaRPr lang="ko-KR" altLang="en-US" sz="700" b="1" dirty="0">
              <a:latin typeface="+mn-ea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7285524" y="1680239"/>
            <a:ext cx="378819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2D</a:t>
            </a:r>
            <a:endParaRPr lang="ko-KR" altLang="en-US" sz="700" b="1"/>
          </a:p>
        </p:txBody>
      </p:sp>
      <p:sp>
        <p:nvSpPr>
          <p:cNvPr id="328" name="TextBox 327"/>
          <p:cNvSpPr txBox="1"/>
          <p:nvPr/>
        </p:nvSpPr>
        <p:spPr>
          <a:xfrm>
            <a:off x="7285524" y="2064549"/>
            <a:ext cx="378819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3D</a:t>
            </a:r>
            <a:endParaRPr lang="ko-KR" altLang="en-US" sz="700" b="1"/>
          </a:p>
        </p:txBody>
      </p:sp>
      <p:grpSp>
        <p:nvGrpSpPr>
          <p:cNvPr id="581" name="그룹 580"/>
          <p:cNvGrpSpPr/>
          <p:nvPr/>
        </p:nvGrpSpPr>
        <p:grpSpPr>
          <a:xfrm>
            <a:off x="7255812" y="3617664"/>
            <a:ext cx="466692" cy="248399"/>
            <a:chOff x="7228835" y="1253816"/>
            <a:chExt cx="466692" cy="248399"/>
          </a:xfrm>
        </p:grpSpPr>
        <p:grpSp>
          <p:nvGrpSpPr>
            <p:cNvPr id="589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628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629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0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7" name="TextBox 626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sp>
        <p:nvSpPr>
          <p:cNvPr id="631" name="TextBox 630"/>
          <p:cNvSpPr txBox="1"/>
          <p:nvPr/>
        </p:nvSpPr>
        <p:spPr>
          <a:xfrm>
            <a:off x="7188419" y="3838124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Virtual Block</a:t>
            </a:r>
            <a:endParaRPr lang="ko-KR" altLang="en-US" sz="700" b="1"/>
          </a:p>
        </p:txBody>
      </p:sp>
      <p:grpSp>
        <p:nvGrpSpPr>
          <p:cNvPr id="655" name="그룹 654"/>
          <p:cNvGrpSpPr/>
          <p:nvPr/>
        </p:nvGrpSpPr>
        <p:grpSpPr>
          <a:xfrm>
            <a:off x="7250416" y="2712502"/>
            <a:ext cx="466692" cy="248399"/>
            <a:chOff x="7228835" y="1253816"/>
            <a:chExt cx="466692" cy="248399"/>
          </a:xfrm>
        </p:grpSpPr>
        <p:grpSp>
          <p:nvGrpSpPr>
            <p:cNvPr id="656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658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659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0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57" name="TextBox 656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sp>
        <p:nvSpPr>
          <p:cNvPr id="661" name="TextBox 660"/>
          <p:cNvSpPr txBox="1"/>
          <p:nvPr/>
        </p:nvSpPr>
        <p:spPr>
          <a:xfrm>
            <a:off x="7196512" y="2915990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662" name="Camera"/>
          <p:cNvSpPr>
            <a:spLocks noChangeAspect="1" noEditPoints="1"/>
          </p:cNvSpPr>
          <p:nvPr/>
        </p:nvSpPr>
        <p:spPr bwMode="auto">
          <a:xfrm>
            <a:off x="88426" y="5664425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45213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2" name="직사각형 631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3" name="직사각형 632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4" name="직사각형 633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5" name="직사각형 634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6" name="직사각형 635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7" name="직사각형 636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8" name="직사각형 637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8" name="직사각형 647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9" name="직사각형 648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0" name="직사각형 649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1" name="직사각형 650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2" name="직사각형 651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3" name="직사각형 652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직사각형 653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3" name="직사각형 662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4" name="직사각형 663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5" name="직사각형 664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6" name="직사각형 665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7" name="직사각형 666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8" name="직사각형 667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9" name="직사각형 668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0" name="직사각형 669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1" name="직사각형 670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2" name="직사각형 671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3" name="직사각형 672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4" name="직사각형 673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5" name="직사각형 674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6" name="직사각형 675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9" name="직사각형 928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3" name="직사각형 932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4" name="직사각형 933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9" name="직사각형 978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6" name="직사각형 985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7" name="직사각형 496"/>
          <p:cNvSpPr/>
          <p:nvPr/>
        </p:nvSpPr>
        <p:spPr bwMode="auto">
          <a:xfrm>
            <a:off x="6783628" y="968172"/>
            <a:ext cx="531569" cy="3151596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lvl="0">
              <a:lnSpc>
                <a:spcPct val="150000"/>
              </a:lnSpc>
            </a:pPr>
            <a:endParaRPr lang="en-US" altLang="ko-KR" sz="700" b="1">
              <a:solidFill>
                <a:prstClr val="white"/>
              </a:solidFill>
              <a:latin typeface="맑은 고딕"/>
            </a:endParaRPr>
          </a:p>
        </p:txBody>
      </p:sp>
      <p:sp>
        <p:nvSpPr>
          <p:cNvPr id="500" name="직사각형 499"/>
          <p:cNvSpPr/>
          <p:nvPr/>
        </p:nvSpPr>
        <p:spPr bwMode="auto">
          <a:xfrm>
            <a:off x="7315197" y="2227552"/>
            <a:ext cx="332045" cy="453562"/>
          </a:xfrm>
          <a:prstGeom prst="rect">
            <a:avLst/>
          </a:prstGeom>
          <a:solidFill>
            <a:srgbClr val="000000">
              <a:alpha val="60000"/>
            </a:srgb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" name="그룹 2"/>
          <p:cNvGrpSpPr/>
          <p:nvPr/>
        </p:nvGrpSpPr>
        <p:grpSpPr>
          <a:xfrm>
            <a:off x="7188419" y="2249495"/>
            <a:ext cx="588027" cy="477990"/>
            <a:chOff x="7188419" y="2698246"/>
            <a:chExt cx="588027" cy="477990"/>
          </a:xfrm>
        </p:grpSpPr>
        <p:grpSp>
          <p:nvGrpSpPr>
            <p:cNvPr id="305" name="그룹 304"/>
            <p:cNvGrpSpPr/>
            <p:nvPr/>
          </p:nvGrpSpPr>
          <p:grpSpPr>
            <a:xfrm>
              <a:off x="7257160" y="2698246"/>
              <a:ext cx="466692" cy="248399"/>
              <a:chOff x="7228835" y="1253816"/>
              <a:chExt cx="466692" cy="248399"/>
            </a:xfrm>
          </p:grpSpPr>
          <p:grpSp>
            <p:nvGrpSpPr>
              <p:cNvPr id="30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0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0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7" name="TextBox 306"/>
              <p:cNvSpPr txBox="1"/>
              <p:nvPr/>
            </p:nvSpPr>
            <p:spPr>
              <a:xfrm>
                <a:off x="7228835" y="1285102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324" name="TextBox 323"/>
            <p:cNvSpPr txBox="1"/>
            <p:nvPr/>
          </p:nvSpPr>
          <p:spPr>
            <a:xfrm>
              <a:off x="7188419" y="290308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Screen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Control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0" name="표 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81044619"/>
              </p:ext>
            </p:extLst>
          </p:nvPr>
        </p:nvGraphicFramePr>
        <p:xfrm>
          <a:off x="6912487" y="3319265"/>
          <a:ext cx="308367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2789"/>
                <a:gridCol w="102789"/>
                <a:gridCol w="102789"/>
              </a:tblGrid>
              <a:tr h="154800">
                <a:tc gridSpan="3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</a:tr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03" name="표 50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2465889"/>
              </p:ext>
            </p:extLst>
          </p:nvPr>
        </p:nvGraphicFramePr>
        <p:xfrm>
          <a:off x="6912487" y="1804981"/>
          <a:ext cx="309600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9600"/>
              </a:tblGrid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10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</a:tr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10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06" name="표 50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3879492"/>
              </p:ext>
            </p:extLst>
          </p:nvPr>
        </p:nvGraphicFramePr>
        <p:xfrm>
          <a:off x="6912487" y="2196386"/>
          <a:ext cx="308366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4183"/>
                <a:gridCol w="154183"/>
              </a:tblGrid>
              <a:tr h="154800">
                <a:tc gridSpan="2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08" name="표 5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5408384"/>
              </p:ext>
            </p:extLst>
          </p:nvPr>
        </p:nvGraphicFramePr>
        <p:xfrm>
          <a:off x="6912487" y="2946758"/>
          <a:ext cx="308366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4183"/>
                <a:gridCol w="154183"/>
              </a:tblGrid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09" name="표 50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13033845"/>
              </p:ext>
            </p:extLst>
          </p:nvPr>
        </p:nvGraphicFramePr>
        <p:xfrm>
          <a:off x="6912487" y="1052389"/>
          <a:ext cx="309600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09600"/>
              </a:tblGrid>
              <a:tr h="309600">
                <a:tc>
                  <a:txBody>
                    <a:bodyPr/>
                    <a:lstStyle/>
                    <a:p>
                      <a:pPr latinLnBrk="1"/>
                      <a:endParaRPr lang="ko-KR" altLang="en-US" sz="10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0" name="표 5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404882"/>
              </p:ext>
            </p:extLst>
          </p:nvPr>
        </p:nvGraphicFramePr>
        <p:xfrm>
          <a:off x="6912487" y="1441196"/>
          <a:ext cx="308366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4183"/>
                <a:gridCol w="154183"/>
              </a:tblGrid>
              <a:tr h="3096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2" name="표 5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94878788"/>
              </p:ext>
            </p:extLst>
          </p:nvPr>
        </p:nvGraphicFramePr>
        <p:xfrm>
          <a:off x="6912487" y="2573886"/>
          <a:ext cx="308366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4183"/>
                <a:gridCol w="154183"/>
              </a:tblGrid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  <a:tr h="154800">
                <a:tc gridSpan="2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4" name="표 5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9203804"/>
              </p:ext>
            </p:extLst>
          </p:nvPr>
        </p:nvGraphicFramePr>
        <p:xfrm>
          <a:off x="6912487" y="3688326"/>
          <a:ext cx="308367" cy="309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2789"/>
                <a:gridCol w="102789"/>
                <a:gridCol w="102789"/>
              </a:tblGrid>
              <a:tr h="154800"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rgbClr val="CC00CC"/>
                    </a:solidFill>
                  </a:tcPr>
                </a:tc>
              </a:tr>
              <a:tr h="154800">
                <a:tc gridSpan="3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500"/>
                    </a:p>
                  </a:txBody>
                  <a:tcPr marL="0" marR="0" marT="0" marB="0"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62" name="타원 561"/>
          <p:cNvSpPr/>
          <p:nvPr/>
        </p:nvSpPr>
        <p:spPr>
          <a:xfrm>
            <a:off x="7577450" y="9042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7" name="타원 516"/>
          <p:cNvSpPr/>
          <p:nvPr/>
        </p:nvSpPr>
        <p:spPr>
          <a:xfrm>
            <a:off x="6668995" y="9780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noProof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0441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0410"/>
            <a:ext cx="5616000" cy="608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View(Main Screen) : Container </a:t>
            </a:r>
            <a:r>
              <a:rPr lang="ko-KR" altLang="en-US" sz="800" smtClean="0">
                <a:latin typeface="+mj-ea"/>
                <a:ea typeface="+mj-ea"/>
              </a:rPr>
              <a:t>더블 클릭 시</a:t>
            </a:r>
            <a:r>
              <a:rPr lang="en-US" altLang="ko-KR" sz="800" smtClean="0">
                <a:latin typeface="+mj-ea"/>
                <a:ea typeface="+mj-ea"/>
              </a:rPr>
              <a:t> 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9164850"/>
              </p:ext>
            </p:extLst>
          </p:nvPr>
        </p:nvGraphicFramePr>
        <p:xfrm>
          <a:off x="7709484" y="849870"/>
          <a:ext cx="2130802" cy="379465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Smmmary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View</a:t>
                      </a:r>
                      <a:r>
                        <a:rPr lang="ko-KR" altLang="en-US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에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Container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더블 클릭 시 액션뷰 실행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통합검색창 검색결과 활성화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콘테이너 상세팝업 열기</a:t>
                      </a:r>
                      <a:endParaRPr lang="ko-KR" altLang="en-US" sz="800"/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Ex&gt;Use Case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콘테이너 알람 발생 시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Container Info Pop-Up</a:t>
                      </a: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콘테이너의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Bay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에 위치한 콘테이너 정보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콘테이너 상세정보 출력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(39p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참조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  <a:endParaRPr kumimoji="1" lang="ko-KR" altLang="en-US" sz="8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통합검색창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통합검색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Current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현시점의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Info, Job Info, Alarm Info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9"/>
            <a:ext cx="1944001" cy="175028"/>
            <a:chOff x="595686" y="2423991"/>
            <a:chExt cx="3074194" cy="243708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5"/>
              <a:ext cx="155648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2019044" y="2665486"/>
              <a:ext cx="1650836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751333" y="2423991"/>
              <a:ext cx="1272791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2108960" y="2423994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</a:t>
              </a:r>
              <a:r>
                <a:rPr lang="en-US" sz="80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0" name="TextBox 819"/>
          <p:cNvSpPr txBox="1"/>
          <p:nvPr/>
        </p:nvSpPr>
        <p:spPr>
          <a:xfrm>
            <a:off x="5718274" y="5426376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821" name="직선 연결선 820"/>
          <p:cNvCxnSpPr/>
          <p:nvPr/>
        </p:nvCxnSpPr>
        <p:spPr>
          <a:xfrm>
            <a:off x="5799598" y="5427963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22" name="표 8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6598827"/>
              </p:ext>
            </p:extLst>
          </p:nvPr>
        </p:nvGraphicFramePr>
        <p:xfrm>
          <a:off x="5821325" y="5602544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(PIW)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23" name="TextBox 822"/>
          <p:cNvSpPr txBox="1"/>
          <p:nvPr/>
        </p:nvSpPr>
        <p:spPr>
          <a:xfrm>
            <a:off x="5725493" y="216787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Container Info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825" name="표 8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8630035"/>
              </p:ext>
            </p:extLst>
          </p:nvPr>
        </p:nvGraphicFramePr>
        <p:xfrm>
          <a:off x="5828543" y="2344038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Gang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Pool1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4500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Seal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Grade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latin typeface="맑은 고딕" panose="020B0503020000020004" pitchFamily="50" charset="-127"/>
              <a:cs typeface="Calibri" pitchFamily="34" charset="0"/>
            </a:endParaRPr>
          </a:p>
          <a:p>
            <a:r>
              <a:rPr lang="en-US" altLang="ko-KR" sz="700" b="1" smtClean="0">
                <a:latin typeface="+mn-ea"/>
              </a:rPr>
              <a:t>Location</a:t>
            </a:r>
            <a:r>
              <a:rPr lang="en-US" altLang="ko-KR" sz="700" smtClean="0">
                <a:latin typeface="+mn-ea"/>
              </a:rPr>
              <a:t> </a:t>
            </a:r>
            <a:r>
              <a:rPr lang="en-US" altLang="ko-KR" sz="700">
                <a:latin typeface="+mn-ea"/>
              </a:rPr>
              <a:t>: 61A-18-B-3</a:t>
            </a:r>
          </a:p>
          <a:p>
            <a:r>
              <a:rPr lang="en-US" altLang="ko-KR" sz="700" b="1">
                <a:latin typeface="+mn-ea"/>
              </a:rPr>
              <a:t>ISO </a:t>
            </a:r>
            <a:r>
              <a:rPr lang="en-US" altLang="ko-KR" sz="700">
                <a:latin typeface="+mn-ea"/>
              </a:rPr>
              <a:t>: 45G1</a:t>
            </a:r>
          </a:p>
          <a:p>
            <a:r>
              <a:rPr lang="en-US" altLang="ko-KR" sz="700" b="1">
                <a:latin typeface="+mn-ea"/>
              </a:rPr>
              <a:t>Type </a:t>
            </a:r>
            <a:r>
              <a:rPr lang="en-US" altLang="ko-KR" sz="700">
                <a:latin typeface="+mn-ea"/>
              </a:rPr>
              <a:t>: GE</a:t>
            </a:r>
          </a:p>
          <a:p>
            <a:r>
              <a:rPr lang="en-US" altLang="ko-KR" sz="700" b="1">
                <a:latin typeface="+mn-ea"/>
              </a:rPr>
              <a:t>OPR </a:t>
            </a:r>
            <a:r>
              <a:rPr lang="en-US" altLang="ko-KR" sz="700">
                <a:latin typeface="+mn-ea"/>
              </a:rPr>
              <a:t>: Valfajre Eignt S</a:t>
            </a:r>
            <a:endParaRPr lang="ko-KR" altLang="en-US" sz="700" dirty="0">
              <a:latin typeface="+mn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2217156" y="20993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6982" y="1608355"/>
            <a:ext cx="488447" cy="488447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18274" y="324962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57" name="직선 연결선 56"/>
          <p:cNvCxnSpPr/>
          <p:nvPr/>
        </p:nvCxnSpPr>
        <p:spPr>
          <a:xfrm>
            <a:off x="5799598" y="3251207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45256"/>
              </p:ext>
            </p:extLst>
          </p:nvPr>
        </p:nvGraphicFramePr>
        <p:xfrm>
          <a:off x="5821325" y="3442987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Processing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5" name="타원 44"/>
          <p:cNvSpPr/>
          <p:nvPr/>
        </p:nvSpPr>
        <p:spPr>
          <a:xfrm>
            <a:off x="699736" y="23292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6" name="타원 45"/>
          <p:cNvSpPr/>
          <p:nvPr/>
        </p:nvSpPr>
        <p:spPr>
          <a:xfrm>
            <a:off x="6691042" y="6385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9737" y="2329275"/>
            <a:ext cx="2924802" cy="22529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05238" y="2329275"/>
            <a:ext cx="1536935" cy="10203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9" name="직사각형 48"/>
          <p:cNvSpPr/>
          <p:nvPr/>
        </p:nvSpPr>
        <p:spPr bwMode="auto">
          <a:xfrm>
            <a:off x="879736" y="2348879"/>
            <a:ext cx="4462438" cy="2233375"/>
          </a:xfrm>
          <a:prstGeom prst="rect">
            <a:avLst/>
          </a:prstGeom>
          <a:noFill/>
          <a:ln w="28575" cap="flat" cmpd="sng" algn="ctr">
            <a:solidFill>
              <a:srgbClr val="FF0000"/>
            </a:solidFill>
            <a:prstDash val="sys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93369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2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59" y="1681136"/>
            <a:ext cx="5514199" cy="35368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</a:t>
            </a:r>
            <a:r>
              <a:rPr lang="en-US" altLang="ko-KR" sz="800" smtClean="0">
                <a:latin typeface="+mj-ea"/>
              </a:rPr>
              <a:t>&gt; Virtual Block(</a:t>
            </a:r>
            <a:r>
              <a:rPr lang="ko-KR" altLang="en-US" sz="800" smtClean="0">
                <a:latin typeface="+mj-ea"/>
              </a:rPr>
              <a:t>팝업</a:t>
            </a:r>
            <a:r>
              <a:rPr lang="en-US" altLang="ko-KR" sz="800" smtClean="0">
                <a:latin typeface="+mj-ea"/>
              </a:rPr>
              <a:t>) </a:t>
            </a:r>
            <a:endParaRPr lang="en-US" altLang="ko-KR" sz="800" dirty="0">
              <a:latin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4243316"/>
              </p:ext>
            </p:extLst>
          </p:nvPr>
        </p:nvGraphicFramePr>
        <p:xfrm>
          <a:off x="7709484" y="849870"/>
          <a:ext cx="2130802" cy="225035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블록 활성화</a:t>
                      </a:r>
                      <a:r>
                        <a:rPr lang="en-US" altLang="ko-KR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클릭 시</a:t>
                      </a:r>
                      <a:r>
                        <a:rPr lang="en-US" altLang="ko-KR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블록 클릭 시 해당 블록에 속한 콘테이너 정보가 하단 리스트에 출력</a:t>
                      </a:r>
                      <a:endParaRPr lang="en-US" altLang="ko-KR" sz="8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블록명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활성화된 블록명 표시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블록리스트</a:t>
                      </a:r>
                      <a:endParaRPr lang="en-US" altLang="ko-KR" sz="800" b="1" kern="12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선택된 블록의 콘테이너정보 표시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항목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Container Number, Capacity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 (feet), ISO, Type, Cargo, Opr, Class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리스트갯수 최대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5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개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Paging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첫페이지로 이동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◀◀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이전페이지로 이동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◀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페이지번호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다음페이지로 이동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▶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끝페이지로 이동순 표기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▶▶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 </a:t>
                      </a:r>
                      <a:endParaRPr lang="en-US" altLang="ko-KR" sz="800" kern="12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5426978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73" name="직사각형 372"/>
          <p:cNvSpPr/>
          <p:nvPr/>
        </p:nvSpPr>
        <p:spPr bwMode="auto">
          <a:xfrm>
            <a:off x="5369129" y="5514721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5417143" y="555518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5417143" y="5827025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5417143" y="6102154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5417143" y="6390180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모서리가 둥근 직사각형 101"/>
          <p:cNvSpPr/>
          <p:nvPr/>
        </p:nvSpPr>
        <p:spPr bwMode="auto">
          <a:xfrm>
            <a:off x="11355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87696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65240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3" name="양쪽 모서리가 둥근 사각형 342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4" name="이등변 삼각형 343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45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1" name="모서리가 둥근 직사각형 410"/>
          <p:cNvSpPr/>
          <p:nvPr/>
        </p:nvSpPr>
        <p:spPr bwMode="auto">
          <a:xfrm>
            <a:off x="244543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2" name="그룹 411"/>
          <p:cNvGrpSpPr/>
          <p:nvPr/>
        </p:nvGrpSpPr>
        <p:grpSpPr>
          <a:xfrm>
            <a:off x="4153263" y="655369"/>
            <a:ext cx="1211844" cy="216000"/>
            <a:chOff x="5918343" y="655369"/>
            <a:chExt cx="1211844" cy="216000"/>
          </a:xfrm>
        </p:grpSpPr>
        <p:sp>
          <p:nvSpPr>
            <p:cNvPr id="413" name="직사각형 412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14" name="그룹 413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15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6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20" name="그룹 419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21" name="직사각형 420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" name="그룹 2"/>
          <p:cNvGrpSpPr/>
          <p:nvPr/>
        </p:nvGrpSpPr>
        <p:grpSpPr>
          <a:xfrm>
            <a:off x="934376" y="1964186"/>
            <a:ext cx="3738521" cy="4137968"/>
            <a:chOff x="1829391" y="1290080"/>
            <a:chExt cx="1948492" cy="4213274"/>
          </a:xfrm>
        </p:grpSpPr>
        <p:sp>
          <p:nvSpPr>
            <p:cNvPr id="445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1829391" y="1540017"/>
              <a:ext cx="1948491" cy="39633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6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0"/>
              </p:custDataLst>
            </p:nvPr>
          </p:nvSpPr>
          <p:spPr>
            <a:xfrm>
              <a:off x="1829392" y="1290080"/>
              <a:ext cx="1948491" cy="249937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Block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48" name="Delete"/>
          <p:cNvSpPr>
            <a:spLocks noChangeAspect="1"/>
          </p:cNvSpPr>
          <p:nvPr/>
        </p:nvSpPr>
        <p:spPr bwMode="auto">
          <a:xfrm>
            <a:off x="4438665" y="2033483"/>
            <a:ext cx="122238" cy="122237"/>
          </a:xfrm>
          <a:custGeom>
            <a:avLst/>
            <a:gdLst>
              <a:gd name="T0" fmla="*/ 3 w 77"/>
              <a:gd name="T1" fmla="*/ 0 h 77"/>
              <a:gd name="T2" fmla="*/ 0 w 77"/>
              <a:gd name="T3" fmla="*/ 3 h 77"/>
              <a:gd name="T4" fmla="*/ 36 w 77"/>
              <a:gd name="T5" fmla="*/ 38 h 77"/>
              <a:gd name="T6" fmla="*/ 0 w 77"/>
              <a:gd name="T7" fmla="*/ 74 h 77"/>
              <a:gd name="T8" fmla="*/ 3 w 77"/>
              <a:gd name="T9" fmla="*/ 77 h 77"/>
              <a:gd name="T10" fmla="*/ 39 w 77"/>
              <a:gd name="T11" fmla="*/ 41 h 77"/>
              <a:gd name="T12" fmla="*/ 74 w 77"/>
              <a:gd name="T13" fmla="*/ 77 h 77"/>
              <a:gd name="T14" fmla="*/ 77 w 77"/>
              <a:gd name="T15" fmla="*/ 74 h 77"/>
              <a:gd name="T16" fmla="*/ 42 w 77"/>
              <a:gd name="T17" fmla="*/ 38 h 77"/>
              <a:gd name="T18" fmla="*/ 77 w 77"/>
              <a:gd name="T19" fmla="*/ 3 h 77"/>
              <a:gd name="T20" fmla="*/ 74 w 77"/>
              <a:gd name="T21" fmla="*/ 0 h 77"/>
              <a:gd name="T22" fmla="*/ 39 w 77"/>
              <a:gd name="T23" fmla="*/ 35 h 77"/>
              <a:gd name="T24" fmla="*/ 3 w 77"/>
              <a:gd name="T25" fmla="*/ 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7" h="77">
                <a:moveTo>
                  <a:pt x="3" y="0"/>
                </a:moveTo>
                <a:lnTo>
                  <a:pt x="0" y="3"/>
                </a:lnTo>
                <a:lnTo>
                  <a:pt x="36" y="38"/>
                </a:lnTo>
                <a:lnTo>
                  <a:pt x="0" y="74"/>
                </a:lnTo>
                <a:lnTo>
                  <a:pt x="3" y="77"/>
                </a:lnTo>
                <a:lnTo>
                  <a:pt x="39" y="41"/>
                </a:lnTo>
                <a:lnTo>
                  <a:pt x="74" y="77"/>
                </a:lnTo>
                <a:lnTo>
                  <a:pt x="77" y="74"/>
                </a:lnTo>
                <a:lnTo>
                  <a:pt x="42" y="38"/>
                </a:lnTo>
                <a:lnTo>
                  <a:pt x="77" y="3"/>
                </a:lnTo>
                <a:lnTo>
                  <a:pt x="74" y="0"/>
                </a:lnTo>
                <a:lnTo>
                  <a:pt x="39" y="35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947311"/>
              </p:ext>
            </p:extLst>
          </p:nvPr>
        </p:nvGraphicFramePr>
        <p:xfrm>
          <a:off x="1060341" y="2299566"/>
          <a:ext cx="3439446" cy="167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324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573241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7324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573241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573241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573241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</a:tblGrid>
              <a:tr h="18044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A01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(13)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A02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A03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(4)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A04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(9)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A05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A06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(21)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8044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B01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(13)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B02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B03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(4)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B04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(9)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B05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B06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(21)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044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C01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(13)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C02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C03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(4)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C04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(9)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C05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C06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(21)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8044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C01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(13)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C02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C03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(4)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C04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(9)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C05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C06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(21)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8044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C01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(13)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C02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C03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(4)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C04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(9)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C05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(0)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C06</a:t>
                      </a:r>
                    </a:p>
                    <a:p>
                      <a:pPr algn="ctr" latinLnBrk="1"/>
                      <a:r>
                        <a:rPr lang="en-US" altLang="ko-KR" sz="800" b="1" smtClean="0"/>
                        <a:t>(21)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sp>
        <p:nvSpPr>
          <p:cNvPr id="6" name="직사각형 5"/>
          <p:cNvSpPr/>
          <p:nvPr/>
        </p:nvSpPr>
        <p:spPr bwMode="auto">
          <a:xfrm>
            <a:off x="1065402" y="4060046"/>
            <a:ext cx="3434382" cy="160003"/>
          </a:xfrm>
          <a:prstGeom prst="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C06</a:t>
            </a:r>
            <a:endParaRPr lang="ko-KR" altLang="en-US" sz="9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5463276"/>
              </p:ext>
            </p:extLst>
          </p:nvPr>
        </p:nvGraphicFramePr>
        <p:xfrm>
          <a:off x="1065402" y="4276718"/>
          <a:ext cx="3434384" cy="1295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314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645456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5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6"/>
                    </a:ext>
                  </a:extLst>
                </a:gridCol>
                <a:gridCol w="429298">
                  <a:extLst>
                    <a:ext uri="{9D8B030D-6E8A-4147-A177-3AD203B41FA5}">
                      <a16:colId xmlns:a16="http://schemas.microsoft.com/office/drawing/2014/main" xmlns="" val="2000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NO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Container</a:t>
                      </a:r>
                    </a:p>
                    <a:p>
                      <a:pPr algn="ctr" latinLnBrk="1"/>
                      <a:r>
                        <a:rPr lang="en-US" altLang="ko-KR" sz="700" b="1" smtClean="0"/>
                        <a:t>Number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Capacity</a:t>
                      </a:r>
                    </a:p>
                    <a:p>
                      <a:pPr algn="ctr" latinLnBrk="1"/>
                      <a:r>
                        <a:rPr lang="en-US" altLang="ko-KR" sz="700" b="1" smtClean="0"/>
                        <a:t>(feet)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TMXDC107801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SIM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TL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8887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TMXDC107802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SIM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TL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19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TMXDC107803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SIM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TL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18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TMXDC107804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SIM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TL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17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TMXDC107805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SIM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TL</a:t>
                      </a:r>
                      <a:endParaRPr lang="ko-KR" altLang="en-US" sz="700"/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10" name="그룹 9"/>
          <p:cNvGrpSpPr/>
          <p:nvPr/>
        </p:nvGrpSpPr>
        <p:grpSpPr>
          <a:xfrm>
            <a:off x="2182846" y="5687435"/>
            <a:ext cx="1182732" cy="124847"/>
            <a:chOff x="1802522" y="5687435"/>
            <a:chExt cx="1182732" cy="124847"/>
          </a:xfrm>
        </p:grpSpPr>
        <p:sp>
          <p:nvSpPr>
            <p:cNvPr id="456" name="Back Button"/>
            <p:cNvSpPr>
              <a:spLocks/>
            </p:cNvSpPr>
            <p:nvPr/>
          </p:nvSpPr>
          <p:spPr bwMode="auto">
            <a:xfrm>
              <a:off x="1953524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A6A6A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500" dirty="0" smtClean="0">
                  <a:solidFill>
                    <a:srgbClr val="A6A6A6"/>
                  </a:solidFill>
                  <a:effectLst/>
                  <a:latin typeface="Wingdings 3"/>
                </a:rPr>
                <a:t>t</a:t>
              </a:r>
              <a:endParaRPr lang="en-US" sz="500" dirty="0">
                <a:solidFill>
                  <a:srgbClr val="A6A6A6"/>
                </a:solidFill>
                <a:effectLst/>
                <a:latin typeface="Wingdings 3"/>
              </a:endParaRPr>
            </a:p>
          </p:txBody>
        </p:sp>
        <p:sp>
          <p:nvSpPr>
            <p:cNvPr id="457" name="Page 1"/>
            <p:cNvSpPr>
              <a:spLocks/>
            </p:cNvSpPr>
            <p:nvPr/>
          </p:nvSpPr>
          <p:spPr bwMode="auto">
            <a:xfrm>
              <a:off x="2128315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rgbClr val="595959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dirty="0" smtClean="0">
                  <a:solidFill>
                    <a:srgbClr val="FFFFFF"/>
                  </a:solidFill>
                  <a:effectLst/>
                  <a:latin typeface="맑은 고딕" panose="020B0503020000020004" pitchFamily="50" charset="-127"/>
                </a:rPr>
                <a:t>1</a:t>
              </a:r>
              <a:endParaRPr lang="en-US" sz="800" dirty="0">
                <a:solidFill>
                  <a:srgbClr val="FFFFFF"/>
                </a:solidFill>
                <a:effectLst/>
                <a:latin typeface="맑은 고딕" panose="020B0503020000020004" pitchFamily="50" charset="-127"/>
              </a:endParaRPr>
            </a:p>
          </p:txBody>
        </p:sp>
        <p:sp>
          <p:nvSpPr>
            <p:cNvPr id="458" name="Page 2"/>
            <p:cNvSpPr>
              <a:spLocks/>
            </p:cNvSpPr>
            <p:nvPr/>
          </p:nvSpPr>
          <p:spPr bwMode="auto">
            <a:xfrm>
              <a:off x="2307431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dirty="0" smtClean="0">
                  <a:solidFill>
                    <a:srgbClr val="262626"/>
                  </a:solidFill>
                  <a:effectLst/>
                  <a:latin typeface="맑은 고딕" panose="020B0503020000020004" pitchFamily="50" charset="-127"/>
                </a:rPr>
                <a:t>2</a:t>
              </a:r>
              <a:endParaRPr lang="en-US" sz="800" dirty="0">
                <a:solidFill>
                  <a:srgbClr val="262626"/>
                </a:solidFill>
                <a:effectLst/>
                <a:latin typeface="맑은 고딕" panose="020B0503020000020004" pitchFamily="50" charset="-127"/>
              </a:endParaRPr>
            </a:p>
          </p:txBody>
        </p:sp>
        <p:sp>
          <p:nvSpPr>
            <p:cNvPr id="459" name="Page 3"/>
            <p:cNvSpPr>
              <a:spLocks/>
            </p:cNvSpPr>
            <p:nvPr/>
          </p:nvSpPr>
          <p:spPr bwMode="auto">
            <a:xfrm>
              <a:off x="2486546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dirty="0" smtClean="0">
                  <a:solidFill>
                    <a:srgbClr val="262626"/>
                  </a:solidFill>
                  <a:effectLst/>
                  <a:latin typeface="맑은 고딕" panose="020B0503020000020004" pitchFamily="50" charset="-127"/>
                </a:rPr>
                <a:t>3</a:t>
              </a:r>
              <a:endParaRPr lang="en-US" sz="800" dirty="0">
                <a:solidFill>
                  <a:srgbClr val="262626"/>
                </a:solidFill>
                <a:effectLst/>
                <a:latin typeface="맑은 고딕" panose="020B0503020000020004" pitchFamily="50" charset="-127"/>
              </a:endParaRPr>
            </a:p>
          </p:txBody>
        </p:sp>
        <p:sp>
          <p:nvSpPr>
            <p:cNvPr id="464" name="Next Button"/>
            <p:cNvSpPr>
              <a:spLocks/>
            </p:cNvSpPr>
            <p:nvPr/>
          </p:nvSpPr>
          <p:spPr bwMode="auto">
            <a:xfrm>
              <a:off x="2662382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A6A6A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 latinLnBrk="0"/>
              <a:r>
                <a:rPr lang="en-US" sz="500" dirty="0">
                  <a:solidFill>
                    <a:srgbClr val="A6A6A6"/>
                  </a:solidFill>
                  <a:latin typeface="Wingdings 3"/>
                </a:rPr>
                <a:t>u</a:t>
              </a:r>
            </a:p>
          </p:txBody>
        </p:sp>
        <p:sp>
          <p:nvSpPr>
            <p:cNvPr id="465" name="Next Button"/>
            <p:cNvSpPr>
              <a:spLocks/>
            </p:cNvSpPr>
            <p:nvPr/>
          </p:nvSpPr>
          <p:spPr bwMode="auto">
            <a:xfrm>
              <a:off x="2853669" y="5687436"/>
              <a:ext cx="131585" cy="121704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500" dirty="0" smtClean="0">
                  <a:solidFill>
                    <a:srgbClr val="262626"/>
                  </a:solidFill>
                  <a:effectLst/>
                  <a:latin typeface="Wingdings 3"/>
                </a:rPr>
                <a:t>u</a:t>
              </a:r>
              <a:r>
                <a:rPr lang="en-US" altLang="ko-KR" sz="500" dirty="0" smtClean="0">
                  <a:solidFill>
                    <a:srgbClr val="262626"/>
                  </a:solidFill>
                  <a:latin typeface="Wingdings 3"/>
                </a:rPr>
                <a:t>u</a:t>
              </a:r>
              <a:endParaRPr lang="en-US" altLang="ko-KR" sz="500" dirty="0">
                <a:solidFill>
                  <a:srgbClr val="262626"/>
                </a:solidFill>
                <a:latin typeface="Wingdings 3"/>
              </a:endParaRPr>
            </a:p>
          </p:txBody>
        </p:sp>
        <p:sp>
          <p:nvSpPr>
            <p:cNvPr id="466" name="Back Button"/>
            <p:cNvSpPr>
              <a:spLocks/>
            </p:cNvSpPr>
            <p:nvPr/>
          </p:nvSpPr>
          <p:spPr bwMode="auto">
            <a:xfrm>
              <a:off x="1802522" y="5687435"/>
              <a:ext cx="134922" cy="124847"/>
            </a:xfrm>
            <a:prstGeom prst="roundRect">
              <a:avLst>
                <a:gd name="adj" fmla="val 12258"/>
              </a:avLst>
            </a:prstGeom>
            <a:solidFill>
              <a:schemeClr val="bg1"/>
            </a:solidFill>
            <a:ln w="6350" cap="flat" cmpd="sng" algn="ctr">
              <a:solidFill>
                <a:srgbClr val="A6A6A6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500" dirty="0" smtClean="0">
                  <a:solidFill>
                    <a:srgbClr val="A6A6A6"/>
                  </a:solidFill>
                  <a:effectLst/>
                  <a:latin typeface="Wingdings 3"/>
                </a:rPr>
                <a:t>t</a:t>
              </a:r>
              <a:r>
                <a:rPr lang="en-US" altLang="ko-KR" sz="500" dirty="0" smtClean="0">
                  <a:solidFill>
                    <a:srgbClr val="A6A6A6"/>
                  </a:solidFill>
                  <a:latin typeface="Wingdings 3"/>
                </a:rPr>
                <a:t>t</a:t>
              </a:r>
              <a:endParaRPr lang="en-US" altLang="ko-KR" sz="500" dirty="0">
                <a:solidFill>
                  <a:srgbClr val="A6A6A6"/>
                </a:solidFill>
                <a:latin typeface="Wingdings 3"/>
              </a:endParaRPr>
            </a:p>
          </p:txBody>
        </p:sp>
      </p:grpSp>
      <p:sp>
        <p:nvSpPr>
          <p:cNvPr id="338" name="타원 337"/>
          <p:cNvSpPr/>
          <p:nvPr/>
        </p:nvSpPr>
        <p:spPr>
          <a:xfrm>
            <a:off x="3884251" y="29228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934376" y="40400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934376" y="43075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1962064" y="56589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56" name="그룹 255"/>
          <p:cNvGrpSpPr/>
          <p:nvPr/>
        </p:nvGrpSpPr>
        <p:grpSpPr>
          <a:xfrm>
            <a:off x="5167634" y="962506"/>
            <a:ext cx="749870" cy="3157262"/>
            <a:chOff x="7107498" y="962506"/>
            <a:chExt cx="749870" cy="3157262"/>
          </a:xfrm>
        </p:grpSpPr>
        <p:sp>
          <p:nvSpPr>
            <p:cNvPr id="257" name="직사각형 256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58" name="그룹 257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3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3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3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29" name="TextBox 3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59" name="그룹 258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3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24" name="TextBox 3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60" name="그룹 259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31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2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2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9" name="TextBox 31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61" name="그룹 260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311" name="그룹 310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31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31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31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14" name="TextBox 313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312" name="TextBox 311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262" name="그룹 261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304" name="그룹 303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3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3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3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07" name="TextBox 3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305" name="TextBox 304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263" name="TextBox 262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265" name="TextBox 264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266" name="그룹 265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2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0" name="TextBox 2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67" name="TextBox 266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268" name="그룹 267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27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7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7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1" name="TextBox 27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69" name="TextBox 268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339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340" name="Picture 2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41" name="TextBox 340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46" name="직사각형 345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7" name="그룹 346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348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9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50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1147379"/>
            <a:ext cx="1944001" cy="175028"/>
            <a:chOff x="595686" y="2423991"/>
            <a:chExt cx="3074194" cy="243708"/>
          </a:xfrm>
          <a:solidFill>
            <a:srgbClr val="FFFFFF"/>
          </a:solidFill>
        </p:grpSpPr>
        <p:cxnSp>
          <p:nvCxnSpPr>
            <p:cNvPr id="351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 flipH="1">
              <a:off x="595686" y="2663275"/>
              <a:ext cx="155648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6"/>
              </p:custDataLst>
            </p:nvPr>
          </p:nvCxnSpPr>
          <p:spPr>
            <a:xfrm>
              <a:off x="2019044" y="2665486"/>
              <a:ext cx="1650836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3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751333" y="2423991"/>
              <a:ext cx="1272791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4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2108960" y="2423994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</a:t>
              </a:r>
              <a:r>
                <a:rPr lang="en-US" sz="80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55" name="직선 연결선 354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6" name="직선 연결선 355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7" name="TextBox 356"/>
          <p:cNvSpPr txBox="1"/>
          <p:nvPr/>
        </p:nvSpPr>
        <p:spPr>
          <a:xfrm>
            <a:off x="5718274" y="5426376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358" name="직선 연결선 357"/>
          <p:cNvCxnSpPr/>
          <p:nvPr/>
        </p:nvCxnSpPr>
        <p:spPr>
          <a:xfrm>
            <a:off x="5799598" y="5427963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59" name="표 3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9036857"/>
              </p:ext>
            </p:extLst>
          </p:nvPr>
        </p:nvGraphicFramePr>
        <p:xfrm>
          <a:off x="5821325" y="5602544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(PIW)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60" name="TextBox 359"/>
          <p:cNvSpPr txBox="1"/>
          <p:nvPr/>
        </p:nvSpPr>
        <p:spPr>
          <a:xfrm>
            <a:off x="5725493" y="216787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Container Info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361" name="표 3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979999"/>
              </p:ext>
            </p:extLst>
          </p:nvPr>
        </p:nvGraphicFramePr>
        <p:xfrm>
          <a:off x="5828543" y="2344038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Gang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Pool1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4500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Seal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Grade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362" name="직사각형 361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3" name="TextBox 362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latin typeface="맑은 고딕" panose="020B0503020000020004" pitchFamily="50" charset="-127"/>
              <a:cs typeface="Calibri" pitchFamily="34" charset="0"/>
            </a:endParaRPr>
          </a:p>
          <a:p>
            <a:r>
              <a:rPr lang="en-US" altLang="ko-KR" sz="700" b="1" smtClean="0">
                <a:latin typeface="+mn-ea"/>
              </a:rPr>
              <a:t>Location</a:t>
            </a:r>
            <a:r>
              <a:rPr lang="en-US" altLang="ko-KR" sz="700" smtClean="0">
                <a:latin typeface="+mn-ea"/>
              </a:rPr>
              <a:t> </a:t>
            </a:r>
            <a:r>
              <a:rPr lang="en-US" altLang="ko-KR" sz="700">
                <a:latin typeface="+mn-ea"/>
              </a:rPr>
              <a:t>: 61A-18-B-3</a:t>
            </a:r>
          </a:p>
          <a:p>
            <a:r>
              <a:rPr lang="en-US" altLang="ko-KR" sz="700" b="1">
                <a:latin typeface="+mn-ea"/>
              </a:rPr>
              <a:t>ISO </a:t>
            </a:r>
            <a:r>
              <a:rPr lang="en-US" altLang="ko-KR" sz="700">
                <a:latin typeface="+mn-ea"/>
              </a:rPr>
              <a:t>: 45G1</a:t>
            </a:r>
          </a:p>
          <a:p>
            <a:r>
              <a:rPr lang="en-US" altLang="ko-KR" sz="700" b="1">
                <a:latin typeface="+mn-ea"/>
              </a:rPr>
              <a:t>Type </a:t>
            </a:r>
            <a:r>
              <a:rPr lang="en-US" altLang="ko-KR" sz="700">
                <a:latin typeface="+mn-ea"/>
              </a:rPr>
              <a:t>: GE</a:t>
            </a:r>
          </a:p>
          <a:p>
            <a:r>
              <a:rPr lang="en-US" altLang="ko-KR" sz="700" b="1">
                <a:latin typeface="+mn-ea"/>
              </a:rPr>
              <a:t>OPR </a:t>
            </a:r>
            <a:r>
              <a:rPr lang="en-US" altLang="ko-KR" sz="700">
                <a:latin typeface="+mn-ea"/>
              </a:rPr>
              <a:t>: Valfajre Eignt S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364" name="그림 363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6982" y="1608355"/>
            <a:ext cx="488447" cy="488447"/>
          </a:xfrm>
          <a:prstGeom prst="rect">
            <a:avLst/>
          </a:prstGeom>
        </p:spPr>
      </p:pic>
      <p:sp>
        <p:nvSpPr>
          <p:cNvPr id="365" name="TextBox 364"/>
          <p:cNvSpPr txBox="1"/>
          <p:nvPr/>
        </p:nvSpPr>
        <p:spPr>
          <a:xfrm>
            <a:off x="5718274" y="324962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366" name="직선 연결선 365"/>
          <p:cNvCxnSpPr/>
          <p:nvPr/>
        </p:nvCxnSpPr>
        <p:spPr>
          <a:xfrm>
            <a:off x="5799598" y="3251207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67" name="표 3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2203637"/>
              </p:ext>
            </p:extLst>
          </p:nvPr>
        </p:nvGraphicFramePr>
        <p:xfrm>
          <a:off x="5821325" y="3442987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Processing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11" name="직선 연결선 10"/>
          <p:cNvCxnSpPr/>
          <p:nvPr/>
        </p:nvCxnSpPr>
        <p:spPr>
          <a:xfrm>
            <a:off x="5701173" y="609717"/>
            <a:ext cx="0" cy="607987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1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3"/>
            </p:custDataLst>
          </p:nvPr>
        </p:nvSpPr>
        <p:spPr>
          <a:xfrm>
            <a:off x="5701174" y="609719"/>
            <a:ext cx="1948491" cy="24993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Unified Search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72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7438781" y="680965"/>
            <a:ext cx="98425" cy="95249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04617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직사각형 981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VT Monitoring </a:t>
            </a:r>
            <a:r>
              <a:rPr lang="en-US" altLang="ko-KR" sz="800" smtClean="0">
                <a:latin typeface="+mj-ea"/>
                <a:ea typeface="+mj-ea"/>
              </a:rPr>
              <a:t>Screen View(Summary View) &gt; Alarm </a:t>
            </a:r>
            <a:r>
              <a:rPr lang="ko-KR" altLang="en-US" sz="800" smtClean="0">
                <a:latin typeface="+mj-ea"/>
                <a:ea typeface="+mj-ea"/>
              </a:rPr>
              <a:t>발생시</a:t>
            </a:r>
            <a:r>
              <a:rPr lang="en-US" altLang="ko-KR" sz="800" smtClean="0">
                <a:latin typeface="+mj-ea"/>
                <a:ea typeface="+mj-ea"/>
              </a:rPr>
              <a:t>(Yard Block Congestion)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</a:t>
            </a:r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ID : blabla3928</a:t>
            </a:r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78981781"/>
              </p:ext>
            </p:extLst>
          </p:nvPr>
        </p:nvGraphicFramePr>
        <p:xfrm>
          <a:off x="7709484" y="849870"/>
          <a:ext cx="2130802" cy="504158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 시 그래픽효과 예시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Yard Block Congestion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Yard Block Congestion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발생 시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Block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내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ITV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의 이동이 정체되어 있는 모습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Animation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Effect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Yard Block Congestion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또는 그 외 모든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Alarm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발생 시 화면 주변이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Alarm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등급별 컬러로 깜빡이는 효과 발생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. Alarm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해제 시 원복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등급별 컬러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: Critical(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빨강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), Major(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주황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),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Minor(</a:t>
                      </a:r>
                      <a:r>
                        <a:rPr lang="ko-KR" altLang="en-US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노랑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), System(</a:t>
                      </a:r>
                      <a:r>
                        <a:rPr lang="ko-KR" altLang="en-US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갈색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) 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  <a:sym typeface="Wingdings" pitchFamily="2" charset="2"/>
                        </a:rPr>
                        <a:t> </a:t>
                      </a:r>
                      <a:r>
                        <a:rPr lang="ko-KR" altLang="en-US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  <a:sym typeface="Wingdings" pitchFamily="2" charset="2"/>
                        </a:rPr>
                        <a:t>디자인 시안 기준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 기능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마우스롤 밀고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당기는 경우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터미널 전경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Top View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돋보기영역 활성화 및 화면중앙 위치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&amp;3D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 영역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확대할 위치로 드래그앤드롭 시 해당 위치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돋보기영역 마우스 오버 및 휠 밀고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당기면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 가능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 버튼 클릭 시마다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+(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-(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 내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정의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돋보기 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CHE(TC, QC, ITV, OTR, RS, EH)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액션뷰 실행 및 화면분할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(16p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액션뷰 실행 시 돋보기영역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돋보기창 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33764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52" name="자유형 251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0" name="직사각형 329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1" name="직사각형 330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3" name="직사각형 372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모서리가 둥근 직사각형 101"/>
          <p:cNvSpPr/>
          <p:nvPr/>
        </p:nvSpPr>
        <p:spPr bwMode="auto">
          <a:xfrm>
            <a:off x="23493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99834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77378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직사각형 102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5" name="직사각형 384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80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38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8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TextBox 109"/>
          <p:cNvSpPr txBox="1"/>
          <p:nvPr/>
        </p:nvSpPr>
        <p:spPr>
          <a:xfrm>
            <a:off x="443033" y="1251485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7" name="직사각형 386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직사각형 387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0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39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9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1" name="TextBox 390"/>
          <p:cNvSpPr txBox="1"/>
          <p:nvPr/>
        </p:nvSpPr>
        <p:spPr>
          <a:xfrm>
            <a:off x="891262" y="1251486"/>
            <a:ext cx="4231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7" name="직사각형 396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00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40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0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1" name="TextBox 400"/>
          <p:cNvSpPr txBox="1"/>
          <p:nvPr/>
        </p:nvSpPr>
        <p:spPr>
          <a:xfrm>
            <a:off x="1347210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07" name="직사각형 406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8" name="직사각형 407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0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41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1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" name="TextBox 410"/>
          <p:cNvSpPr txBox="1"/>
          <p:nvPr/>
        </p:nvSpPr>
        <p:spPr>
          <a:xfrm>
            <a:off x="1731901" y="1259953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17" name="직사각형 416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8" name="직사각형 417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9" name="TextBox 418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20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42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2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1" name="TextBox 420"/>
          <p:cNvSpPr txBox="1"/>
          <p:nvPr/>
        </p:nvSpPr>
        <p:spPr>
          <a:xfrm>
            <a:off x="2828190" y="1276136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latin typeface="+mn-ea"/>
              </a:rPr>
              <a:t> </a:t>
            </a:r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427" name="직사각형 426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8" name="직사각형 427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0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43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3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1" name="TextBox 430"/>
          <p:cNvSpPr txBox="1"/>
          <p:nvPr/>
        </p:nvSpPr>
        <p:spPr>
          <a:xfrm>
            <a:off x="3244692" y="1166065"/>
            <a:ext cx="360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ko-KR" sz="700">
              <a:latin typeface="+mn-ea"/>
            </a:endParaRPr>
          </a:p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437" name="직사각형 436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40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44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4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1" name="TextBox 440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447" name="직사각형 446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8" name="직사각형 447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50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45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5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1" name="TextBox 450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57" name="직사각형 456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8" name="직사각형 457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60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46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6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1" name="TextBox 460"/>
          <p:cNvSpPr txBox="1"/>
          <p:nvPr/>
        </p:nvSpPr>
        <p:spPr>
          <a:xfrm>
            <a:off x="5065299" y="1275762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grpSp>
        <p:nvGrpSpPr>
          <p:cNvPr id="466" name="그룹 465"/>
          <p:cNvGrpSpPr/>
          <p:nvPr/>
        </p:nvGrpSpPr>
        <p:grpSpPr>
          <a:xfrm>
            <a:off x="5439794" y="1240767"/>
            <a:ext cx="410232" cy="355732"/>
            <a:chOff x="412694" y="1216491"/>
            <a:chExt cx="410232" cy="355732"/>
          </a:xfrm>
        </p:grpSpPr>
        <p:sp>
          <p:nvSpPr>
            <p:cNvPr id="467" name="직사각형 466"/>
            <p:cNvSpPr/>
            <p:nvPr/>
          </p:nvSpPr>
          <p:spPr bwMode="auto">
            <a:xfrm>
              <a:off x="412694" y="1216491"/>
              <a:ext cx="291313" cy="35573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8" name="직사각형 467"/>
            <p:cNvSpPr/>
            <p:nvPr/>
          </p:nvSpPr>
          <p:spPr bwMode="auto">
            <a:xfrm>
              <a:off x="412694" y="1453425"/>
              <a:ext cx="291313" cy="114898"/>
            </a:xfrm>
            <a:prstGeom prst="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70" name="Image"/>
            <p:cNvGrpSpPr/>
            <p:nvPr/>
          </p:nvGrpSpPr>
          <p:grpSpPr>
            <a:xfrm>
              <a:off x="440772" y="1276852"/>
              <a:ext cx="125597" cy="125597"/>
              <a:chOff x="9600101" y="1622168"/>
              <a:chExt cx="1333500" cy="1333500"/>
            </a:xfrm>
          </p:grpSpPr>
          <p:sp>
            <p:nvSpPr>
              <p:cNvPr id="47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7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1" name="TextBox 470"/>
            <p:cNvSpPr txBox="1"/>
            <p:nvPr/>
          </p:nvSpPr>
          <p:spPr>
            <a:xfrm>
              <a:off x="435444" y="1243017"/>
              <a:ext cx="387482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2</a:t>
              </a:r>
              <a:endParaRPr lang="ko-KR" altLang="en-US" sz="700" dirty="0" smtClean="0">
                <a:latin typeface="+mn-ea"/>
              </a:endParaRPr>
            </a:p>
          </p:txBody>
        </p:sp>
      </p:grpSp>
      <p:sp>
        <p:nvSpPr>
          <p:cNvPr id="476" name="모서리가 둥근 직사각형 475"/>
          <p:cNvSpPr/>
          <p:nvPr/>
        </p:nvSpPr>
        <p:spPr bwMode="auto">
          <a:xfrm>
            <a:off x="1027686" y="2157590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7" name="모서리가 둥근 직사각형 476"/>
          <p:cNvSpPr/>
          <p:nvPr/>
        </p:nvSpPr>
        <p:spPr bwMode="auto">
          <a:xfrm>
            <a:off x="1318999" y="2137824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8" name="모서리가 둥근 직사각형 477"/>
          <p:cNvSpPr/>
          <p:nvPr/>
        </p:nvSpPr>
        <p:spPr bwMode="auto">
          <a:xfrm>
            <a:off x="1155382" y="162802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모서리가 둥근 직사각형 478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모서리가 둥근 직사각형 479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1" name="모서리가 둥근 직사각형 480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2" name="모서리가 둥근 직사각형 481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3" name="모서리가 둥근 직사각형 482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4" name="모서리가 둥근 직사각형 483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6" name="모서리가 둥근 직사각형 485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7" name="모서리가 둥근 직사각형 486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8" name="모서리가 둥근 직사각형 487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모서리가 둥근 직사각형 488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3" name="모서리가 둥근 직사각형 492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4" name="모서리가 둥근 직사각형 493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5" name="모서리가 둥근 직사각형 494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6" name="모서리가 둥근 직사각형 495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모서리가 둥근 직사각형 497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모서리가 둥근 직사각형 498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1" name="모서리가 둥근 직사각형 500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2" name="모서리가 둥근 직사각형 501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4" name="양쪽 모서리가 둥근 사각형 503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3" name="직사각형 512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0" name="직사각형 519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7" name="직사각형 526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4" name="양쪽 모서리가 둥근 사각형 533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583" name="양쪽 모서리가 둥근 사각형 582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4" name="양쪽 모서리가 둥근 사각형 583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0" name="양쪽 모서리가 둥근 사각형 589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1" name="양쪽 모서리가 둥근 사각형 590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2" name="TextBox 591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3" name="양쪽 모서리가 둥근 사각형 592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4" name="양쪽 모서리가 둥근 사각형 593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5" name="TextBox 594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9" name="양쪽 모서리가 둥근 사각형 598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0" name="양쪽 모서리가 둥근 사각형 599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1" name="TextBox 600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2" name="양쪽 모서리가 둥근 사각형 601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3" name="양쪽 모서리가 둥근 사각형 602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4" name="TextBox 603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9" name="양쪽 모서리가 둥근 사각형 608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0" name="양쪽 모서리가 둥근 사각형 609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2" name="양쪽 모서리가 둥근 사각형 611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양쪽 모서리가 둥근 사각형 612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4" name="TextBox 613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8" name="양쪽 모서리가 둥근 사각형 617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9" name="양쪽 모서리가 둥근 사각형 618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1" name="양쪽 모서리가 둥근 사각형 620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2" name="양쪽 모서리가 둥근 사각형 621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77" name="직사각형 676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8" name="직사각형 677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9" name="양쪽 모서리가 둥근 사각형 678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0" name="직사각형 679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1" name="직사각형 680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2" name="직사각형 681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3" name="양쪽 모서리가 둥근 사각형 682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TextBox 683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85" name="양쪽 모서리가 둥근 사각형 684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양쪽 모서리가 둥근 사각형 685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7" name="TextBox 686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1" name="양쪽 모서리가 둥근 사각형 690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2" name="양쪽 모서리가 둥근 사각형 691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3" name="TextBox 692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4" name="양쪽 모서리가 둥근 사각형 693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5" name="양쪽 모서리가 둥근 사각형 694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0" name="양쪽 모서리가 둥근 사각형 699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1" name="양쪽 모서리가 둥근 사각형 700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2" name="TextBox 701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3" name="양쪽 모서리가 둥근 사각형 702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4" name="양쪽 모서리가 둥근 사각형 703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5" name="TextBox 704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9" name="양쪽 모서리가 둥근 사각형 708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0" name="양쪽 모서리가 둥근 사각형 709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2" name="양쪽 모서리가 둥근 사각형 711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3" name="양쪽 모서리가 둥근 사각형 712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4" name="TextBox 713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8" name="양쪽 모서리가 둥근 사각형 717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9" name="양쪽 모서리가 둥근 사각형 718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0" name="TextBox 719"/>
          <p:cNvSpPr txBox="1"/>
          <p:nvPr/>
        </p:nvSpPr>
        <p:spPr>
          <a:xfrm>
            <a:off x="5982984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1" name="양쪽 모서리가 둥근 사각형 720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2" name="양쪽 모서리가 둥근 사각형 721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3" name="TextBox 722"/>
          <p:cNvSpPr txBox="1"/>
          <p:nvPr/>
        </p:nvSpPr>
        <p:spPr>
          <a:xfrm>
            <a:off x="6427841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7" name="직사각형 726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8" name="직사각형 727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9" name="양쪽 모서리가 둥근 사각형 728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0" name="직사각형 729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1" name="직사각형 730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2" name="직사각형 731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3" name="양쪽 모서리가 둥근 사각형 732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51568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735" name="양쪽 모서리가 둥근 사각형 734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6" name="양쪽 모서리가 둥근 사각형 735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79870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1" name="양쪽 모서리가 둥근 사각형 740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2" name="양쪽 모서리가 둥근 사각형 741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3" name="TextBox 742"/>
          <p:cNvSpPr txBox="1"/>
          <p:nvPr/>
        </p:nvSpPr>
        <p:spPr>
          <a:xfrm>
            <a:off x="1767886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4" name="양쪽 모서리가 둥근 사각형 743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5" name="양쪽 모서리가 둥근 사각형 744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6" name="TextBox 745"/>
          <p:cNvSpPr txBox="1"/>
          <p:nvPr/>
        </p:nvSpPr>
        <p:spPr>
          <a:xfrm>
            <a:off x="216419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0" name="양쪽 모서리가 둥근 사각형 749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1" name="양쪽 모서리가 둥근 사각형 750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2" name="TextBox 751"/>
          <p:cNvSpPr txBox="1"/>
          <p:nvPr/>
        </p:nvSpPr>
        <p:spPr>
          <a:xfrm>
            <a:off x="2843740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3" name="양쪽 모서리가 둥근 사각형 752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4" name="양쪽 모서리가 둥근 사각형 753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5" name="TextBox 754"/>
          <p:cNvSpPr txBox="1"/>
          <p:nvPr/>
        </p:nvSpPr>
        <p:spPr>
          <a:xfrm>
            <a:off x="3450437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9" name="양쪽 모서리가 둥근 사각형 758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0" name="양쪽 모서리가 둥근 사각형 759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1" name="TextBox 760"/>
          <p:cNvSpPr txBox="1"/>
          <p:nvPr/>
        </p:nvSpPr>
        <p:spPr>
          <a:xfrm>
            <a:off x="441845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2" name="양쪽 모서리가 둥근 사각형 761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3" name="양쪽 모서리가 둥근 사각형 762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470147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8" name="양쪽 모서리가 둥근 사각형 767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9" name="양쪽 모서리가 둥근 사각형 768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572403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1" name="양쪽 모서리가 둥근 사각형 770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2" name="양쪽 모서리가 둥근 사각형 771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3" name="TextBox 772"/>
          <p:cNvSpPr txBox="1"/>
          <p:nvPr/>
        </p:nvSpPr>
        <p:spPr>
          <a:xfrm>
            <a:off x="626600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7" name="직사각형 776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8" name="직사각형 777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9" name="양쪽 모서리가 둥근 사각형 778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0" name="직사각형 779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1" name="직사각형 780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3" name="양쪽 모서리가 둥근 사각형 782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4" name="TextBox 783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5" name="양쪽 모서리가 둥근 사각형 784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6" name="양쪽 모서리가 둥근 사각형 785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7" name="TextBox 786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1" name="양쪽 모서리가 둥근 사각형 790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2" name="양쪽 모서리가 둥근 사각형 791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3" name="TextBox 792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4" name="양쪽 모서리가 둥근 사각형 793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5" name="양쪽 모서리가 둥근 사각형 794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6" name="TextBox 795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0" name="양쪽 모서리가 둥근 사각형 799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1" name="양쪽 모서리가 둥근 사각형 800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3" name="양쪽 모서리가 둥근 사각형 802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4" name="양쪽 모서리가 둥근 사각형 803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5" name="TextBox 804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9" name="양쪽 모서리가 둥근 사각형 808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0" name="양쪽 모서리가 둥근 사각형 809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2" name="양쪽 모서리가 둥근 사각형 811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3" name="양쪽 모서리가 둥근 사각형 812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8" name="양쪽 모서리가 둥근 사각형 81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9" name="양쪽 모서리가 둥근 사각형 81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0" name="TextBox 81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1" name="양쪽 모서리가 둥근 사각형 82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2" name="양쪽 모서리가 둥근 사각형 821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3" name="TextBox 822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7" name="직사각형 826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8" name="직사각형 827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9" name="양쪽 모서리가 둥근 사각형 828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0" name="직사각형 829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1" name="직사각형 830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2" name="직사각형 831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3" name="양쪽 모서리가 둥근 사각형 832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370033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5" name="양쪽 모서리가 둥근 사각형 834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6" name="양쪽 모서리가 둥근 사각형 835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7" name="TextBox 836"/>
          <p:cNvSpPr txBox="1"/>
          <p:nvPr/>
        </p:nvSpPr>
        <p:spPr>
          <a:xfrm>
            <a:off x="653049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1" name="양쪽 모서리가 둥근 사각형 840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2" name="양쪽 모서리가 둥근 사각형 841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3" name="TextBox 842"/>
          <p:cNvSpPr txBox="1"/>
          <p:nvPr/>
        </p:nvSpPr>
        <p:spPr>
          <a:xfrm>
            <a:off x="1767886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4" name="양쪽 모서리가 둥근 사각형 843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5" name="양쪽 모서리가 둥근 사각형 844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205090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0" name="양쪽 모서리가 둥근 사각형 849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1" name="양쪽 모서리가 둥근 사각형 850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2" name="TextBox 851"/>
          <p:cNvSpPr txBox="1"/>
          <p:nvPr/>
        </p:nvSpPr>
        <p:spPr>
          <a:xfrm>
            <a:off x="299748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3" name="양쪽 모서리가 둥근 사각형 852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4" name="양쪽 모서리가 둥근 사각형 853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5" name="TextBox 854"/>
          <p:cNvSpPr txBox="1"/>
          <p:nvPr/>
        </p:nvSpPr>
        <p:spPr>
          <a:xfrm>
            <a:off x="357990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9" name="양쪽 모서리가 둥근 사각형 858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0" name="양쪽 모서리가 둥근 사각형 859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1" name="TextBox 860"/>
          <p:cNvSpPr txBox="1"/>
          <p:nvPr/>
        </p:nvSpPr>
        <p:spPr>
          <a:xfrm>
            <a:off x="4377994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2" name="양쪽 모서리가 둥근 사각형 861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3" name="양쪽 모서리가 둥근 사각형 862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4" name="TextBox 863"/>
          <p:cNvSpPr txBox="1"/>
          <p:nvPr/>
        </p:nvSpPr>
        <p:spPr>
          <a:xfrm>
            <a:off x="4855220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8" name="양쪽 모서리가 둥근 사각형 867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9" name="양쪽 모서리가 둥근 사각형 868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0" name="TextBox 869"/>
          <p:cNvSpPr txBox="1"/>
          <p:nvPr/>
        </p:nvSpPr>
        <p:spPr>
          <a:xfrm>
            <a:off x="561075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871" name="양쪽 모서리가 둥근 사각형 870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2" name="양쪽 모서리가 둥근 사각형 871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589376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77" name="직사각형 876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8" name="직사각형 877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9" name="양쪽 모서리가 둥근 사각형 878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0" name="직사각형 879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1" name="직사각형 880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2" name="직사각형 881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3" name="양쪽 모서리가 둥근 사각형 882"/>
          <p:cNvSpPr/>
          <p:nvPr/>
        </p:nvSpPr>
        <p:spPr bwMode="auto">
          <a:xfrm>
            <a:off x="390722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4" name="TextBox 883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85" name="양쪽 모서리가 둥근 사각형 884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6" name="양쪽 모서리가 둥근 사각형 885"/>
          <p:cNvSpPr/>
          <p:nvPr/>
        </p:nvSpPr>
        <p:spPr bwMode="auto">
          <a:xfrm>
            <a:off x="803211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7" name="TextBox 886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1" name="양쪽 모서리가 둥근 사각형 890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2" name="양쪽 모서리가 둥근 사각형 891"/>
          <p:cNvSpPr/>
          <p:nvPr/>
        </p:nvSpPr>
        <p:spPr bwMode="auto">
          <a:xfrm>
            <a:off x="1513448" y="362951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3" name="TextBox 892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4" name="양쪽 모서리가 둥근 사각형 893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5" name="양쪽 모서리가 둥근 사각형 894"/>
          <p:cNvSpPr/>
          <p:nvPr/>
        </p:nvSpPr>
        <p:spPr bwMode="auto">
          <a:xfrm>
            <a:off x="193402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6" name="TextBox 895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0" name="양쪽 모서리가 둥근 사각형 899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1" name="양쪽 모서리가 둥근 사각형 900"/>
          <p:cNvSpPr/>
          <p:nvPr/>
        </p:nvSpPr>
        <p:spPr bwMode="auto">
          <a:xfrm>
            <a:off x="29048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2" name="TextBox 901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3" name="양쪽 모서리가 둥근 사각형 902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4" name="양쪽 모서리가 둥근 사각형 903"/>
          <p:cNvSpPr/>
          <p:nvPr/>
        </p:nvSpPr>
        <p:spPr bwMode="auto">
          <a:xfrm>
            <a:off x="3471127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5" name="TextBox 904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9" name="양쪽 모서리가 둥근 사각형 908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0" name="양쪽 모서리가 둥근 사각형 909"/>
          <p:cNvSpPr/>
          <p:nvPr/>
        </p:nvSpPr>
        <p:spPr bwMode="auto">
          <a:xfrm>
            <a:off x="4317765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1" name="TextBox 910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2" name="양쪽 모서리가 둥근 사각형 911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3" name="양쪽 모서리가 둥근 사각형 912"/>
          <p:cNvSpPr/>
          <p:nvPr/>
        </p:nvSpPr>
        <p:spPr bwMode="auto">
          <a:xfrm>
            <a:off x="4811173" y="362951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4" name="TextBox 913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8" name="양쪽 모서리가 둥근 사각형 917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9" name="양쪽 모서리가 둥근 사각형 918"/>
          <p:cNvSpPr/>
          <p:nvPr/>
        </p:nvSpPr>
        <p:spPr bwMode="auto">
          <a:xfrm>
            <a:off x="5825650" y="3629517"/>
            <a:ext cx="185387" cy="80586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0" name="TextBox 919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1" name="양쪽 모서리가 둥근 사각형 920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2" name="양쪽 모서리가 둥근 사각형 921"/>
          <p:cNvSpPr/>
          <p:nvPr/>
        </p:nvSpPr>
        <p:spPr bwMode="auto">
          <a:xfrm>
            <a:off x="62866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3" name="TextBox 922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7" name="직사각형 926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8" name="직사각형 927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0" name="직사각형 929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1" name="직사각형 930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2" name="직사각형 931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5" name="양쪽 모서리가 둥근 사각형 934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6" name="양쪽 모서리가 둥근 사각형 935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7" name="TextBox 936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1" name="양쪽 모서리가 둥근 사각형 940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2" name="양쪽 모서리가 둥근 사각형 941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3" name="TextBox 942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44" name="양쪽 모서리가 둥근 사각형 943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5" name="양쪽 모서리가 둥근 사각형 944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6" name="TextBox 945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0" name="양쪽 모서리가 둥근 사각형 949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1" name="양쪽 모서리가 둥근 사각형 950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2" name="TextBox 951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3" name="양쪽 모서리가 둥근 사각형 952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4" name="양쪽 모서리가 둥근 사각형 953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5" name="TextBox 954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9" name="양쪽 모서리가 둥근 사각형 958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0" name="양쪽 모서리가 둥근 사각형 959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1" name="TextBox 960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2" name="양쪽 모서리가 둥근 사각형 961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3" name="양쪽 모서리가 둥근 사각형 962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4" name="TextBox 963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8" name="양쪽 모서리가 둥근 사각형 967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9" name="양쪽 모서리가 둥근 사각형 968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0" name="TextBox 969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A 76%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71" name="양쪽 모서리가 둥근 사각형 970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2" name="양쪽 모서리가 둥근 사각형 971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3" name="TextBox 972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7" name="TextBox 976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0" name="TextBox 979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1" name="TextBox 980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3" name="TextBox 982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4" name="TextBox 983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5" name="양쪽 모서리가 둥근 사각형 984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7" name="이등변 삼각형 986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8" name="타원 557"/>
          <p:cNvSpPr/>
          <p:nvPr/>
        </p:nvSpPr>
        <p:spPr>
          <a:xfrm>
            <a:off x="1437076" y="18422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5" name="직사각형 564"/>
          <p:cNvSpPr/>
          <p:nvPr/>
        </p:nvSpPr>
        <p:spPr bwMode="auto">
          <a:xfrm>
            <a:off x="995319" y="1975328"/>
            <a:ext cx="562176" cy="227982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0" name="TextBox 569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1" name="TextBox 570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2" name="TextBox 571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3" name="TextBox 572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4" name="TextBox 573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5" name="TextBox 574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6" name="TextBox 575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9" name="모서리가 둥근 직사각형 578"/>
          <p:cNvSpPr/>
          <p:nvPr/>
        </p:nvSpPr>
        <p:spPr bwMode="auto">
          <a:xfrm>
            <a:off x="256681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직사각형 6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0" name="직사각형 639"/>
          <p:cNvSpPr/>
          <p:nvPr/>
        </p:nvSpPr>
        <p:spPr bwMode="auto">
          <a:xfrm>
            <a:off x="5918343" y="670767"/>
            <a:ext cx="938474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41" name="그룹 640"/>
          <p:cNvGrpSpPr/>
          <p:nvPr/>
        </p:nvGrpSpPr>
        <p:grpSpPr>
          <a:xfrm>
            <a:off x="6914187" y="655369"/>
            <a:ext cx="216000" cy="216000"/>
            <a:chOff x="7138180" y="889843"/>
            <a:chExt cx="216000" cy="216000"/>
          </a:xfrm>
        </p:grpSpPr>
        <p:sp>
          <p:nvSpPr>
            <p:cNvPr id="642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3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" name="그룹 4"/>
          <p:cNvGrpSpPr/>
          <p:nvPr/>
        </p:nvGrpSpPr>
        <p:grpSpPr>
          <a:xfrm>
            <a:off x="7107498" y="962506"/>
            <a:ext cx="749870" cy="3157262"/>
            <a:chOff x="7107498" y="962506"/>
            <a:chExt cx="749870" cy="3157262"/>
          </a:xfrm>
        </p:grpSpPr>
        <p:sp>
          <p:nvSpPr>
            <p:cNvPr id="28" name="직사각형 2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6" name="그룹 25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25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" name="TextBox 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57" name="그룹 256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25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6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6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9" name="TextBox 25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11" name="그룹 31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31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1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1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3" name="TextBox 31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99" name="그룹 98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263" name="그룹 262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64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66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67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TextBox 264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7" name="TextBox 26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3" name="그룹 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305" name="그룹 304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3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3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3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07" name="TextBox 3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324" name="TextBox 323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325" name="TextBox 324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581" name="그룹 580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58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2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2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27" name="TextBox 62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631" name="TextBox 63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655" name="그룹 654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6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57" name="TextBox 6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661" name="TextBox 660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662" name="Camera"/>
          <p:cNvSpPr>
            <a:spLocks noChangeAspect="1" noEditPoints="1"/>
          </p:cNvSpPr>
          <p:nvPr/>
        </p:nvSpPr>
        <p:spPr bwMode="auto">
          <a:xfrm>
            <a:off x="88426" y="5664425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45213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2" name="직사각형 631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3" name="직사각형 632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4" name="직사각형 633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5" name="직사각형 634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6" name="직사각형 635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7" name="직사각형 636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8" name="직사각형 637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8" name="직사각형 647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9" name="직사각형 648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0" name="직사각형 649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1" name="직사각형 650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2" name="직사각형 651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3" name="직사각형 652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직사각형 653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3" name="직사각형 662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4" name="직사각형 663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5" name="직사각형 664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6" name="직사각형 665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7" name="직사각형 666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8" name="직사각형 667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9" name="직사각형 668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0" name="직사각형 669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1" name="직사각형 670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2" name="직사각형 671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3" name="직사각형 672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4" name="직사각형 673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5" name="직사각형 674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6" name="직사각형 675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9" name="직사각형 928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3" name="직사각형 932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4" name="직사각형 933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9" name="직사각형 978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6" name="직사각형 985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0" name="모서리가 둥근 직사각형 499"/>
          <p:cNvSpPr/>
          <p:nvPr/>
        </p:nvSpPr>
        <p:spPr bwMode="auto">
          <a:xfrm>
            <a:off x="1147718" y="2131966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3" name="모서리가 둥근 직사각형 502"/>
          <p:cNvSpPr/>
          <p:nvPr/>
        </p:nvSpPr>
        <p:spPr bwMode="auto">
          <a:xfrm>
            <a:off x="824039" y="161858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5" name="모서리가 둥근 직사각형 504"/>
          <p:cNvSpPr/>
          <p:nvPr/>
        </p:nvSpPr>
        <p:spPr bwMode="auto">
          <a:xfrm>
            <a:off x="1275414" y="161858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6" name="모서리가 둥근 직사각형 505"/>
          <p:cNvSpPr/>
          <p:nvPr/>
        </p:nvSpPr>
        <p:spPr bwMode="auto">
          <a:xfrm>
            <a:off x="1124089" y="169305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8" name="모서리가 둥근 직사각형 507"/>
          <p:cNvSpPr/>
          <p:nvPr/>
        </p:nvSpPr>
        <p:spPr bwMode="auto">
          <a:xfrm>
            <a:off x="794242" y="171590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9" name="모서리가 둥근 직사각형 508"/>
          <p:cNvSpPr/>
          <p:nvPr/>
        </p:nvSpPr>
        <p:spPr bwMode="auto">
          <a:xfrm>
            <a:off x="1754650" y="16317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0" name="모서리가 둥근 직사각형 509"/>
          <p:cNvSpPr/>
          <p:nvPr/>
        </p:nvSpPr>
        <p:spPr bwMode="auto">
          <a:xfrm>
            <a:off x="1458976" y="174506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1" name="모서리가 둥근 직사각형 510"/>
          <p:cNvSpPr/>
          <p:nvPr/>
        </p:nvSpPr>
        <p:spPr bwMode="auto">
          <a:xfrm>
            <a:off x="1568514" y="161549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2" name="모서리가 둥근 직사각형 511"/>
          <p:cNvSpPr/>
          <p:nvPr/>
        </p:nvSpPr>
        <p:spPr bwMode="auto">
          <a:xfrm>
            <a:off x="1322618" y="2054208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4" name="모서리가 둥근 직사각형 513"/>
          <p:cNvSpPr/>
          <p:nvPr/>
        </p:nvSpPr>
        <p:spPr bwMode="auto">
          <a:xfrm>
            <a:off x="1337596" y="1979731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5" name="모서리가 둥근 직사각형 514"/>
          <p:cNvSpPr/>
          <p:nvPr/>
        </p:nvSpPr>
        <p:spPr bwMode="auto">
          <a:xfrm>
            <a:off x="1418516" y="2133479"/>
            <a:ext cx="58288" cy="45719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6" name="타원 515"/>
          <p:cNvSpPr/>
          <p:nvPr/>
        </p:nvSpPr>
        <p:spPr>
          <a:xfrm>
            <a:off x="3698271" y="8875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7" name="직사각형 516"/>
          <p:cNvSpPr/>
          <p:nvPr/>
        </p:nvSpPr>
        <p:spPr bwMode="auto">
          <a:xfrm>
            <a:off x="61169" y="609717"/>
            <a:ext cx="7586074" cy="6083917"/>
          </a:xfrm>
          <a:prstGeom prst="rect">
            <a:avLst/>
          </a:prstGeom>
          <a:gradFill flip="none" rotWithShape="1">
            <a:gsLst>
              <a:gs pos="95000">
                <a:srgbClr val="FF0000"/>
              </a:gs>
              <a:gs pos="73000">
                <a:srgbClr val="F0EBD5">
                  <a:alpha val="7000"/>
                  <a:lumMod val="0"/>
                  <a:lumOff val="100000"/>
                </a:srgbClr>
              </a:gs>
              <a:gs pos="100000">
                <a:srgbClr val="D1C39F"/>
              </a:gs>
            </a:gsLst>
            <a:path path="circle">
              <a:fillToRect l="50000" t="50000" r="50000" b="50000"/>
            </a:path>
            <a:tileRect/>
          </a:gra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7718" y="2756960"/>
            <a:ext cx="1669764" cy="1157186"/>
          </a:xfrm>
          <a:prstGeom prst="rect">
            <a:avLst/>
          </a:prstGeom>
          <a:noFill/>
          <a:ln w="317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9" name="그룹 18"/>
          <p:cNvGrpSpPr/>
          <p:nvPr/>
        </p:nvGrpSpPr>
        <p:grpSpPr>
          <a:xfrm>
            <a:off x="4086485" y="3914146"/>
            <a:ext cx="521862" cy="249259"/>
            <a:chOff x="4102669" y="3914146"/>
            <a:chExt cx="521862" cy="249259"/>
          </a:xfrm>
        </p:grpSpPr>
        <p:sp>
          <p:nvSpPr>
            <p:cNvPr id="10" name="직사각형 9"/>
            <p:cNvSpPr/>
            <p:nvPr/>
          </p:nvSpPr>
          <p:spPr bwMode="auto">
            <a:xfrm>
              <a:off x="4102669" y="3914146"/>
              <a:ext cx="521862" cy="249259"/>
            </a:xfrm>
            <a:prstGeom prst="rect">
              <a:avLst/>
            </a:prstGeom>
            <a:solidFill>
              <a:schemeClr val="bg1"/>
            </a:solidFill>
            <a:ln w="31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7" name="그룹 16"/>
            <p:cNvGrpSpPr/>
            <p:nvPr/>
          </p:nvGrpSpPr>
          <p:grpSpPr>
            <a:xfrm>
              <a:off x="4127144" y="3927508"/>
              <a:ext cx="222533" cy="222533"/>
              <a:chOff x="5719998" y="4766209"/>
              <a:chExt cx="222533" cy="222533"/>
            </a:xfrm>
          </p:grpSpPr>
          <p:sp>
            <p:nvSpPr>
              <p:cNvPr id="11" name="타원 10"/>
              <p:cNvSpPr/>
              <p:nvPr/>
            </p:nvSpPr>
            <p:spPr bwMode="auto">
              <a:xfrm>
                <a:off x="5719998" y="4766209"/>
                <a:ext cx="222533" cy="222533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ko-KR" altLang="en-US" sz="2000" b="1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" name="덧셈 기호 14"/>
              <p:cNvSpPr/>
              <p:nvPr/>
            </p:nvSpPr>
            <p:spPr bwMode="auto">
              <a:xfrm>
                <a:off x="5752369" y="4800600"/>
                <a:ext cx="153749" cy="153749"/>
              </a:xfrm>
              <a:prstGeom prst="mathPlus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grpSp>
          <p:nvGrpSpPr>
            <p:cNvPr id="18" name="그룹 17"/>
            <p:cNvGrpSpPr/>
            <p:nvPr/>
          </p:nvGrpSpPr>
          <p:grpSpPr>
            <a:xfrm>
              <a:off x="4373638" y="3927508"/>
              <a:ext cx="222533" cy="222533"/>
              <a:chOff x="5547058" y="4673151"/>
              <a:chExt cx="222533" cy="222533"/>
            </a:xfrm>
          </p:grpSpPr>
          <p:sp>
            <p:nvSpPr>
              <p:cNvPr id="521" name="타원 520"/>
              <p:cNvSpPr/>
              <p:nvPr/>
            </p:nvSpPr>
            <p:spPr bwMode="auto">
              <a:xfrm>
                <a:off x="5547058" y="4673151"/>
                <a:ext cx="222533" cy="222533"/>
              </a:xfrm>
              <a:prstGeom prst="ellipse">
                <a:avLst/>
              </a:prstGeom>
              <a:solidFill>
                <a:schemeClr val="tx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ko-KR" altLang="en-US" sz="2000" b="1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6" name="뺄셈 기호 15"/>
              <p:cNvSpPr/>
              <p:nvPr/>
            </p:nvSpPr>
            <p:spPr bwMode="auto">
              <a:xfrm>
                <a:off x="5566705" y="4695405"/>
                <a:ext cx="178024" cy="178024"/>
              </a:xfrm>
              <a:prstGeom prst="mathMinus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</p:grpSp>
      <p:sp>
        <p:nvSpPr>
          <p:cNvPr id="525" name="타원 524"/>
          <p:cNvSpPr/>
          <p:nvPr/>
        </p:nvSpPr>
        <p:spPr>
          <a:xfrm>
            <a:off x="7193642" y="32316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6" name="타원 525"/>
          <p:cNvSpPr/>
          <p:nvPr/>
        </p:nvSpPr>
        <p:spPr>
          <a:xfrm>
            <a:off x="2904890" y="27072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8" name="타원 527"/>
          <p:cNvSpPr/>
          <p:nvPr/>
        </p:nvSpPr>
        <p:spPr>
          <a:xfrm>
            <a:off x="3947656" y="39618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1" name="타원 560"/>
          <p:cNvSpPr/>
          <p:nvPr/>
        </p:nvSpPr>
        <p:spPr>
          <a:xfrm>
            <a:off x="89223" y="927974"/>
            <a:ext cx="180000" cy="180000"/>
          </a:xfrm>
          <a:prstGeom prst="ellipse">
            <a:avLst/>
          </a:prstGeom>
          <a:solidFill>
            <a:srgbClr val="00B05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9" name="타원 528"/>
          <p:cNvSpPr/>
          <p:nvPr/>
        </p:nvSpPr>
        <p:spPr>
          <a:xfrm>
            <a:off x="3173149" y="32086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곱셈 기호 3"/>
          <p:cNvSpPr/>
          <p:nvPr/>
        </p:nvSpPr>
        <p:spPr>
          <a:xfrm>
            <a:off x="4352386" y="2753245"/>
            <a:ext cx="249253" cy="249253"/>
          </a:xfrm>
          <a:prstGeom prst="mathMultiply">
            <a:avLst>
              <a:gd name="adj1" fmla="val 11291"/>
            </a:avLst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8" name="타원 517"/>
          <p:cNvSpPr/>
          <p:nvPr/>
        </p:nvSpPr>
        <p:spPr>
          <a:xfrm>
            <a:off x="4230458" y="27565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5378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1" name="직선 연결선 240"/>
          <p:cNvCxnSpPr/>
          <p:nvPr/>
        </p:nvCxnSpPr>
        <p:spPr>
          <a:xfrm flipV="1">
            <a:off x="61170" y="3884218"/>
            <a:ext cx="4397741" cy="241138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5" name="그룹 284"/>
          <p:cNvGrpSpPr/>
          <p:nvPr/>
        </p:nvGrpSpPr>
        <p:grpSpPr>
          <a:xfrm>
            <a:off x="2331191" y="4043738"/>
            <a:ext cx="567809" cy="740265"/>
            <a:chOff x="3890902" y="4494037"/>
            <a:chExt cx="795753" cy="968212"/>
          </a:xfrm>
        </p:grpSpPr>
        <p:sp>
          <p:nvSpPr>
            <p:cNvPr id="286" name="정육면체 285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7" name="정육면체 286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정육면체 287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1128840" y="4332409"/>
            <a:ext cx="795753" cy="968212"/>
            <a:chOff x="3008783" y="5184154"/>
            <a:chExt cx="795753" cy="968212"/>
          </a:xfrm>
        </p:grpSpPr>
        <p:sp>
          <p:nvSpPr>
            <p:cNvPr id="282" name="정육면체 28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3" name="정육면체 28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정육면체 28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: 2</a:t>
            </a:r>
            <a:r>
              <a:rPr lang="ko-KR" altLang="en-US" sz="800" smtClean="0">
                <a:latin typeface="+mj-ea"/>
                <a:ea typeface="+mj-ea"/>
              </a:rPr>
              <a:t>개 화면 분할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684079"/>
              </p:ext>
            </p:extLst>
          </p:nvPr>
        </p:nvGraphicFramePr>
        <p:xfrm>
          <a:off x="7709484" y="849870"/>
          <a:ext cx="2130802" cy="427776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Monitoring Screen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분할한 화면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분할은 기본적으로 상하 높이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1:1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기준으로 세팅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높이값 마우스로 조절 가능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Main Screen(Default)</a:t>
                      </a: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기본화면으로 화면 분할 시 삭제되지 않고 항상 존재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액션뷰 실행할 수 있는 화면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상세 정책은 추후 논의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Screen View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기본화면은 최대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Zoon-Out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 앵글뷰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상세조건 협의 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사용자가 설정한 각도의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툴바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2~4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번째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Screen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은 버튼 개수와 명칭이 같음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각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Screen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 제어 가능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Summary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View, 2D, 3D, Camera Setting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 구성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cxnSp>
        <p:nvCxnSpPr>
          <p:cNvPr id="5" name="직선 연결선 4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/>
          <p:nvPr/>
        </p:nvCxnSpPr>
        <p:spPr>
          <a:xfrm flipH="1">
            <a:off x="3008784" y="3876085"/>
            <a:ext cx="3707608" cy="286788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직선 연결선 245"/>
          <p:cNvCxnSpPr/>
          <p:nvPr/>
        </p:nvCxnSpPr>
        <p:spPr>
          <a:xfrm flipH="1">
            <a:off x="5704886" y="3876085"/>
            <a:ext cx="1585498" cy="286788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원통 251"/>
          <p:cNvSpPr/>
          <p:nvPr/>
        </p:nvSpPr>
        <p:spPr bwMode="auto">
          <a:xfrm>
            <a:off x="6875663" y="5031352"/>
            <a:ext cx="754958" cy="1751750"/>
          </a:xfrm>
          <a:prstGeom prst="can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STS</a:t>
            </a:r>
          </a:p>
        </p:txBody>
      </p:sp>
      <p:sp>
        <p:nvSpPr>
          <p:cNvPr id="255" name="정육면체 254"/>
          <p:cNvSpPr/>
          <p:nvPr/>
        </p:nvSpPr>
        <p:spPr bwMode="auto">
          <a:xfrm rot="8100000">
            <a:off x="4877112" y="5276005"/>
            <a:ext cx="525982" cy="25894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정육면체 255"/>
          <p:cNvSpPr/>
          <p:nvPr/>
        </p:nvSpPr>
        <p:spPr bwMode="auto">
          <a:xfrm rot="8100000">
            <a:off x="5880505" y="4550942"/>
            <a:ext cx="313312" cy="154247"/>
          </a:xfrm>
          <a:prstGeom prst="cube">
            <a:avLst/>
          </a:prstGeom>
          <a:solidFill>
            <a:schemeClr val="bg1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정육면체 256"/>
          <p:cNvSpPr/>
          <p:nvPr/>
        </p:nvSpPr>
        <p:spPr bwMode="auto">
          <a:xfrm rot="8100000">
            <a:off x="6211121" y="4278997"/>
            <a:ext cx="313312" cy="154247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정육면체 257"/>
          <p:cNvSpPr/>
          <p:nvPr/>
        </p:nvSpPr>
        <p:spPr bwMode="auto">
          <a:xfrm rot="8100000">
            <a:off x="6566081" y="4014611"/>
            <a:ext cx="250047" cy="123101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정육면체 258"/>
          <p:cNvSpPr/>
          <p:nvPr/>
        </p:nvSpPr>
        <p:spPr bwMode="auto">
          <a:xfrm rot="8100000">
            <a:off x="6698009" y="4261190"/>
            <a:ext cx="250047" cy="123101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4974216" y="5245290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6202468" y="4224687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2" name="TextBox 261"/>
          <p:cNvSpPr txBox="1"/>
          <p:nvPr/>
        </p:nvSpPr>
        <p:spPr>
          <a:xfrm>
            <a:off x="6530002" y="3960920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6653963" y="4214223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871852" y="4506540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OTR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5" name="원통 264"/>
          <p:cNvSpPr/>
          <p:nvPr/>
        </p:nvSpPr>
        <p:spPr bwMode="auto">
          <a:xfrm>
            <a:off x="1128840" y="5785800"/>
            <a:ext cx="649165" cy="903186"/>
          </a:xfrm>
          <a:prstGeom prst="can">
            <a:avLst/>
          </a:prstGeom>
          <a:solidFill>
            <a:schemeClr val="bg1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RTGC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원통 269"/>
          <p:cNvSpPr/>
          <p:nvPr/>
        </p:nvSpPr>
        <p:spPr bwMode="auto">
          <a:xfrm>
            <a:off x="575652" y="4628065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원통 270"/>
          <p:cNvSpPr/>
          <p:nvPr/>
        </p:nvSpPr>
        <p:spPr bwMode="auto">
          <a:xfrm>
            <a:off x="1943759" y="4221893"/>
            <a:ext cx="533962" cy="80946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9" name="그룹 238"/>
          <p:cNvGrpSpPr/>
          <p:nvPr/>
        </p:nvGrpSpPr>
        <p:grpSpPr>
          <a:xfrm>
            <a:off x="3008784" y="5184154"/>
            <a:ext cx="795753" cy="968212"/>
            <a:chOff x="3008783" y="5184154"/>
            <a:chExt cx="795753" cy="968212"/>
          </a:xfrm>
        </p:grpSpPr>
        <p:sp>
          <p:nvSpPr>
            <p:cNvPr id="2" name="정육면체 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2" name="정육면체 2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69" name="원통 268"/>
          <p:cNvSpPr/>
          <p:nvPr/>
        </p:nvSpPr>
        <p:spPr bwMode="auto">
          <a:xfrm>
            <a:off x="2233403" y="5460734"/>
            <a:ext cx="827808" cy="1254918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8" name="그룹 237"/>
          <p:cNvGrpSpPr/>
          <p:nvPr/>
        </p:nvGrpSpPr>
        <p:grpSpPr>
          <a:xfrm>
            <a:off x="4118847" y="4721985"/>
            <a:ext cx="567809" cy="740265"/>
            <a:chOff x="3890902" y="4494037"/>
            <a:chExt cx="795753" cy="968212"/>
          </a:xfrm>
        </p:grpSpPr>
        <p:sp>
          <p:nvSpPr>
            <p:cNvPr id="274" name="정육면체 273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5" name="정육면체 274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정육면체 275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7" name="그룹 276"/>
          <p:cNvGrpSpPr/>
          <p:nvPr/>
        </p:nvGrpSpPr>
        <p:grpSpPr>
          <a:xfrm>
            <a:off x="4971895" y="4321947"/>
            <a:ext cx="412354" cy="598431"/>
            <a:chOff x="3890902" y="4494037"/>
            <a:chExt cx="795753" cy="968212"/>
          </a:xfrm>
        </p:grpSpPr>
        <p:sp>
          <p:nvSpPr>
            <p:cNvPr id="278" name="정육면체 277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9" name="정육면체 278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67" name="원통 266"/>
          <p:cNvSpPr/>
          <p:nvPr/>
        </p:nvSpPr>
        <p:spPr bwMode="auto">
          <a:xfrm>
            <a:off x="4492462" y="4454669"/>
            <a:ext cx="479434" cy="66703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" name="원통 2"/>
          <p:cNvSpPr/>
          <p:nvPr/>
        </p:nvSpPr>
        <p:spPr bwMode="auto">
          <a:xfrm>
            <a:off x="3527987" y="4882614"/>
            <a:ext cx="64916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원통 267"/>
          <p:cNvSpPr/>
          <p:nvPr/>
        </p:nvSpPr>
        <p:spPr bwMode="auto">
          <a:xfrm>
            <a:off x="5225453" y="4054948"/>
            <a:ext cx="398513" cy="57311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7" name="원통 296"/>
          <p:cNvSpPr/>
          <p:nvPr/>
        </p:nvSpPr>
        <p:spPr bwMode="auto">
          <a:xfrm>
            <a:off x="2898999" y="3884218"/>
            <a:ext cx="429193" cy="622322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8" name="그룹 297"/>
          <p:cNvGrpSpPr/>
          <p:nvPr/>
        </p:nvGrpSpPr>
        <p:grpSpPr>
          <a:xfrm>
            <a:off x="3329047" y="3904626"/>
            <a:ext cx="397878" cy="412932"/>
            <a:chOff x="3890902" y="4494037"/>
            <a:chExt cx="795753" cy="968212"/>
          </a:xfrm>
        </p:grpSpPr>
        <p:sp>
          <p:nvSpPr>
            <p:cNvPr id="299" name="정육면체 298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정육면체 299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1" name="정육면체 300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2" name="그룹 291"/>
          <p:cNvGrpSpPr/>
          <p:nvPr/>
        </p:nvGrpSpPr>
        <p:grpSpPr>
          <a:xfrm>
            <a:off x="2273834" y="5089536"/>
            <a:ext cx="734952" cy="431358"/>
            <a:chOff x="2273833" y="5089536"/>
            <a:chExt cx="734952" cy="431358"/>
          </a:xfrm>
        </p:grpSpPr>
        <p:sp>
          <p:nvSpPr>
            <p:cNvPr id="291" name="TextBox 29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A01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14MPH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3589635" y="4690744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02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3479849" y="4490220"/>
            <a:ext cx="7349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14MPH</a:t>
            </a:r>
          </a:p>
          <a:p>
            <a:pPr algn="ctr"/>
            <a:r>
              <a:rPr lang="en-US" altLang="ko-KR" sz="700" b="1" smtClean="0">
                <a:latin typeface="+mn-ea"/>
              </a:rPr>
              <a:t>Manual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306" name="TextBox 305"/>
          <p:cNvSpPr txBox="1"/>
          <p:nvPr/>
        </p:nvSpPr>
        <p:spPr>
          <a:xfrm>
            <a:off x="4474487" y="4273993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03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4364703" y="4073469"/>
            <a:ext cx="7349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14MPH</a:t>
            </a:r>
            <a:endParaRPr lang="en-US" altLang="ko-KR" sz="700" b="1" smtClean="0">
              <a:latin typeface="+mn-ea"/>
            </a:endParaRPr>
          </a:p>
          <a:p>
            <a:pPr algn="ctr"/>
            <a:r>
              <a:rPr lang="en-US" altLang="ko-KR" sz="700" b="1" smtClean="0">
                <a:latin typeface="+mn-ea"/>
              </a:rPr>
              <a:t>Automatic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5176109" y="3859942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04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grpSp>
        <p:nvGrpSpPr>
          <p:cNvPr id="311" name="그룹 310"/>
          <p:cNvGrpSpPr/>
          <p:nvPr/>
        </p:nvGrpSpPr>
        <p:grpSpPr>
          <a:xfrm>
            <a:off x="1112655" y="5421602"/>
            <a:ext cx="734952" cy="431358"/>
            <a:chOff x="2273833" y="5089536"/>
            <a:chExt cx="734952" cy="431358"/>
          </a:xfrm>
        </p:grpSpPr>
        <p:sp>
          <p:nvSpPr>
            <p:cNvPr id="312" name="TextBox 31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TH12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14MPH</a:t>
              </a:r>
              <a:endParaRPr lang="en-US" altLang="ko-KR" sz="700" b="1" smtClean="0">
                <a:latin typeface="+mn-ea"/>
              </a:endParaRPr>
            </a:p>
            <a:p>
              <a:pPr algn="ctr"/>
              <a:r>
                <a:rPr lang="en-US" altLang="ko-KR" sz="700" b="1" smtClean="0">
                  <a:latin typeface="+mn-ea"/>
                </a:rPr>
                <a:t>Manual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543283" y="4239323"/>
            <a:ext cx="734952" cy="431358"/>
            <a:chOff x="2273833" y="5089536"/>
            <a:chExt cx="734952" cy="431358"/>
          </a:xfrm>
        </p:grpSpPr>
        <p:sp>
          <p:nvSpPr>
            <p:cNvPr id="318" name="TextBox 31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1843265" y="3851932"/>
            <a:ext cx="734952" cy="431358"/>
            <a:chOff x="2273833" y="5089536"/>
            <a:chExt cx="734952" cy="431358"/>
          </a:xfrm>
        </p:grpSpPr>
        <p:sp>
          <p:nvSpPr>
            <p:cNvPr id="321" name="TextBox 32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23" name="그룹 322"/>
          <p:cNvGrpSpPr/>
          <p:nvPr/>
        </p:nvGrpSpPr>
        <p:grpSpPr>
          <a:xfrm>
            <a:off x="6895670" y="4597704"/>
            <a:ext cx="734952" cy="431358"/>
            <a:chOff x="2273833" y="5089536"/>
            <a:chExt cx="734952" cy="431358"/>
          </a:xfrm>
        </p:grpSpPr>
        <p:sp>
          <p:nvSpPr>
            <p:cNvPr id="324" name="TextBox 32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RC06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15MPH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27" name="Warning"/>
          <p:cNvSpPr>
            <a:spLocks noChangeAspect="1" noEditPoints="1"/>
          </p:cNvSpPr>
          <p:nvPr/>
        </p:nvSpPr>
        <p:spPr bwMode="auto">
          <a:xfrm>
            <a:off x="7170245" y="4498267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28" name="Warning"/>
          <p:cNvSpPr>
            <a:spLocks noChangeAspect="1" noEditPoints="1"/>
          </p:cNvSpPr>
          <p:nvPr/>
        </p:nvSpPr>
        <p:spPr bwMode="auto">
          <a:xfrm>
            <a:off x="2556377" y="4981914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94" name="TextBox 293"/>
          <p:cNvSpPr txBox="1"/>
          <p:nvPr/>
        </p:nvSpPr>
        <p:spPr>
          <a:xfrm>
            <a:off x="1172793" y="4745323"/>
            <a:ext cx="780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Container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054104" y="5895805"/>
            <a:ext cx="780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Container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295" name="그룹 294"/>
          <p:cNvGrpSpPr/>
          <p:nvPr/>
        </p:nvGrpSpPr>
        <p:grpSpPr>
          <a:xfrm>
            <a:off x="4676320" y="4912210"/>
            <a:ext cx="734952" cy="431358"/>
            <a:chOff x="3964659" y="5793319"/>
            <a:chExt cx="734952" cy="431358"/>
          </a:xfrm>
        </p:grpSpPr>
        <p:sp>
          <p:nvSpPr>
            <p:cNvPr id="337" name="TextBox 336"/>
            <p:cNvSpPr txBox="1"/>
            <p:nvPr/>
          </p:nvSpPr>
          <p:spPr>
            <a:xfrm>
              <a:off x="4006068" y="5993845"/>
              <a:ext cx="65213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964659" y="5793319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>
                  <a:latin typeface="+mn-ea"/>
                </a:rPr>
                <a:t>7</a:t>
              </a:r>
              <a:r>
                <a:rPr lang="en-US" altLang="ko-KR" sz="800" b="1" smtClean="0">
                  <a:latin typeface="+mn-ea"/>
                </a:rPr>
                <a:t>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22.6km/h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0" name="그룹 309"/>
          <p:cNvGrpSpPr/>
          <p:nvPr/>
        </p:nvGrpSpPr>
        <p:grpSpPr>
          <a:xfrm>
            <a:off x="4707283" y="5632559"/>
            <a:ext cx="916682" cy="673556"/>
            <a:chOff x="4707283" y="5632559"/>
            <a:chExt cx="916682" cy="673556"/>
          </a:xfrm>
        </p:grpSpPr>
        <p:sp>
          <p:nvSpPr>
            <p:cNvPr id="254" name="정육면체 253"/>
            <p:cNvSpPr/>
            <p:nvPr/>
          </p:nvSpPr>
          <p:spPr bwMode="auto">
            <a:xfrm rot="8100000">
              <a:off x="4975461" y="6047169"/>
              <a:ext cx="525982" cy="258946"/>
            </a:xfrm>
            <a:prstGeom prst="cube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5056884" y="6030041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OTR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340" name="그룹 339"/>
            <p:cNvGrpSpPr/>
            <p:nvPr/>
          </p:nvGrpSpPr>
          <p:grpSpPr>
            <a:xfrm>
              <a:off x="4707283" y="5632559"/>
              <a:ext cx="916682" cy="423266"/>
              <a:chOff x="2182968" y="5089536"/>
              <a:chExt cx="916682" cy="423266"/>
            </a:xfrm>
          </p:grpSpPr>
          <p:sp>
            <p:nvSpPr>
              <p:cNvPr id="341" name="TextBox 340"/>
              <p:cNvSpPr txBox="1"/>
              <p:nvPr/>
            </p:nvSpPr>
            <p:spPr>
              <a:xfrm>
                <a:off x="2182968" y="5281970"/>
                <a:ext cx="91668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DXBT1001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42" name="TextBox 341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8MPH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25.6km/h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344" name="TextBox 343"/>
          <p:cNvSpPr txBox="1"/>
          <p:nvPr/>
        </p:nvSpPr>
        <p:spPr>
          <a:xfrm>
            <a:off x="5548584" y="4336628"/>
            <a:ext cx="9166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DXBT1001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46" name="Warning"/>
          <p:cNvSpPr>
            <a:spLocks noChangeAspect="1" noEditPoints="1"/>
          </p:cNvSpPr>
          <p:nvPr/>
        </p:nvSpPr>
        <p:spPr bwMode="auto">
          <a:xfrm>
            <a:off x="5921994" y="4254855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48" name="TextBox 347"/>
          <p:cNvSpPr txBox="1"/>
          <p:nvPr/>
        </p:nvSpPr>
        <p:spPr>
          <a:xfrm>
            <a:off x="5996709" y="4059849"/>
            <a:ext cx="6521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T1011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49" name="TextBox 348"/>
          <p:cNvSpPr txBox="1"/>
          <p:nvPr/>
        </p:nvSpPr>
        <p:spPr>
          <a:xfrm>
            <a:off x="6339125" y="3818039"/>
            <a:ext cx="6521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T1000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50" name="TextBox 349"/>
          <p:cNvSpPr txBox="1"/>
          <p:nvPr/>
        </p:nvSpPr>
        <p:spPr>
          <a:xfrm>
            <a:off x="6525320" y="4052891"/>
            <a:ext cx="6521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T1111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413" name="양쪽 모서리가 둥근 사각형 412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4" name="이등변 삼각형 413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1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02" name="그룹 301"/>
          <p:cNvGrpSpPr/>
          <p:nvPr/>
        </p:nvGrpSpPr>
        <p:grpSpPr>
          <a:xfrm>
            <a:off x="3972331" y="5685699"/>
            <a:ext cx="734952" cy="805597"/>
            <a:chOff x="3972331" y="5685697"/>
            <a:chExt cx="734952" cy="805597"/>
          </a:xfrm>
        </p:grpSpPr>
        <p:sp>
          <p:nvSpPr>
            <p:cNvPr id="253" name="정육면체 252"/>
            <p:cNvSpPr/>
            <p:nvPr/>
          </p:nvSpPr>
          <p:spPr bwMode="auto">
            <a:xfrm rot="8100000">
              <a:off x="4117696" y="6232348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4214801" y="6219487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sp>
          <p:nvSpPr>
            <p:cNvPr id="339" name="Warning"/>
            <p:cNvSpPr>
              <a:spLocks noChangeAspect="1" noEditPoints="1"/>
            </p:cNvSpPr>
            <p:nvPr/>
          </p:nvSpPr>
          <p:spPr bwMode="auto">
            <a:xfrm>
              <a:off x="4247203" y="5685697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grpSp>
          <p:nvGrpSpPr>
            <p:cNvPr id="352" name="그룹 351"/>
            <p:cNvGrpSpPr/>
            <p:nvPr/>
          </p:nvGrpSpPr>
          <p:grpSpPr>
            <a:xfrm>
              <a:off x="3972331" y="5812498"/>
              <a:ext cx="734952" cy="431358"/>
              <a:chOff x="3964659" y="5793319"/>
              <a:chExt cx="734952" cy="431358"/>
            </a:xfrm>
          </p:grpSpPr>
          <p:sp>
            <p:nvSpPr>
              <p:cNvPr id="353" name="TextBox 352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54" name="TextBox 353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419" name="직사각형 418"/>
          <p:cNvSpPr/>
          <p:nvPr/>
        </p:nvSpPr>
        <p:spPr bwMode="auto">
          <a:xfrm>
            <a:off x="7257093" y="3953436"/>
            <a:ext cx="332045" cy="135940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0" name="그룹 419"/>
          <p:cNvGrpSpPr/>
          <p:nvPr/>
        </p:nvGrpSpPr>
        <p:grpSpPr>
          <a:xfrm>
            <a:off x="7195007" y="4001988"/>
            <a:ext cx="466692" cy="248399"/>
            <a:chOff x="7228835" y="1253816"/>
            <a:chExt cx="466692" cy="248399"/>
          </a:xfrm>
        </p:grpSpPr>
        <p:grpSp>
          <p:nvGrpSpPr>
            <p:cNvPr id="451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45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5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52" name="TextBox 451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grpSp>
        <p:nvGrpSpPr>
          <p:cNvPr id="421" name="그룹 420"/>
          <p:cNvGrpSpPr/>
          <p:nvPr/>
        </p:nvGrpSpPr>
        <p:grpSpPr>
          <a:xfrm>
            <a:off x="7195007" y="4406590"/>
            <a:ext cx="466692" cy="248399"/>
            <a:chOff x="7228835" y="1253816"/>
            <a:chExt cx="466692" cy="248399"/>
          </a:xfrm>
        </p:grpSpPr>
        <p:grpSp>
          <p:nvGrpSpPr>
            <p:cNvPr id="446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448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49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0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7" name="TextBox 446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grpSp>
        <p:nvGrpSpPr>
          <p:cNvPr id="422" name="그룹 421"/>
          <p:cNvGrpSpPr/>
          <p:nvPr/>
        </p:nvGrpSpPr>
        <p:grpSpPr>
          <a:xfrm>
            <a:off x="7192311" y="4800515"/>
            <a:ext cx="466692" cy="248399"/>
            <a:chOff x="7228835" y="1253816"/>
            <a:chExt cx="466692" cy="248399"/>
          </a:xfrm>
        </p:grpSpPr>
        <p:grpSp>
          <p:nvGrpSpPr>
            <p:cNvPr id="441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44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4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2" name="TextBox 441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sp>
        <p:nvSpPr>
          <p:cNvPr id="425" name="TextBox 424"/>
          <p:cNvSpPr txBox="1"/>
          <p:nvPr/>
        </p:nvSpPr>
        <p:spPr>
          <a:xfrm>
            <a:off x="7138407" y="5004005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427" name="TextBox 426"/>
          <p:cNvSpPr txBox="1"/>
          <p:nvPr/>
        </p:nvSpPr>
        <p:spPr>
          <a:xfrm>
            <a:off x="7227419" y="4250387"/>
            <a:ext cx="378819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2D</a:t>
            </a:r>
            <a:endParaRPr lang="ko-KR" altLang="en-US" sz="700" b="1"/>
          </a:p>
        </p:txBody>
      </p:sp>
      <p:sp>
        <p:nvSpPr>
          <p:cNvPr id="428" name="TextBox 427"/>
          <p:cNvSpPr txBox="1"/>
          <p:nvPr/>
        </p:nvSpPr>
        <p:spPr>
          <a:xfrm>
            <a:off x="7227419" y="4634695"/>
            <a:ext cx="378819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3D</a:t>
            </a:r>
            <a:endParaRPr lang="ko-KR" altLang="en-US" sz="700" b="1"/>
          </a:p>
        </p:txBody>
      </p:sp>
      <p:sp>
        <p:nvSpPr>
          <p:cNvPr id="154" name="타원 153"/>
          <p:cNvSpPr/>
          <p:nvPr/>
        </p:nvSpPr>
        <p:spPr>
          <a:xfrm>
            <a:off x="120341" y="38760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5" name="타원 154"/>
          <p:cNvSpPr/>
          <p:nvPr/>
        </p:nvSpPr>
        <p:spPr>
          <a:xfrm>
            <a:off x="7160107" y="39235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6" name="타원 155"/>
          <p:cNvSpPr/>
          <p:nvPr/>
        </p:nvSpPr>
        <p:spPr>
          <a:xfrm>
            <a:off x="90902" y="9625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185" name="타원 184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6" name="뺄셈 기호 185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7" name="뺄셈 기호 186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8" name="뺄셈 기호 187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189" name="직사각형 188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0" name="타원 189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1" name="타원 190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2" name="타원 191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3" name="타원 192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94" name="모서리가 둥근 직사각형 193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5" name="모서리가 둥근 직사각형 194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6" name="모서리가 둥근 직사각형 195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7" name="양쪽 모서리가 둥근 사각형 196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8" name="이등변 삼각형 197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99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06" name="그룹 405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407" name="직사각형 406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08" name="그룹 407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09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0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12" name="모서리가 둥근 직사각형 411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6" name="그룹 415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17" name="직사각형 416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9074" y="846133"/>
            <a:ext cx="303120" cy="2050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8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9" name="Picture 2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0" name="직사각형 159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987240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" name="그룹 439"/>
          <p:cNvGrpSpPr/>
          <p:nvPr/>
        </p:nvGrpSpPr>
        <p:grpSpPr>
          <a:xfrm>
            <a:off x="4545310" y="5107625"/>
            <a:ext cx="795753" cy="968212"/>
            <a:chOff x="5334301" y="4107559"/>
            <a:chExt cx="795753" cy="968212"/>
          </a:xfrm>
        </p:grpSpPr>
        <p:grpSp>
          <p:nvGrpSpPr>
            <p:cNvPr id="441" name="그룹 440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443" name="정육면체 442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44" name="정육면체 443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45" name="정육면체 444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442" name="TextBox 441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430" name="원통 429"/>
          <p:cNvSpPr/>
          <p:nvPr/>
        </p:nvSpPr>
        <p:spPr bwMode="auto">
          <a:xfrm>
            <a:off x="4783147" y="3486054"/>
            <a:ext cx="557915" cy="86900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: 3</a:t>
            </a:r>
            <a:r>
              <a:rPr lang="ko-KR" altLang="en-US" sz="800">
                <a:latin typeface="+mj-ea"/>
              </a:rPr>
              <a:t>개 화면 분할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222487"/>
              </p:ext>
            </p:extLst>
          </p:nvPr>
        </p:nvGraphicFramePr>
        <p:xfrm>
          <a:off x="7709484" y="849870"/>
          <a:ext cx="2130802" cy="342889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Monitoring Screen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분할한 화면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분할은 기본적으로 상하 높이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1:1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기준으로 세팅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높이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폭 마우스로 조절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 Screen View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스크린으로 사용자가 설정한 카메라 앵글의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Ex&gt;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다른 각도로 보도록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2, 3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스크린 각도 설정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 Screen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번째 스크린으로 사용자가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설정한 카메라 앵글의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72" y="3889314"/>
            <a:ext cx="3847282" cy="28892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20" name="그룹 219"/>
          <p:cNvGrpSpPr/>
          <p:nvPr/>
        </p:nvGrpSpPr>
        <p:grpSpPr>
          <a:xfrm>
            <a:off x="3510961" y="4827374"/>
            <a:ext cx="466692" cy="248399"/>
            <a:chOff x="7228835" y="1253816"/>
            <a:chExt cx="466692" cy="248399"/>
          </a:xfrm>
        </p:grpSpPr>
        <p:grpSp>
          <p:nvGrpSpPr>
            <p:cNvPr id="221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22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22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extBox 221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cxnSp>
        <p:nvCxnSpPr>
          <p:cNvPr id="9" name="직선 연결선 8"/>
          <p:cNvCxnSpPr/>
          <p:nvPr/>
        </p:nvCxnSpPr>
        <p:spPr>
          <a:xfrm>
            <a:off x="3974955" y="3876087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1" name="양쪽 모서리가 둥근 사각형 360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2" name="이등변 삼각형 361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6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64" name="그룹 363"/>
          <p:cNvGrpSpPr/>
          <p:nvPr/>
        </p:nvGrpSpPr>
        <p:grpSpPr>
          <a:xfrm>
            <a:off x="6369438" y="4494561"/>
            <a:ext cx="795753" cy="968212"/>
            <a:chOff x="5334301" y="4107559"/>
            <a:chExt cx="795753" cy="968212"/>
          </a:xfrm>
        </p:grpSpPr>
        <p:grpSp>
          <p:nvGrpSpPr>
            <p:cNvPr id="365" name="그룹 364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67" name="정육면체 366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68" name="정육면체 367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69" name="정육면체 368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66" name="TextBox 365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cxnSp>
        <p:nvCxnSpPr>
          <p:cNvPr id="371" name="직선 연결선 370"/>
          <p:cNvCxnSpPr/>
          <p:nvPr/>
        </p:nvCxnSpPr>
        <p:spPr>
          <a:xfrm>
            <a:off x="4175491" y="3889314"/>
            <a:ext cx="3441807" cy="24791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2" name="그룹 371"/>
          <p:cNvGrpSpPr/>
          <p:nvPr/>
        </p:nvGrpSpPr>
        <p:grpSpPr>
          <a:xfrm>
            <a:off x="5186558" y="3896151"/>
            <a:ext cx="761095" cy="772791"/>
            <a:chOff x="5258555" y="4107559"/>
            <a:chExt cx="953557" cy="968212"/>
          </a:xfrm>
        </p:grpSpPr>
        <p:grpSp>
          <p:nvGrpSpPr>
            <p:cNvPr id="373" name="그룹 372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75" name="정육면체 374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76" name="정육면체 375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77" name="정육면체 376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74" name="TextBox 373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378" name="원통 377"/>
          <p:cNvSpPr/>
          <p:nvPr/>
        </p:nvSpPr>
        <p:spPr bwMode="auto">
          <a:xfrm>
            <a:off x="5859389" y="4267972"/>
            <a:ext cx="557915" cy="86900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9" name="원통 378"/>
          <p:cNvSpPr/>
          <p:nvPr/>
        </p:nvSpPr>
        <p:spPr bwMode="auto">
          <a:xfrm>
            <a:off x="6767314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80" name="그룹 379"/>
          <p:cNvGrpSpPr/>
          <p:nvPr/>
        </p:nvGrpSpPr>
        <p:grpSpPr>
          <a:xfrm>
            <a:off x="5877556" y="5274502"/>
            <a:ext cx="734952" cy="1384089"/>
            <a:chOff x="5659071" y="5274500"/>
            <a:chExt cx="734952" cy="1384089"/>
          </a:xfrm>
        </p:grpSpPr>
        <p:sp>
          <p:nvSpPr>
            <p:cNvPr id="381" name="원통 380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82" name="그룹 381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384" name="TextBox 383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85" name="TextBox 384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383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86" name="그룹 385"/>
          <p:cNvGrpSpPr/>
          <p:nvPr/>
        </p:nvGrpSpPr>
        <p:grpSpPr>
          <a:xfrm>
            <a:off x="6813762" y="4080447"/>
            <a:ext cx="734952" cy="431358"/>
            <a:chOff x="2273833" y="5089536"/>
            <a:chExt cx="734952" cy="431358"/>
          </a:xfrm>
        </p:grpSpPr>
        <p:sp>
          <p:nvSpPr>
            <p:cNvPr id="387" name="TextBox 386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88" name="TextBox 387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89" name="그룹 388"/>
          <p:cNvGrpSpPr/>
          <p:nvPr/>
        </p:nvGrpSpPr>
        <p:grpSpPr>
          <a:xfrm>
            <a:off x="5777035" y="3884948"/>
            <a:ext cx="734952" cy="431358"/>
            <a:chOff x="2273833" y="5089536"/>
            <a:chExt cx="734952" cy="431358"/>
          </a:xfrm>
        </p:grpSpPr>
        <p:sp>
          <p:nvSpPr>
            <p:cNvPr id="390" name="TextBox 3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91" name="TextBox 39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cxnSp>
        <p:nvCxnSpPr>
          <p:cNvPr id="431" name="직선 연결선 430"/>
          <p:cNvCxnSpPr/>
          <p:nvPr/>
        </p:nvCxnSpPr>
        <p:spPr>
          <a:xfrm>
            <a:off x="3974956" y="5675141"/>
            <a:ext cx="1438617" cy="110345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2" name="원통 431"/>
          <p:cNvSpPr/>
          <p:nvPr/>
        </p:nvSpPr>
        <p:spPr bwMode="auto">
          <a:xfrm>
            <a:off x="5077990" y="5214860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33" name="그룹 432"/>
          <p:cNvGrpSpPr/>
          <p:nvPr/>
        </p:nvGrpSpPr>
        <p:grpSpPr>
          <a:xfrm>
            <a:off x="5124438" y="4825065"/>
            <a:ext cx="734952" cy="431358"/>
            <a:chOff x="2273833" y="5089536"/>
            <a:chExt cx="734952" cy="431358"/>
          </a:xfrm>
        </p:grpSpPr>
        <p:sp>
          <p:nvSpPr>
            <p:cNvPr id="434" name="TextBox 43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Manual</a:t>
              </a:r>
              <a:endParaRPr lang="ko-KR" altLang="en-US" sz="700" b="1" dirty="0">
                <a:latin typeface="+mn-ea"/>
              </a:endParaRPr>
            </a:p>
          </p:txBody>
        </p:sp>
      </p:grpSp>
      <p:sp>
        <p:nvSpPr>
          <p:cNvPr id="436" name="원통 435"/>
          <p:cNvSpPr/>
          <p:nvPr/>
        </p:nvSpPr>
        <p:spPr bwMode="auto">
          <a:xfrm>
            <a:off x="4042387" y="4762219"/>
            <a:ext cx="651876" cy="99869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37" name="그룹 436"/>
          <p:cNvGrpSpPr/>
          <p:nvPr/>
        </p:nvGrpSpPr>
        <p:grpSpPr>
          <a:xfrm>
            <a:off x="4000552" y="4365443"/>
            <a:ext cx="734952" cy="431358"/>
            <a:chOff x="2273833" y="5089536"/>
            <a:chExt cx="734952" cy="431358"/>
          </a:xfrm>
        </p:grpSpPr>
        <p:sp>
          <p:nvSpPr>
            <p:cNvPr id="438" name="TextBox 43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Manual</a:t>
              </a:r>
              <a:endParaRPr lang="ko-KR" altLang="en-US" sz="700" b="1" dirty="0">
                <a:latin typeface="+mn-ea"/>
              </a:endParaRPr>
            </a:p>
          </p:txBody>
        </p:sp>
      </p:grpSp>
      <p:grpSp>
        <p:nvGrpSpPr>
          <p:cNvPr id="446" name="그룹 445"/>
          <p:cNvGrpSpPr/>
          <p:nvPr/>
        </p:nvGrpSpPr>
        <p:grpSpPr>
          <a:xfrm flipH="1">
            <a:off x="3903631" y="5840656"/>
            <a:ext cx="988542" cy="673556"/>
            <a:chOff x="4707283" y="5632559"/>
            <a:chExt cx="916682" cy="673556"/>
          </a:xfrm>
        </p:grpSpPr>
        <p:sp>
          <p:nvSpPr>
            <p:cNvPr id="447" name="정육면체 446"/>
            <p:cNvSpPr/>
            <p:nvPr/>
          </p:nvSpPr>
          <p:spPr bwMode="auto">
            <a:xfrm rot="8100000">
              <a:off x="4975461" y="6047169"/>
              <a:ext cx="525982" cy="258946"/>
            </a:xfrm>
            <a:prstGeom prst="cube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8" name="TextBox 447"/>
            <p:cNvSpPr txBox="1"/>
            <p:nvPr/>
          </p:nvSpPr>
          <p:spPr>
            <a:xfrm>
              <a:off x="5056884" y="6030041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OTR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449" name="그룹 448"/>
            <p:cNvGrpSpPr/>
            <p:nvPr/>
          </p:nvGrpSpPr>
          <p:grpSpPr>
            <a:xfrm>
              <a:off x="4707283" y="5632559"/>
              <a:ext cx="916682" cy="423266"/>
              <a:chOff x="2182968" y="5089536"/>
              <a:chExt cx="916682" cy="423266"/>
            </a:xfrm>
          </p:grpSpPr>
          <p:sp>
            <p:nvSpPr>
              <p:cNvPr id="450" name="TextBox 449"/>
              <p:cNvSpPr txBox="1"/>
              <p:nvPr/>
            </p:nvSpPr>
            <p:spPr>
              <a:xfrm>
                <a:off x="2182968" y="5281970"/>
                <a:ext cx="91668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DXBT1001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51" name="TextBox 450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8MPH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25.6km/h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152" name="타원 151"/>
          <p:cNvSpPr/>
          <p:nvPr/>
        </p:nvSpPr>
        <p:spPr>
          <a:xfrm>
            <a:off x="120341" y="38760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3" name="타원 152"/>
          <p:cNvSpPr/>
          <p:nvPr/>
        </p:nvSpPr>
        <p:spPr>
          <a:xfrm>
            <a:off x="3974955" y="387608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9" name="곱셈 기호 188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액자 189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액자 190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2" name="뺄셈 기호 191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93" name="직선 연결선 192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6" name="그룹 195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197" name="타원 196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8" name="뺄셈 기호 197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9" name="뺄셈 기호 198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0" name="뺄셈 기호 199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01" name="그룹 200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202" name="직사각형 201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3" name="타원 202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타원 203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5" name="타원 204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6" name="타원 205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07" name="모서리가 둥근 직사각형 206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모서리가 둥근 직사각형 207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모서리가 둥근 직사각형 208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12" name="그룹 211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226" name="직사각형 225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27" name="그룹 226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228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9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231" name="모서리가 둥근 직사각형 230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2" name="그룹 23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33" name="직사각형 23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54" name="그룹 153"/>
          <p:cNvGrpSpPr/>
          <p:nvPr/>
        </p:nvGrpSpPr>
        <p:grpSpPr>
          <a:xfrm>
            <a:off x="7194090" y="3953436"/>
            <a:ext cx="588027" cy="1359401"/>
            <a:chOff x="7899058" y="3953436"/>
            <a:chExt cx="588027" cy="1359401"/>
          </a:xfrm>
        </p:grpSpPr>
        <p:sp>
          <p:nvSpPr>
            <p:cNvPr id="155" name="직사각형 154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56" name="그룹 155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7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3" name="TextBox 17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57" name="그룹 156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6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6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8" name="TextBox 16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58" name="그룹 157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6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6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6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3" name="TextBox 16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59" name="TextBox 158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60" name="TextBox 159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61" name="TextBox 160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pic>
        <p:nvPicPr>
          <p:cNvPr id="17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69074" y="846133"/>
            <a:ext cx="303120" cy="205081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78" name="그룹 177"/>
          <p:cNvGrpSpPr/>
          <p:nvPr/>
        </p:nvGrpSpPr>
        <p:grpSpPr>
          <a:xfrm>
            <a:off x="3519097" y="3953436"/>
            <a:ext cx="588027" cy="1359401"/>
            <a:chOff x="7899058" y="3953436"/>
            <a:chExt cx="588027" cy="1359401"/>
          </a:xfrm>
        </p:grpSpPr>
        <p:sp>
          <p:nvSpPr>
            <p:cNvPr id="179" name="직사각형 178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0" name="그룹 179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24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4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8" name="TextBox 24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1" name="그룹 180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23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3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4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8" name="TextBox 23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2" name="그룹 181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9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1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7" name="TextBox 1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83" name="TextBox 182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84" name="TextBox 183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85" name="TextBox 184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252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53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7" name="직사각형 146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48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37780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4" name="직사각형 213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2" name="그룹 171"/>
          <p:cNvGrpSpPr/>
          <p:nvPr/>
        </p:nvGrpSpPr>
        <p:grpSpPr>
          <a:xfrm>
            <a:off x="4662857" y="4396391"/>
            <a:ext cx="381344" cy="576605"/>
            <a:chOff x="3008783" y="5184154"/>
            <a:chExt cx="795753" cy="968212"/>
          </a:xfrm>
        </p:grpSpPr>
        <p:sp>
          <p:nvSpPr>
            <p:cNvPr id="174" name="정육면체 17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5" name="정육면체 17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7" name="정육면체 1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6" name="그룹 95"/>
          <p:cNvGrpSpPr/>
          <p:nvPr/>
        </p:nvGrpSpPr>
        <p:grpSpPr>
          <a:xfrm>
            <a:off x="6426082" y="4591665"/>
            <a:ext cx="795753" cy="968212"/>
            <a:chOff x="5334301" y="4107559"/>
            <a:chExt cx="795753" cy="968212"/>
          </a:xfrm>
        </p:grpSpPr>
        <p:grpSp>
          <p:nvGrpSpPr>
            <p:cNvPr id="97" name="그룹 96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99" name="정육면체 98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00" name="정육면체 99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01" name="정육면체 100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98" name="TextBox 97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" y="3932928"/>
            <a:ext cx="2675761" cy="2845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: 4</a:t>
            </a:r>
            <a:r>
              <a:rPr lang="ko-KR" altLang="en-US" sz="800" smtClean="0">
                <a:latin typeface="+mj-ea"/>
                <a:ea typeface="+mj-ea"/>
              </a:rPr>
              <a:t>개 화면 분할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414445"/>
              </p:ext>
            </p:extLst>
          </p:nvPr>
        </p:nvGraphicFramePr>
        <p:xfrm>
          <a:off x="7709484" y="849870"/>
          <a:ext cx="2130802" cy="597550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Monitoring Screen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분할한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최대값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분할은 기본적으로 상하 높이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1:1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기준으로 세팅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높이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폭 마우스로 조절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 Screen View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스크린으로 사용자가 설정한 카메라 앵글의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Ex1&gt;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다른 각도로 보도록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2, 3, 4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스크린 각도 수동 설정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Ex2&gt;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Main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또는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Contianer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2~4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화면에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좌측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Follow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또는 정면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우측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제공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 Screen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번째 스크린으로 사용자가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또는 액션뷰 앵글의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4 Screen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View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번째 스크린으로 사용자가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 또는 액션뷰 앵글의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예시</a:t>
                      </a:r>
                      <a:endParaRPr lang="en-US" altLang="ko-KR" sz="800" b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Action View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더블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가지 각도의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제공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1)YC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좌향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(TOP View),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우향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45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앵글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2)ITV/OTR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(TOP View),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(Drive View-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운전자 관점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번째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(Follow View)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앵글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Action View Undo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액션뷰 실행 시에만 버튼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메인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서브스크린은 액션뷰 실행 직전 화면상태로 원복됨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스크린 템플릿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스크린별 카메라 앵글각도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좌표 등 동일 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65" name="양쪽 모서리가 둥근 사각형 64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이등변 삼각형 65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6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69" name="직선 연결선 68"/>
          <p:cNvCxnSpPr/>
          <p:nvPr/>
        </p:nvCxnSpPr>
        <p:spPr>
          <a:xfrm>
            <a:off x="5234868" y="4874842"/>
            <a:ext cx="2382431" cy="142076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그룹 8"/>
          <p:cNvGrpSpPr/>
          <p:nvPr/>
        </p:nvGrpSpPr>
        <p:grpSpPr>
          <a:xfrm>
            <a:off x="1340812" y="4929369"/>
            <a:ext cx="734952" cy="678796"/>
            <a:chOff x="8207258" y="4861850"/>
            <a:chExt cx="734952" cy="678796"/>
          </a:xfrm>
        </p:grpSpPr>
        <p:sp>
          <p:nvSpPr>
            <p:cNvPr id="88" name="정육면체 87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91" name="그룹 90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92" name="TextBox 91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93" name="TextBox 92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8" name="그룹 7"/>
          <p:cNvGrpSpPr/>
          <p:nvPr/>
        </p:nvGrpSpPr>
        <p:grpSpPr>
          <a:xfrm>
            <a:off x="5243202" y="4147003"/>
            <a:ext cx="761095" cy="772791"/>
            <a:chOff x="5258555" y="4107559"/>
            <a:chExt cx="953557" cy="968212"/>
          </a:xfrm>
        </p:grpSpPr>
        <p:grpSp>
          <p:nvGrpSpPr>
            <p:cNvPr id="76" name="그룹 75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77" name="정육면체 76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78" name="정육면체 77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79" name="정육면체 78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94" name="TextBox 93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80" name="원통 79"/>
          <p:cNvSpPr/>
          <p:nvPr/>
        </p:nvSpPr>
        <p:spPr bwMode="auto">
          <a:xfrm>
            <a:off x="5883664" y="4263391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원통 101"/>
          <p:cNvSpPr/>
          <p:nvPr/>
        </p:nvSpPr>
        <p:spPr bwMode="auto">
          <a:xfrm>
            <a:off x="6823959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Warning"/>
          <p:cNvSpPr>
            <a:spLocks noChangeAspect="1" noEditPoints="1"/>
          </p:cNvSpPr>
          <p:nvPr/>
        </p:nvSpPr>
        <p:spPr bwMode="auto">
          <a:xfrm>
            <a:off x="1244905" y="5323052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0" name="그룹 9"/>
          <p:cNvGrpSpPr/>
          <p:nvPr/>
        </p:nvGrpSpPr>
        <p:grpSpPr>
          <a:xfrm>
            <a:off x="5659072" y="5274502"/>
            <a:ext cx="734952" cy="1384089"/>
            <a:chOff x="5659071" y="5274500"/>
            <a:chExt cx="734952" cy="1384089"/>
          </a:xfrm>
        </p:grpSpPr>
        <p:sp>
          <p:nvSpPr>
            <p:cNvPr id="103" name="원통 102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04" name="그룹 103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105" name="TextBox 104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06" name="TextBox 105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108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17" name="그룹 116"/>
          <p:cNvGrpSpPr/>
          <p:nvPr/>
        </p:nvGrpSpPr>
        <p:grpSpPr>
          <a:xfrm>
            <a:off x="3611786" y="5340602"/>
            <a:ext cx="734952" cy="1384089"/>
            <a:chOff x="5659071" y="5274500"/>
            <a:chExt cx="734952" cy="1384089"/>
          </a:xfrm>
        </p:grpSpPr>
        <p:sp>
          <p:nvSpPr>
            <p:cNvPr id="118" name="원통 117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19" name="그룹 118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121" name="TextBox 120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22" name="TextBox 121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120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123" name="직선 연결선 122"/>
          <p:cNvCxnSpPr/>
          <p:nvPr/>
        </p:nvCxnSpPr>
        <p:spPr>
          <a:xfrm>
            <a:off x="4277136" y="3876085"/>
            <a:ext cx="957731" cy="263530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8" name="직선 연결선 127"/>
          <p:cNvCxnSpPr/>
          <p:nvPr/>
        </p:nvCxnSpPr>
        <p:spPr>
          <a:xfrm flipH="1">
            <a:off x="2765031" y="3876087"/>
            <a:ext cx="962516" cy="257807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0" name="그룹 129"/>
          <p:cNvGrpSpPr/>
          <p:nvPr/>
        </p:nvGrpSpPr>
        <p:grpSpPr>
          <a:xfrm>
            <a:off x="3115452" y="4840458"/>
            <a:ext cx="734952" cy="678796"/>
            <a:chOff x="8207258" y="4861850"/>
            <a:chExt cx="734952" cy="678796"/>
          </a:xfrm>
        </p:grpSpPr>
        <p:sp>
          <p:nvSpPr>
            <p:cNvPr id="131" name="정육면체 130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2" name="TextBox 131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133" name="그룹 132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134" name="TextBox 133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38" name="TextBox 137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139" name="그룹 138"/>
          <p:cNvGrpSpPr/>
          <p:nvPr/>
        </p:nvGrpSpPr>
        <p:grpSpPr>
          <a:xfrm>
            <a:off x="3939463" y="4207502"/>
            <a:ext cx="573078" cy="601230"/>
            <a:chOff x="5057642" y="4819888"/>
            <a:chExt cx="770134" cy="772576"/>
          </a:xfrm>
        </p:grpSpPr>
        <p:sp>
          <p:nvSpPr>
            <p:cNvPr id="140" name="정육면체 139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1" name="TextBox 140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142" name="그룹 141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143" name="TextBox 142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44" name="TextBox 143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145" name="그룹 144"/>
          <p:cNvGrpSpPr/>
          <p:nvPr/>
        </p:nvGrpSpPr>
        <p:grpSpPr>
          <a:xfrm>
            <a:off x="3314371" y="4167054"/>
            <a:ext cx="597508" cy="592314"/>
            <a:chOff x="8207258" y="4812085"/>
            <a:chExt cx="734952" cy="728561"/>
          </a:xfrm>
        </p:grpSpPr>
        <p:sp>
          <p:nvSpPr>
            <p:cNvPr id="146" name="정육면체 145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7" name="TextBox 146"/>
            <p:cNvSpPr txBox="1"/>
            <p:nvPr/>
          </p:nvSpPr>
          <p:spPr>
            <a:xfrm>
              <a:off x="8449727" y="5268839"/>
              <a:ext cx="443400" cy="265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148" name="그룹 147"/>
            <p:cNvGrpSpPr/>
            <p:nvPr/>
          </p:nvGrpSpPr>
          <p:grpSpPr>
            <a:xfrm>
              <a:off x="8207258" y="4812085"/>
              <a:ext cx="734952" cy="534220"/>
              <a:chOff x="3964659" y="5743554"/>
              <a:chExt cx="734952" cy="534220"/>
            </a:xfrm>
          </p:grpSpPr>
          <p:sp>
            <p:nvSpPr>
              <p:cNvPr id="149" name="TextBox 148"/>
              <p:cNvSpPr txBox="1"/>
              <p:nvPr/>
            </p:nvSpPr>
            <p:spPr>
              <a:xfrm>
                <a:off x="4006067" y="5993845"/>
                <a:ext cx="652134" cy="2839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T1016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50" name="TextBox 149"/>
              <p:cNvSpPr txBox="1"/>
              <p:nvPr/>
            </p:nvSpPr>
            <p:spPr>
              <a:xfrm>
                <a:off x="3964659" y="5743554"/>
                <a:ext cx="734952" cy="3975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151" name="그룹 150"/>
          <p:cNvGrpSpPr/>
          <p:nvPr/>
        </p:nvGrpSpPr>
        <p:grpSpPr>
          <a:xfrm>
            <a:off x="3687680" y="3821569"/>
            <a:ext cx="530178" cy="469749"/>
            <a:chOff x="8278526" y="4962847"/>
            <a:chExt cx="652134" cy="577799"/>
          </a:xfrm>
        </p:grpSpPr>
        <p:sp>
          <p:nvSpPr>
            <p:cNvPr id="152" name="정육면체 151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3" name="TextBox 152"/>
            <p:cNvSpPr txBox="1"/>
            <p:nvPr/>
          </p:nvSpPr>
          <p:spPr>
            <a:xfrm>
              <a:off x="8449728" y="5268839"/>
              <a:ext cx="443399" cy="265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8278526" y="4962847"/>
              <a:ext cx="652134" cy="283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225" name="그룹 224"/>
          <p:cNvGrpSpPr/>
          <p:nvPr/>
        </p:nvGrpSpPr>
        <p:grpSpPr>
          <a:xfrm>
            <a:off x="4122485" y="4967920"/>
            <a:ext cx="734952" cy="728550"/>
            <a:chOff x="5075232" y="4863914"/>
            <a:chExt cx="734952" cy="728550"/>
          </a:xfrm>
        </p:grpSpPr>
        <p:sp>
          <p:nvSpPr>
            <p:cNvPr id="111" name="정육면체 110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5317702" y="5311363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113" name="그룹 112"/>
            <p:cNvGrpSpPr/>
            <p:nvPr/>
          </p:nvGrpSpPr>
          <p:grpSpPr>
            <a:xfrm>
              <a:off x="5075232" y="4863914"/>
              <a:ext cx="734952" cy="431358"/>
              <a:chOff x="3964659" y="5793319"/>
              <a:chExt cx="734952" cy="431358"/>
            </a:xfrm>
          </p:grpSpPr>
          <p:sp>
            <p:nvSpPr>
              <p:cNvPr id="114" name="TextBox 113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115" name="TextBox 114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157" name="그룹 156"/>
          <p:cNvGrpSpPr/>
          <p:nvPr/>
        </p:nvGrpSpPr>
        <p:grpSpPr>
          <a:xfrm>
            <a:off x="6870405" y="4080447"/>
            <a:ext cx="734952" cy="431358"/>
            <a:chOff x="2273833" y="5089536"/>
            <a:chExt cx="734952" cy="431358"/>
          </a:xfrm>
        </p:grpSpPr>
        <p:sp>
          <p:nvSpPr>
            <p:cNvPr id="158" name="TextBox 15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59" name="TextBox 15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60" name="그룹 159"/>
          <p:cNvGrpSpPr/>
          <p:nvPr/>
        </p:nvGrpSpPr>
        <p:grpSpPr>
          <a:xfrm>
            <a:off x="5833679" y="3884948"/>
            <a:ext cx="734952" cy="431358"/>
            <a:chOff x="2273833" y="5089536"/>
            <a:chExt cx="734952" cy="431358"/>
          </a:xfrm>
        </p:grpSpPr>
        <p:sp>
          <p:nvSpPr>
            <p:cNvPr id="161" name="TextBox 16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67" name="원통 166"/>
          <p:cNvSpPr/>
          <p:nvPr/>
        </p:nvSpPr>
        <p:spPr bwMode="auto">
          <a:xfrm>
            <a:off x="4586654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4" name="그룹 163"/>
          <p:cNvGrpSpPr/>
          <p:nvPr/>
        </p:nvGrpSpPr>
        <p:grpSpPr>
          <a:xfrm>
            <a:off x="4676727" y="4238932"/>
            <a:ext cx="734952" cy="431358"/>
            <a:chOff x="2273833" y="5089536"/>
            <a:chExt cx="734952" cy="431358"/>
          </a:xfrm>
        </p:grpSpPr>
        <p:sp>
          <p:nvSpPr>
            <p:cNvPr id="165" name="TextBox 16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68" name="그룹 167"/>
          <p:cNvGrpSpPr/>
          <p:nvPr/>
        </p:nvGrpSpPr>
        <p:grpSpPr>
          <a:xfrm>
            <a:off x="4385669" y="3858331"/>
            <a:ext cx="734952" cy="317788"/>
            <a:chOff x="2309791" y="5203106"/>
            <a:chExt cx="734952" cy="317788"/>
          </a:xfrm>
        </p:grpSpPr>
        <p:sp>
          <p:nvSpPr>
            <p:cNvPr id="169" name="TextBox 16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70" name="TextBox 169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78" name="그룹 177"/>
          <p:cNvGrpSpPr/>
          <p:nvPr/>
        </p:nvGrpSpPr>
        <p:grpSpPr>
          <a:xfrm flipH="1">
            <a:off x="2859638" y="4324663"/>
            <a:ext cx="367476" cy="643259"/>
            <a:chOff x="3890902" y="4494037"/>
            <a:chExt cx="795753" cy="968212"/>
          </a:xfrm>
        </p:grpSpPr>
        <p:sp>
          <p:nvSpPr>
            <p:cNvPr id="179" name="정육면체 178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0" name="정육면체 179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2" name="정육면체 181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83" name="원통 182"/>
          <p:cNvSpPr/>
          <p:nvPr/>
        </p:nvSpPr>
        <p:spPr bwMode="auto">
          <a:xfrm>
            <a:off x="2759803" y="4712613"/>
            <a:ext cx="33604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8" name="그룹 187"/>
          <p:cNvGrpSpPr/>
          <p:nvPr/>
        </p:nvGrpSpPr>
        <p:grpSpPr>
          <a:xfrm>
            <a:off x="2574624" y="4329047"/>
            <a:ext cx="734952" cy="431358"/>
            <a:chOff x="2120085" y="5081444"/>
            <a:chExt cx="734952" cy="431358"/>
          </a:xfrm>
        </p:grpSpPr>
        <p:sp>
          <p:nvSpPr>
            <p:cNvPr id="189" name="TextBox 188"/>
            <p:cNvSpPr txBox="1"/>
            <p:nvPr/>
          </p:nvSpPr>
          <p:spPr>
            <a:xfrm>
              <a:off x="2221778" y="5281970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2120085" y="5081444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91" name="원통 190"/>
          <p:cNvSpPr/>
          <p:nvPr/>
        </p:nvSpPr>
        <p:spPr bwMode="auto">
          <a:xfrm>
            <a:off x="3178578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2" name="그룹 191"/>
          <p:cNvGrpSpPr/>
          <p:nvPr/>
        </p:nvGrpSpPr>
        <p:grpSpPr>
          <a:xfrm>
            <a:off x="2977593" y="3858331"/>
            <a:ext cx="734952" cy="317788"/>
            <a:chOff x="2309791" y="5203106"/>
            <a:chExt cx="734952" cy="317788"/>
          </a:xfrm>
        </p:grpSpPr>
        <p:sp>
          <p:nvSpPr>
            <p:cNvPr id="193" name="TextBox 19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27" name="타원 326"/>
          <p:cNvSpPr/>
          <p:nvPr/>
        </p:nvSpPr>
        <p:spPr>
          <a:xfrm>
            <a:off x="112389" y="38920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8" name="타원 327"/>
          <p:cNvSpPr/>
          <p:nvPr/>
        </p:nvSpPr>
        <p:spPr>
          <a:xfrm>
            <a:off x="2782761" y="38920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9" name="타원 328"/>
          <p:cNvSpPr/>
          <p:nvPr/>
        </p:nvSpPr>
        <p:spPr>
          <a:xfrm>
            <a:off x="5275108" y="389206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5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6" name="곱셈 기호 45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7" name="액자 45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8" name="액자 457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9" name="뺄셈 기호 458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460" name="직선 연결선 459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3" name="그룹 462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464" name="타원 463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5" name="뺄셈 기호 464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6" name="뺄셈 기호 465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7" name="뺄셈 기호 466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68" name="그룹 467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469" name="직사각형 468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0" name="타원 469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1" name="타원 470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2" name="타원 471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3" name="타원 472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74" name="모서리가 둥근 직사각형 473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5" name="모서리가 둥근 직사각형 474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6" name="모서리가 둥근 직사각형 475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타원 478"/>
          <p:cNvSpPr/>
          <p:nvPr/>
        </p:nvSpPr>
        <p:spPr>
          <a:xfrm>
            <a:off x="3035974" y="149682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64" name="직선 연결선 63"/>
          <p:cNvCxnSpPr/>
          <p:nvPr/>
        </p:nvCxnSpPr>
        <p:spPr>
          <a:xfrm>
            <a:off x="275316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2" name="TextBox 571"/>
          <p:cNvSpPr txBox="1"/>
          <p:nvPr/>
        </p:nvSpPr>
        <p:spPr>
          <a:xfrm>
            <a:off x="4778381" y="5354700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576" name="TextBox 575"/>
          <p:cNvSpPr txBox="1"/>
          <p:nvPr/>
        </p:nvSpPr>
        <p:spPr>
          <a:xfrm>
            <a:off x="4778381" y="5820932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Action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 smtClean="0"/>
              <a:t>Undo</a:t>
            </a:r>
            <a:endParaRPr lang="ko-KR" altLang="en-US" sz="700" b="1"/>
          </a:p>
        </p:txBody>
      </p:sp>
      <p:grpSp>
        <p:nvGrpSpPr>
          <p:cNvPr id="643" name="그룹 642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644" name="직사각형 643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645" name="그룹 644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646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47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648" name="모서리가 둥근 직사각형 647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49" name="그룹 648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650" name="직사각형 649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51" name="TextBox 650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2295509" y="3937252"/>
            <a:ext cx="588027" cy="1359401"/>
            <a:chOff x="7899058" y="3953436"/>
            <a:chExt cx="588027" cy="1359401"/>
          </a:xfrm>
        </p:grpSpPr>
        <p:sp>
          <p:nvSpPr>
            <p:cNvPr id="253" name="직사각형 252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54" name="그룹 253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27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7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7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71" name="TextBox 27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55" name="그룹 254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26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6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6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66" name="TextBox 26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56" name="그룹 255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26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6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6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61" name="TextBox 26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57" name="TextBox 256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258" name="TextBox 257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259" name="TextBox 258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grpSp>
        <p:nvGrpSpPr>
          <p:cNvPr id="299" name="그룹 298"/>
          <p:cNvGrpSpPr/>
          <p:nvPr/>
        </p:nvGrpSpPr>
        <p:grpSpPr>
          <a:xfrm>
            <a:off x="4792271" y="3937252"/>
            <a:ext cx="588027" cy="1359401"/>
            <a:chOff x="7899058" y="3953436"/>
            <a:chExt cx="588027" cy="1359401"/>
          </a:xfrm>
        </p:grpSpPr>
        <p:sp>
          <p:nvSpPr>
            <p:cNvPr id="300" name="직사각형 299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01" name="그룹 300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31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1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2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8" name="TextBox 31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02" name="그룹 301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31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1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1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3" name="TextBox 31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03" name="그룹 302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30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0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1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08" name="TextBox 30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304" name="TextBox 303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305" name="TextBox 304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cxnSp>
        <p:nvCxnSpPr>
          <p:cNvPr id="322" name="직선 연결선 321"/>
          <p:cNvCxnSpPr/>
          <p:nvPr/>
        </p:nvCxnSpPr>
        <p:spPr>
          <a:xfrm>
            <a:off x="524320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3" name="그룹 322"/>
          <p:cNvGrpSpPr/>
          <p:nvPr/>
        </p:nvGrpSpPr>
        <p:grpSpPr>
          <a:xfrm>
            <a:off x="7194630" y="3937252"/>
            <a:ext cx="588027" cy="1359401"/>
            <a:chOff x="7899058" y="3953436"/>
            <a:chExt cx="588027" cy="1359401"/>
          </a:xfrm>
        </p:grpSpPr>
        <p:sp>
          <p:nvSpPr>
            <p:cNvPr id="324" name="직사각형 323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25" name="그룹 324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37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7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7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5" name="TextBox 37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26" name="그룹 325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36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7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7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0" name="TextBox 36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30" name="그룹 329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36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6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6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65" name="TextBox 36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361" name="TextBox 360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362" name="TextBox 361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63" name="TextBox 362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380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381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9634" y="832535"/>
            <a:ext cx="368287" cy="21600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8" name="직사각형 447"/>
          <p:cNvSpPr/>
          <p:nvPr/>
        </p:nvSpPr>
        <p:spPr bwMode="auto">
          <a:xfrm>
            <a:off x="7387489" y="2728042"/>
            <a:ext cx="290564" cy="264532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9" name="타원 448"/>
          <p:cNvSpPr/>
          <p:nvPr/>
        </p:nvSpPr>
        <p:spPr>
          <a:xfrm>
            <a:off x="7200383" y="26803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673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0410"/>
            <a:ext cx="5616000" cy="608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(Container)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Current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15836928"/>
              </p:ext>
            </p:extLst>
          </p:nvPr>
        </p:nvGraphicFramePr>
        <p:xfrm>
          <a:off x="7709484" y="849870"/>
          <a:ext cx="2130802" cy="30250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 sz="800"/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View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검색창내 콘테이너명 검색 시 화면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통합검색창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통합검색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Current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현시점의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Info, Job Info, Alarm Info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ko-KR" altLang="en-US"/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2"/>
            </p:custDataLst>
          </p:nvPr>
        </p:nvSpPr>
        <p:spPr>
          <a:xfrm>
            <a:off x="5701173" y="859656"/>
            <a:ext cx="1948491" cy="592703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5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3"/>
            </p:custDataLst>
          </p:nvPr>
        </p:nvSpPr>
        <p:spPr>
          <a:xfrm>
            <a:off x="5701174" y="609719"/>
            <a:ext cx="1948491" cy="249937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Unified Search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56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7438781" y="680965"/>
            <a:ext cx="98425" cy="95249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5701173" y="1147379"/>
            <a:ext cx="1944001" cy="175028"/>
            <a:chOff x="595686" y="2423991"/>
            <a:chExt cx="3074194" cy="243708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6"/>
              </p:custDataLst>
            </p:nvPr>
          </p:nvCxnSpPr>
          <p:spPr>
            <a:xfrm flipH="1">
              <a:off x="595686" y="2663275"/>
              <a:ext cx="155648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7"/>
              </p:custDataLst>
            </p:nvPr>
          </p:nvCxnSpPr>
          <p:spPr>
            <a:xfrm>
              <a:off x="2019044" y="2665486"/>
              <a:ext cx="1650836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751333" y="2423991"/>
              <a:ext cx="1272791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2108960" y="2423994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</a:t>
              </a:r>
              <a:r>
                <a:rPr lang="en-US" sz="80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</a:t>
              </a:r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직선 연결선 817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0" name="TextBox 819"/>
          <p:cNvSpPr txBox="1"/>
          <p:nvPr/>
        </p:nvSpPr>
        <p:spPr>
          <a:xfrm>
            <a:off x="5718274" y="5426376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821" name="직선 연결선 820"/>
          <p:cNvCxnSpPr/>
          <p:nvPr/>
        </p:nvCxnSpPr>
        <p:spPr>
          <a:xfrm>
            <a:off x="5799598" y="5427963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822" name="표 8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1811583"/>
              </p:ext>
            </p:extLst>
          </p:nvPr>
        </p:nvGraphicFramePr>
        <p:xfrm>
          <a:off x="5821325" y="5602544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(PIW)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23" name="TextBox 822"/>
          <p:cNvSpPr txBox="1"/>
          <p:nvPr/>
        </p:nvSpPr>
        <p:spPr>
          <a:xfrm>
            <a:off x="5725493" y="216787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Container Info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825" name="표 8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93087472"/>
              </p:ext>
            </p:extLst>
          </p:nvPr>
        </p:nvGraphicFramePr>
        <p:xfrm>
          <a:off x="5828543" y="2344038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Gang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Pool1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4500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Seal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Grade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latin typeface="맑은 고딕" panose="020B0503020000020004" pitchFamily="50" charset="-127"/>
              <a:cs typeface="Calibri" pitchFamily="34" charset="0"/>
            </a:endParaRPr>
          </a:p>
          <a:p>
            <a:r>
              <a:rPr lang="en-US" altLang="ko-KR" sz="700" b="1" smtClean="0">
                <a:latin typeface="+mn-ea"/>
              </a:rPr>
              <a:t>Location</a:t>
            </a:r>
            <a:r>
              <a:rPr lang="en-US" altLang="ko-KR" sz="700" smtClean="0">
                <a:latin typeface="+mn-ea"/>
              </a:rPr>
              <a:t> </a:t>
            </a:r>
            <a:r>
              <a:rPr lang="en-US" altLang="ko-KR" sz="700">
                <a:latin typeface="+mn-ea"/>
              </a:rPr>
              <a:t>: 61A-18-B-3</a:t>
            </a:r>
          </a:p>
          <a:p>
            <a:r>
              <a:rPr lang="en-US" altLang="ko-KR" sz="700" b="1">
                <a:latin typeface="+mn-ea"/>
              </a:rPr>
              <a:t>ISO </a:t>
            </a:r>
            <a:r>
              <a:rPr lang="en-US" altLang="ko-KR" sz="700">
                <a:latin typeface="+mn-ea"/>
              </a:rPr>
              <a:t>: 45G1</a:t>
            </a:r>
          </a:p>
          <a:p>
            <a:r>
              <a:rPr lang="en-US" altLang="ko-KR" sz="700" b="1">
                <a:latin typeface="+mn-ea"/>
              </a:rPr>
              <a:t>Type </a:t>
            </a:r>
            <a:r>
              <a:rPr lang="en-US" altLang="ko-KR" sz="700">
                <a:latin typeface="+mn-ea"/>
              </a:rPr>
              <a:t>: GE</a:t>
            </a:r>
          </a:p>
          <a:p>
            <a:r>
              <a:rPr lang="en-US" altLang="ko-KR" sz="700" b="1">
                <a:latin typeface="+mn-ea"/>
              </a:rPr>
              <a:t>OPR </a:t>
            </a:r>
            <a:r>
              <a:rPr lang="en-US" altLang="ko-KR" sz="700">
                <a:latin typeface="+mn-ea"/>
              </a:rPr>
              <a:t>: Valfajre Eignt S</a:t>
            </a:r>
            <a:endParaRPr lang="ko-KR" altLang="en-US" sz="700" dirty="0">
              <a:latin typeface="+mn-ea"/>
            </a:endParaRPr>
          </a:p>
        </p:txBody>
      </p:sp>
      <p:sp>
        <p:nvSpPr>
          <p:cNvPr id="150" name="타원 149"/>
          <p:cNvSpPr/>
          <p:nvPr/>
        </p:nvSpPr>
        <p:spPr>
          <a:xfrm>
            <a:off x="4432461" y="6862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8" name="그림 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6982" y="1608355"/>
            <a:ext cx="488447" cy="488447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18274" y="3249620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57" name="직선 연결선 56"/>
          <p:cNvCxnSpPr/>
          <p:nvPr/>
        </p:nvCxnSpPr>
        <p:spPr>
          <a:xfrm>
            <a:off x="5799598" y="3251207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" name="표 5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6746619"/>
              </p:ext>
            </p:extLst>
          </p:nvPr>
        </p:nvGraphicFramePr>
        <p:xfrm>
          <a:off x="5821325" y="3442987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Processing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0" name="타원 59"/>
          <p:cNvSpPr/>
          <p:nvPr/>
        </p:nvSpPr>
        <p:spPr>
          <a:xfrm>
            <a:off x="6658109" y="644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1" name="타원 60"/>
          <p:cNvSpPr/>
          <p:nvPr/>
        </p:nvSpPr>
        <p:spPr>
          <a:xfrm>
            <a:off x="5823227" y="11761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547724" y="686214"/>
            <a:ext cx="89821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 dirty="0"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947269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&gt; </a:t>
            </a:r>
            <a:r>
              <a:rPr lang="ko-KR" altLang="en-US" sz="800">
                <a:latin typeface="+mj-ea"/>
              </a:rPr>
              <a:t>통합검색</a:t>
            </a:r>
            <a:r>
              <a:rPr lang="en-US" altLang="ko-KR" sz="800">
                <a:latin typeface="+mj-ea"/>
              </a:rPr>
              <a:t>(Container)</a:t>
            </a:r>
            <a:r>
              <a:rPr lang="ko-KR" altLang="en-US" sz="800">
                <a:latin typeface="+mj-ea"/>
              </a:rPr>
              <a:t> </a:t>
            </a:r>
            <a:r>
              <a:rPr lang="en-US" altLang="ko-KR" sz="800">
                <a:latin typeface="+mj-ea"/>
              </a:rPr>
              <a:t>: </a:t>
            </a:r>
            <a:r>
              <a:rPr lang="en-US" altLang="ko-KR" sz="800" smtClean="0">
                <a:latin typeface="+mj-ea"/>
              </a:rPr>
              <a:t>Historical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14812329"/>
              </p:ext>
            </p:extLst>
          </p:nvPr>
        </p:nvGraphicFramePr>
        <p:xfrm>
          <a:off x="7709484" y="849870"/>
          <a:ext cx="2130802" cy="350067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기본정보와 과거 작업이력을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Process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순으로 정렬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기본정보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(ex&gt;Container)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작업흐름순으로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Job Info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순차적으로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Ex&gt;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콘테이너 검색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양하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YT(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적재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)TC(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운반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)OTR(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적재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)Gate Out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더보기 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하단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Info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내역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(19p)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더보기 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하단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내역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(19p)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 smtClean="0">
                <a:latin typeface="+mn-ea"/>
              </a:rPr>
              <a:t>Result</a:t>
            </a:r>
            <a:endParaRPr lang="ko-KR" altLang="en-US" sz="9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97" name="TextBox 796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6690244" y="1216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94" name="그룹 19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95" name="직사각형 19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217" name="TextBox 216"/>
          <p:cNvSpPr txBox="1"/>
          <p:nvPr/>
        </p:nvSpPr>
        <p:spPr>
          <a:xfrm>
            <a:off x="5718274" y="2401822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srgbClr val="FF3399"/>
                </a:solidFill>
                <a:latin typeface="+mn-ea"/>
              </a:rPr>
              <a:t>Vessel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5709961" y="5234162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5718274" y="5442110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AlarmList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69" name="직사각형 168"/>
          <p:cNvSpPr/>
          <p:nvPr/>
        </p:nvSpPr>
        <p:spPr bwMode="auto">
          <a:xfrm>
            <a:off x="5709961" y="6306507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70" name="직선 연결선 169"/>
          <p:cNvCxnSpPr/>
          <p:nvPr/>
        </p:nvCxnSpPr>
        <p:spPr>
          <a:xfrm>
            <a:off x="5807880" y="3712926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1" name="표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360785"/>
              </p:ext>
            </p:extLst>
          </p:nvPr>
        </p:nvGraphicFramePr>
        <p:xfrm>
          <a:off x="5821325" y="2600565"/>
          <a:ext cx="1784032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NM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5456543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 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D39849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188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TP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5765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RN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3332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Voyage 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Y43949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Action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Berth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T89393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Vessel ETD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/>
                        <a:t>2018-09-12 14:03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Overall</a:t>
                      </a:r>
                      <a:r>
                        <a:rPr lang="en-US" altLang="ko-KR" sz="700" b="1" baseline="0" smtClean="0"/>
                        <a:t> Gross PRD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Latest Gross PRD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88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 Length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5674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Total Moves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4" name="직선 연결선 5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latin typeface="맑은 고딕" panose="020B0503020000020004" pitchFamily="50" charset="-127"/>
              <a:cs typeface="Calibri" pitchFamily="34" charset="0"/>
            </a:endParaRPr>
          </a:p>
          <a:p>
            <a:r>
              <a:rPr lang="en-US" altLang="ko-KR" sz="700" b="1" smtClean="0">
                <a:latin typeface="+mn-ea"/>
              </a:rPr>
              <a:t>Location</a:t>
            </a:r>
            <a:r>
              <a:rPr lang="en-US" altLang="ko-KR" sz="700" smtClean="0">
                <a:latin typeface="+mn-ea"/>
              </a:rPr>
              <a:t> </a:t>
            </a:r>
            <a:r>
              <a:rPr lang="en-US" altLang="ko-KR" sz="700">
                <a:latin typeface="+mn-ea"/>
              </a:rPr>
              <a:t>: 61A-18-B-3</a:t>
            </a:r>
          </a:p>
          <a:p>
            <a:r>
              <a:rPr lang="en-US" altLang="ko-KR" sz="700" b="1">
                <a:latin typeface="+mn-ea"/>
              </a:rPr>
              <a:t>ISO </a:t>
            </a:r>
            <a:r>
              <a:rPr lang="en-US" altLang="ko-KR" sz="700">
                <a:latin typeface="+mn-ea"/>
              </a:rPr>
              <a:t>: 45G1</a:t>
            </a:r>
          </a:p>
          <a:p>
            <a:r>
              <a:rPr lang="en-US" altLang="ko-KR" sz="700" b="1">
                <a:latin typeface="+mn-ea"/>
              </a:rPr>
              <a:t>Type </a:t>
            </a:r>
            <a:r>
              <a:rPr lang="en-US" altLang="ko-KR" sz="700">
                <a:latin typeface="+mn-ea"/>
              </a:rPr>
              <a:t>: GE</a:t>
            </a:r>
          </a:p>
          <a:p>
            <a:r>
              <a:rPr lang="en-US" altLang="ko-KR" sz="700" b="1">
                <a:latin typeface="+mn-ea"/>
              </a:rPr>
              <a:t>OPR </a:t>
            </a:r>
            <a:r>
              <a:rPr lang="en-US" altLang="ko-KR" sz="700">
                <a:latin typeface="+mn-ea"/>
              </a:rPr>
              <a:t>: Valfajre Eignt S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58" name="그림 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6982" y="1608355"/>
            <a:ext cx="488447" cy="488447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5718274" y="3696742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QC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8998427"/>
              </p:ext>
            </p:extLst>
          </p:nvPr>
        </p:nvGraphicFramePr>
        <p:xfrm>
          <a:off x="5821325" y="3904132"/>
          <a:ext cx="1784032" cy="1280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CNTR</a:t>
                      </a:r>
                      <a:r>
                        <a:rPr lang="en-US" altLang="ko-KR" sz="600" b="1" baseline="0" smtClean="0"/>
                        <a:t> Num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>
                          <a:latin typeface="+mn-ea"/>
                        </a:rPr>
                        <a:t>UACU5078708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</a:t>
                      </a:r>
                      <a:r>
                        <a:rPr lang="en-US" altLang="ko-KR" sz="600" b="1" baseline="0" smtClean="0"/>
                        <a:t>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DS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OPR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NYK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ISO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2210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Processing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Working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B04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Partner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T1005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To</a:t>
                      </a:r>
                      <a:r>
                        <a:rPr lang="en-US" altLang="ko-KR" sz="600" b="1" baseline="0" smtClean="0"/>
                        <a:t> Location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64D-61-F-7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Loc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TPW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VslCd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HJCQ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VoyNo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45656575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PlanSeq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111353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JobFlagInfo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TandemFlg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TandemKey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TandemJoinYT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ConePlan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Fore/After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F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Time Lap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16:40:51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ETA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 Min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67845819"/>
              </p:ext>
            </p:extLst>
          </p:nvPr>
        </p:nvGraphicFramePr>
        <p:xfrm>
          <a:off x="5821325" y="5602544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(PIW)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5741668" y="15716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3" name="타원 62"/>
          <p:cNvSpPr/>
          <p:nvPr/>
        </p:nvSpPr>
        <p:spPr>
          <a:xfrm>
            <a:off x="6453675" y="2214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" name="타원 63"/>
          <p:cNvSpPr/>
          <p:nvPr/>
        </p:nvSpPr>
        <p:spPr>
          <a:xfrm>
            <a:off x="6108817" y="52330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5" name="타원 64"/>
          <p:cNvSpPr/>
          <p:nvPr/>
        </p:nvSpPr>
        <p:spPr>
          <a:xfrm>
            <a:off x="6176967" y="63065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77353" y="620410"/>
            <a:ext cx="5616000" cy="6084000"/>
            <a:chOff x="77353" y="620410"/>
            <a:chExt cx="5616000" cy="6084000"/>
          </a:xfrm>
        </p:grpSpPr>
        <p:pic>
          <p:nvPicPr>
            <p:cNvPr id="48" name="Picture 2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3" y="620410"/>
              <a:ext cx="5616000" cy="608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51" name="TextBox 50"/>
            <p:cNvSpPr txBox="1"/>
            <p:nvPr/>
          </p:nvSpPr>
          <p:spPr>
            <a:xfrm>
              <a:off x="4547724" y="686214"/>
              <a:ext cx="898216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>
                  <a:latin typeface="맑은 고딕" panose="020B0503020000020004" pitchFamily="50" charset="-127"/>
                  <a:cs typeface="Calibri" pitchFamily="34" charset="0"/>
                </a:rPr>
                <a:t>UACU5389422</a:t>
              </a:r>
              <a:endParaRPr lang="ko-KR" altLang="en-US" sz="700" dirty="0"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845512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9070451"/>
              </p:ext>
            </p:extLst>
          </p:nvPr>
        </p:nvGraphicFramePr>
        <p:xfrm>
          <a:off x="168274" y="768675"/>
          <a:ext cx="9525984" cy="2408520"/>
        </p:xfrm>
        <a:graphic>
          <a:graphicData uri="http://schemas.openxmlformats.org/drawingml/2006/table">
            <a:tbl>
              <a:tblPr/>
              <a:tblGrid>
                <a:gridCol w="470833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823639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862080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1017736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  <a:gridCol w="1351696">
                  <a:extLst>
                    <a:ext uri="{9D8B030D-6E8A-4147-A177-3AD203B41FA5}">
                      <a16:colId xmlns:a16="http://schemas.microsoft.com/office/drawing/2014/main" xmlns="" val="20004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버전</a:t>
                      </a: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변경일</a:t>
                      </a: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내용</a:t>
                      </a: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작성자</a:t>
                      </a: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900" b="1" i="0" u="none" strike="noStrike" dirty="0" smtClean="0"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비고</a:t>
                      </a:r>
                      <a:endParaRPr lang="ko-KR" altLang="en-US" sz="900" b="1" i="0" u="none" strike="noStrike" dirty="0"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7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0.1</a:t>
                      </a: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2018.09.17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1" lang="ko-KR" alt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itchFamily="50" charset="-127"/>
                          <a:ea typeface="맑은 고딕" pitchFamily="50" charset="-127"/>
                        </a:rPr>
                        <a:t>초안 작성</a:t>
                      </a: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+mn-ea"/>
                          <a:ea typeface="+mn-ea"/>
                        </a:rPr>
                        <a:t>이재형</a:t>
                      </a: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72000" marB="72000" anchor="ctr" horzOverflow="overflow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itchFamily="50" charset="-127"/>
                        <a:ea typeface="맑은 고딕" pitchFamily="50" charset="-127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dirty="0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endParaRPr lang="en-US" altLang="ko-KR" sz="800" b="0" i="0" u="none" strike="noStrike" smtClean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ko-KR" altLang="en-US" sz="800" b="0" i="0" u="none" strike="noStrike" dirty="0">
                        <a:solidFill>
                          <a:srgbClr val="000000"/>
                        </a:solidFill>
                        <a:effectLst/>
                        <a:latin typeface="+mn-ea"/>
                        <a:ea typeface="+mn-ea"/>
                      </a:endParaRPr>
                    </a:p>
                  </a:txBody>
                  <a:tcPr marL="72001" marR="72001" marT="72000" marB="72000" anchor="ctr">
                    <a:lnL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bg1">
                          <a:lumMod val="6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5" name="TextBox 4"/>
          <p:cNvSpPr txBox="1"/>
          <p:nvPr/>
        </p:nvSpPr>
        <p:spPr>
          <a:xfrm>
            <a:off x="176368" y="72828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 smtClean="0">
                <a:solidFill>
                  <a:schemeClr val="bg1"/>
                </a:solidFill>
                <a:latin typeface="+mn-ea"/>
              </a:rPr>
              <a:t>Version History</a:t>
            </a:r>
            <a:endParaRPr lang="ko-KR" altLang="en-US" b="1" dirty="0" smtClean="0">
              <a:solidFill>
                <a:schemeClr val="bg1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389658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&gt; </a:t>
            </a:r>
            <a:r>
              <a:rPr lang="ko-KR" altLang="en-US" sz="800">
                <a:latin typeface="+mj-ea"/>
              </a:rPr>
              <a:t>통합검색</a:t>
            </a:r>
            <a:r>
              <a:rPr lang="en-US" altLang="ko-KR" sz="800">
                <a:latin typeface="+mj-ea"/>
              </a:rPr>
              <a:t>(Container)</a:t>
            </a:r>
            <a:r>
              <a:rPr lang="ko-KR" altLang="en-US" sz="800">
                <a:latin typeface="+mj-ea"/>
              </a:rPr>
              <a:t> </a:t>
            </a:r>
            <a:r>
              <a:rPr lang="en-US" altLang="ko-KR" sz="800">
                <a:latin typeface="+mj-ea"/>
              </a:rPr>
              <a:t>: </a:t>
            </a:r>
            <a:r>
              <a:rPr lang="en-US" altLang="ko-KR" sz="800" smtClean="0">
                <a:latin typeface="+mj-ea"/>
              </a:rPr>
              <a:t>Historical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0407851"/>
              </p:ext>
            </p:extLst>
          </p:nvPr>
        </p:nvGraphicFramePr>
        <p:xfrm>
          <a:off x="7709484" y="849870"/>
          <a:ext cx="2130802" cy="228452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펼친 화면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더보기 버튼 클릭 시 펼친 화면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 smtClean="0">
                <a:latin typeface="+mn-ea"/>
              </a:rPr>
              <a:t>Result</a:t>
            </a:r>
            <a:endParaRPr lang="ko-KR" altLang="en-US" sz="9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97" name="TextBox 796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194" name="그룹 19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95" name="직사각형 19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2" name="TextBox 201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217" name="TextBox 216"/>
          <p:cNvSpPr txBox="1"/>
          <p:nvPr/>
        </p:nvSpPr>
        <p:spPr>
          <a:xfrm>
            <a:off x="5718274" y="2401822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srgbClr val="FF3399"/>
                </a:solidFill>
                <a:latin typeface="+mn-ea"/>
              </a:rPr>
              <a:t>Vessel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sp>
        <p:nvSpPr>
          <p:cNvPr id="13" name="오각형 12"/>
          <p:cNvSpPr/>
          <p:nvPr/>
        </p:nvSpPr>
        <p:spPr bwMode="auto">
          <a:xfrm rot="5400000">
            <a:off x="8088605" y="6123955"/>
            <a:ext cx="336605" cy="900239"/>
          </a:xfrm>
          <a:prstGeom prst="homePlate">
            <a:avLst>
              <a:gd name="adj" fmla="val 30328"/>
            </a:avLst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7806788" y="6450111"/>
            <a:ext cx="90023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 b="1" smtClean="0">
                <a:solidFill>
                  <a:schemeClr val="bg1"/>
                </a:solidFill>
                <a:latin typeface="+mn-ea"/>
              </a:rPr>
              <a:t>다음화면 연결</a:t>
            </a:r>
            <a:endParaRPr lang="ko-KR" altLang="en-US" sz="800" b="1" dirty="0" smtClean="0">
              <a:solidFill>
                <a:schemeClr val="bg1"/>
              </a:solidFill>
              <a:latin typeface="+mn-ea"/>
            </a:endParaRPr>
          </a:p>
        </p:txBody>
      </p:sp>
      <p:cxnSp>
        <p:nvCxnSpPr>
          <p:cNvPr id="170" name="직선 연결선 169"/>
          <p:cNvCxnSpPr/>
          <p:nvPr/>
        </p:nvCxnSpPr>
        <p:spPr>
          <a:xfrm>
            <a:off x="5807880" y="3712926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71" name="표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206287"/>
              </p:ext>
            </p:extLst>
          </p:nvPr>
        </p:nvGraphicFramePr>
        <p:xfrm>
          <a:off x="5821325" y="2600565"/>
          <a:ext cx="1784032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NM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5456543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 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D39849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5188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TP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5765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RN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3332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Voyage 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Y43949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</a:t>
                      </a:r>
                      <a:r>
                        <a:rPr lang="en-US" altLang="ko-KR" sz="700" b="1" baseline="0" smtClean="0"/>
                        <a:t> Action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Berth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T89393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Vessel ETD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/>
                        <a:t>2018-09-12 14:03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990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Overall</a:t>
                      </a:r>
                      <a:r>
                        <a:rPr lang="en-US" altLang="ko-KR" sz="700" b="1" baseline="0" smtClean="0"/>
                        <a:t> Gross PRD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Latest Gross PRD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188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Vessel Length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5674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Total Moves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54" name="직선 연결선 5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직선 연결선 54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직사각형 55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UACU5389422</a:t>
            </a:r>
            <a:endParaRPr lang="ko-KR" altLang="en-US" sz="700">
              <a:latin typeface="맑은 고딕" panose="020B0503020000020004" pitchFamily="50" charset="-127"/>
              <a:cs typeface="Calibri" pitchFamily="34" charset="0"/>
            </a:endParaRPr>
          </a:p>
          <a:p>
            <a:r>
              <a:rPr lang="en-US" altLang="ko-KR" sz="700" b="1" smtClean="0">
                <a:latin typeface="+mn-ea"/>
              </a:rPr>
              <a:t>Location</a:t>
            </a:r>
            <a:r>
              <a:rPr lang="en-US" altLang="ko-KR" sz="700" smtClean="0">
                <a:latin typeface="+mn-ea"/>
              </a:rPr>
              <a:t> </a:t>
            </a:r>
            <a:r>
              <a:rPr lang="en-US" altLang="ko-KR" sz="700">
                <a:latin typeface="+mn-ea"/>
              </a:rPr>
              <a:t>: 61A-18-B-3</a:t>
            </a:r>
          </a:p>
          <a:p>
            <a:r>
              <a:rPr lang="en-US" altLang="ko-KR" sz="700" b="1">
                <a:latin typeface="+mn-ea"/>
              </a:rPr>
              <a:t>ISO </a:t>
            </a:r>
            <a:r>
              <a:rPr lang="en-US" altLang="ko-KR" sz="700">
                <a:latin typeface="+mn-ea"/>
              </a:rPr>
              <a:t>: 45G1</a:t>
            </a:r>
          </a:p>
          <a:p>
            <a:r>
              <a:rPr lang="en-US" altLang="ko-KR" sz="700" b="1">
                <a:latin typeface="+mn-ea"/>
              </a:rPr>
              <a:t>Type </a:t>
            </a:r>
            <a:r>
              <a:rPr lang="en-US" altLang="ko-KR" sz="700">
                <a:latin typeface="+mn-ea"/>
              </a:rPr>
              <a:t>: GE</a:t>
            </a:r>
          </a:p>
          <a:p>
            <a:r>
              <a:rPr lang="en-US" altLang="ko-KR" sz="700" b="1">
                <a:latin typeface="+mn-ea"/>
              </a:rPr>
              <a:t>OPR </a:t>
            </a:r>
            <a:r>
              <a:rPr lang="en-US" altLang="ko-KR" sz="700">
                <a:latin typeface="+mn-ea"/>
              </a:rPr>
              <a:t>: Valfajre Eignt S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58" name="그림 5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26982" y="1608355"/>
            <a:ext cx="488447" cy="488447"/>
          </a:xfrm>
          <a:prstGeom prst="rect">
            <a:avLst/>
          </a:prstGeom>
        </p:spPr>
      </p:pic>
      <p:sp>
        <p:nvSpPr>
          <p:cNvPr id="59" name="TextBox 58"/>
          <p:cNvSpPr txBox="1"/>
          <p:nvPr/>
        </p:nvSpPr>
        <p:spPr>
          <a:xfrm>
            <a:off x="5718274" y="3696742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QC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9171877"/>
              </p:ext>
            </p:extLst>
          </p:nvPr>
        </p:nvGraphicFramePr>
        <p:xfrm>
          <a:off x="5821325" y="3904132"/>
          <a:ext cx="1784032" cy="1280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CNTR</a:t>
                      </a:r>
                      <a:r>
                        <a:rPr lang="en-US" altLang="ko-KR" sz="600" b="1" baseline="0" smtClean="0"/>
                        <a:t> Num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6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UACU5389422</a:t>
                      </a:r>
                      <a:endParaRPr lang="ko-KR" altLang="en-US" sz="600"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</a:t>
                      </a:r>
                      <a:r>
                        <a:rPr lang="en-US" altLang="ko-KR" sz="600" b="1" baseline="0" smtClean="0"/>
                        <a:t>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DS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OPR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NYK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ISO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2210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Completed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Working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B04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Partner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T1005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To</a:t>
                      </a:r>
                      <a:r>
                        <a:rPr lang="en-US" altLang="ko-KR" sz="600" b="1" baseline="0" smtClean="0"/>
                        <a:t> Location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64D-61-F-7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Loc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TPW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VslCd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HJCQ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VoyNo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45656575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PlanSeq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111353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JobFlagInfo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TandemFlg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TandemKey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TandemJoinYT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ConePlan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Fore/After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F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Time Lap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16:40:51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ETA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 Min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cxnSp>
        <p:nvCxnSpPr>
          <p:cNvPr id="49" name="직선 연결선 48"/>
          <p:cNvCxnSpPr/>
          <p:nvPr/>
        </p:nvCxnSpPr>
        <p:spPr>
          <a:xfrm>
            <a:off x="5807880" y="5240185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/>
          <p:cNvSpPr txBox="1"/>
          <p:nvPr/>
        </p:nvSpPr>
        <p:spPr>
          <a:xfrm>
            <a:off x="5718274" y="5224001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YT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51" name="표 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489706"/>
              </p:ext>
            </p:extLst>
          </p:nvPr>
        </p:nvGraphicFramePr>
        <p:xfrm>
          <a:off x="5821325" y="5423261"/>
          <a:ext cx="1784032" cy="548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CNTR</a:t>
                      </a:r>
                      <a:r>
                        <a:rPr lang="en-US" altLang="ko-KR" sz="600" b="1" baseline="0" smtClean="0"/>
                        <a:t> Num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6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UACU5389422</a:t>
                      </a:r>
                      <a:endParaRPr lang="ko-KR" altLang="en-US" sz="600"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</a:t>
                      </a:r>
                      <a:r>
                        <a:rPr lang="en-US" altLang="ko-KR" sz="600" b="1" baseline="0" smtClean="0"/>
                        <a:t>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DS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OPR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NYK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ISO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2210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Completed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Working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B04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Partner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T1005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To</a:t>
                      </a:r>
                      <a:r>
                        <a:rPr lang="en-US" altLang="ko-KR" sz="600" b="1" baseline="0" smtClean="0"/>
                        <a:t> Location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64D-61-F-7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61" name="표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6563265"/>
              </p:ext>
            </p:extLst>
          </p:nvPr>
        </p:nvGraphicFramePr>
        <p:xfrm>
          <a:off x="5825173" y="5968893"/>
          <a:ext cx="1784032" cy="731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Loc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TPW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VslCd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HJCQ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VoyNo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45656575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PlanSeq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111353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JobFlagInfo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TandemFlg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TandemKey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TandemJoinYT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ConePlan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Fore/After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F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Time Lap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16:40:51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ETA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 Min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62" name="타원 61"/>
          <p:cNvSpPr/>
          <p:nvPr/>
        </p:nvSpPr>
        <p:spPr>
          <a:xfrm>
            <a:off x="6230168" y="13561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6" name="그룹 45"/>
          <p:cNvGrpSpPr/>
          <p:nvPr/>
        </p:nvGrpSpPr>
        <p:grpSpPr>
          <a:xfrm>
            <a:off x="77353" y="620410"/>
            <a:ext cx="5616000" cy="6084000"/>
            <a:chOff x="77353" y="620410"/>
            <a:chExt cx="5616000" cy="6084000"/>
          </a:xfrm>
        </p:grpSpPr>
        <p:pic>
          <p:nvPicPr>
            <p:cNvPr id="47" name="Picture 2"/>
            <p:cNvPicPr>
              <a:picLocks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3" y="620410"/>
              <a:ext cx="5616000" cy="60840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8" name="TextBox 47"/>
            <p:cNvSpPr txBox="1"/>
            <p:nvPr/>
          </p:nvSpPr>
          <p:spPr>
            <a:xfrm>
              <a:off x="4547724" y="686214"/>
              <a:ext cx="898216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>
                  <a:latin typeface="맑은 고딕" panose="020B0503020000020004" pitchFamily="50" charset="-127"/>
                  <a:cs typeface="Calibri" pitchFamily="34" charset="0"/>
                </a:rPr>
                <a:t>UACU5389422</a:t>
              </a:r>
              <a:endParaRPr lang="ko-KR" altLang="en-US" sz="700" dirty="0"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229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&gt; </a:t>
            </a:r>
            <a:r>
              <a:rPr lang="ko-KR" altLang="en-US" sz="800">
                <a:latin typeface="+mj-ea"/>
              </a:rPr>
              <a:t>통합검색</a:t>
            </a:r>
            <a:r>
              <a:rPr lang="en-US" altLang="ko-KR" sz="800">
                <a:latin typeface="+mj-ea"/>
              </a:rPr>
              <a:t>(Container)</a:t>
            </a:r>
            <a:r>
              <a:rPr lang="ko-KR" altLang="en-US" sz="800">
                <a:latin typeface="+mj-ea"/>
              </a:rPr>
              <a:t> </a:t>
            </a:r>
            <a:r>
              <a:rPr lang="en-US" altLang="ko-KR" sz="800">
                <a:latin typeface="+mj-ea"/>
              </a:rPr>
              <a:t>: Historical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63944"/>
              </p:ext>
            </p:extLst>
          </p:nvPr>
        </p:nvGraphicFramePr>
        <p:xfrm>
          <a:off x="7709484" y="849870"/>
          <a:ext cx="2130802" cy="34427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펼쳐진 영역 닫고 원복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(17p)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54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52932" y="549138"/>
            <a:ext cx="1948491" cy="605084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806788" y="6405772"/>
            <a:ext cx="900239" cy="336605"/>
            <a:chOff x="7806788" y="6405772"/>
            <a:chExt cx="900239" cy="336605"/>
          </a:xfrm>
        </p:grpSpPr>
        <p:sp>
          <p:nvSpPr>
            <p:cNvPr id="203" name="오각형 202"/>
            <p:cNvSpPr/>
            <p:nvPr/>
          </p:nvSpPr>
          <p:spPr bwMode="auto">
            <a:xfrm rot="16200000">
              <a:off x="8088605" y="6123955"/>
              <a:ext cx="336605" cy="900239"/>
            </a:xfrm>
            <a:prstGeom prst="homePlate">
              <a:avLst>
                <a:gd name="adj" fmla="val 30328"/>
              </a:avLst>
            </a:prstGeom>
            <a:solidFill>
              <a:schemeClr val="tx1">
                <a:lumMod val="50000"/>
                <a:lumOff val="5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806788" y="6521388"/>
              <a:ext cx="90023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이</a:t>
              </a:r>
              <a:r>
                <a:rPr lang="ko-KR" altLang="en-US" sz="800" b="1">
                  <a:solidFill>
                    <a:schemeClr val="bg1"/>
                  </a:solidFill>
                  <a:latin typeface="+mn-ea"/>
                </a:rPr>
                <a:t>전</a:t>
              </a:r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화면 연결</a:t>
              </a:r>
              <a:endParaRPr lang="ko-KR" altLang="en-US" sz="8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cxnSp>
        <p:nvCxnSpPr>
          <p:cNvPr id="20" name="직선 연결선 19"/>
          <p:cNvCxnSpPr/>
          <p:nvPr/>
        </p:nvCxnSpPr>
        <p:spPr>
          <a:xfrm>
            <a:off x="142538" y="598896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/>
          <p:cNvSpPr txBox="1"/>
          <p:nvPr/>
        </p:nvSpPr>
        <p:spPr>
          <a:xfrm>
            <a:off x="52932" y="582712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TC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23" name="표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8134586"/>
              </p:ext>
            </p:extLst>
          </p:nvPr>
        </p:nvGraphicFramePr>
        <p:xfrm>
          <a:off x="155983" y="790102"/>
          <a:ext cx="1784032" cy="1280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CNTR</a:t>
                      </a:r>
                      <a:r>
                        <a:rPr lang="en-US" altLang="ko-KR" sz="600" b="1" baseline="0" smtClean="0"/>
                        <a:t> Num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6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UACU5389422</a:t>
                      </a:r>
                      <a:endParaRPr lang="ko-KR" altLang="en-US" sz="600"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</a:t>
                      </a:r>
                      <a:r>
                        <a:rPr lang="en-US" altLang="ko-KR" sz="600" b="1" baseline="0" smtClean="0"/>
                        <a:t>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DS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OPR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NYK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ISO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2210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Completed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Working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B04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Partner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T1005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To</a:t>
                      </a:r>
                      <a:r>
                        <a:rPr lang="en-US" altLang="ko-KR" sz="600" b="1" baseline="0" smtClean="0"/>
                        <a:t> Location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64D-61-F-7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Loc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TPW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VslCd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HJCQ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VoyNo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45656575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PlanSeq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111353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JobFlagInfo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TandemFlg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TandemKey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TandemJoinYT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ConePlan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Fore/After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F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Time Lap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16:40:51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ETA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 Min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cxnSp>
        <p:nvCxnSpPr>
          <p:cNvPr id="24" name="직선 연결선 23"/>
          <p:cNvCxnSpPr/>
          <p:nvPr/>
        </p:nvCxnSpPr>
        <p:spPr>
          <a:xfrm>
            <a:off x="142538" y="2126155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TextBox 24"/>
          <p:cNvSpPr txBox="1"/>
          <p:nvPr/>
        </p:nvSpPr>
        <p:spPr>
          <a:xfrm>
            <a:off x="52932" y="2109971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OTR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26" name="표 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455295"/>
              </p:ext>
            </p:extLst>
          </p:nvPr>
        </p:nvGraphicFramePr>
        <p:xfrm>
          <a:off x="155983" y="2309231"/>
          <a:ext cx="1784032" cy="548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CNTR</a:t>
                      </a:r>
                      <a:r>
                        <a:rPr lang="en-US" altLang="ko-KR" sz="600" b="1" baseline="0" smtClean="0"/>
                        <a:t> Num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6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UACU5389422</a:t>
                      </a:r>
                      <a:endParaRPr lang="ko-KR" altLang="en-US" sz="600"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</a:t>
                      </a:r>
                      <a:r>
                        <a:rPr lang="en-US" altLang="ko-KR" sz="600" b="1" baseline="0" smtClean="0"/>
                        <a:t>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DS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OPR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NYK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ISO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2210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Completed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Working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B04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Partner MCH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T1005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To</a:t>
                      </a:r>
                      <a:r>
                        <a:rPr lang="en-US" altLang="ko-KR" sz="600" b="1" baseline="0" smtClean="0"/>
                        <a:t> Location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64D-61-F-7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</a:tbl>
          </a:graphicData>
        </a:graphic>
      </p:graphicFrame>
      <p:graphicFrame>
        <p:nvGraphicFramePr>
          <p:cNvPr id="27" name="표 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10899771"/>
              </p:ext>
            </p:extLst>
          </p:nvPr>
        </p:nvGraphicFramePr>
        <p:xfrm>
          <a:off x="159831" y="2854863"/>
          <a:ext cx="1784032" cy="7315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81425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10591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Loc Type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TPW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VslCd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HJCQ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VoyNo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45656575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PlanSeq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111353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JobFlagInfo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TandemFlg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Twin TandemKey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TandemJoinYT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-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ConePlan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Fore/After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F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Time Lap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16:40:51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ETA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 Min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cxnSp>
        <p:nvCxnSpPr>
          <p:cNvPr id="32" name="직선 연결선 31"/>
          <p:cNvCxnSpPr/>
          <p:nvPr/>
        </p:nvCxnSpPr>
        <p:spPr>
          <a:xfrm>
            <a:off x="157374" y="364610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52932" y="3641018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solidFill>
                  <a:srgbClr val="FF3399"/>
                </a:solidFill>
                <a:latin typeface="+mn-ea"/>
              </a:rPr>
              <a:t>Gate Out</a:t>
            </a:r>
            <a:endParaRPr lang="ko-KR" altLang="en-US" sz="800" b="1" dirty="0">
              <a:solidFill>
                <a:srgbClr val="FF3399"/>
              </a:solidFill>
              <a:latin typeface="+mn-ea"/>
            </a:endParaRPr>
          </a:p>
        </p:txBody>
      </p:sp>
      <p:graphicFrame>
        <p:nvGraphicFramePr>
          <p:cNvPr id="34" name="표 3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0903273"/>
              </p:ext>
            </p:extLst>
          </p:nvPr>
        </p:nvGraphicFramePr>
        <p:xfrm>
          <a:off x="150630" y="3837850"/>
          <a:ext cx="1784032" cy="182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:a16="http://schemas.microsoft.com/office/drawing/2014/main" xmlns="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Status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Gate</a:t>
                      </a:r>
                      <a:r>
                        <a:rPr lang="en-US" altLang="ko-KR" sz="600" baseline="0" smtClean="0"/>
                        <a:t> Out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b="1" smtClean="0"/>
                        <a:t>Last Reading</a:t>
                      </a:r>
                      <a:r>
                        <a:rPr lang="en-US" altLang="ko-KR" sz="600" b="1" baseline="0" smtClean="0"/>
                        <a:t> </a:t>
                      </a:r>
                      <a:r>
                        <a:rPr lang="en-US" altLang="ko-KR" sz="600" b="1" smtClean="0"/>
                        <a:t>Time</a:t>
                      </a:r>
                      <a:endParaRPr lang="ko-KR" altLang="en-US" sz="6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600" smtClean="0"/>
                        <a:t>2018-08-01</a:t>
                      </a:r>
                      <a:r>
                        <a:rPr lang="en-US" altLang="ko-KR" sz="600" baseline="0" smtClean="0"/>
                        <a:t> 14:34:01</a:t>
                      </a:r>
                      <a:endParaRPr lang="ko-KR" altLang="en-US" sz="6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  <p:sp>
        <p:nvSpPr>
          <p:cNvPr id="51" name="직사각형 50"/>
          <p:cNvSpPr/>
          <p:nvPr/>
        </p:nvSpPr>
        <p:spPr bwMode="auto">
          <a:xfrm>
            <a:off x="69116" y="4073104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9676" y="4313338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AlarmList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54" name="직사각형 53"/>
          <p:cNvSpPr/>
          <p:nvPr/>
        </p:nvSpPr>
        <p:spPr bwMode="auto">
          <a:xfrm>
            <a:off x="61024" y="5974732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149282" y="4282677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1275261"/>
              </p:ext>
            </p:extLst>
          </p:nvPr>
        </p:nvGraphicFramePr>
        <p:xfrm>
          <a:off x="162727" y="5217401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</a:t>
                      </a:r>
                      <a:r>
                        <a:rPr lang="en-US" sz="7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POW</a:t>
                      </a:r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35" name="표 3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1419140"/>
              </p:ext>
            </p:extLst>
          </p:nvPr>
        </p:nvGraphicFramePr>
        <p:xfrm>
          <a:off x="173558" y="4513393"/>
          <a:ext cx="1784032" cy="64960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UACU5389422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W501</a:t>
                      </a:r>
                    </a:p>
                  </a:txBody>
                  <a:tcPr marL="9525" marR="9525" marT="9525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7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Plug In (PIW) Over</a:t>
                      </a:r>
                    </a:p>
                  </a:txBody>
                  <a:tcPr marL="9525" marR="9525" marT="9525" marB="0" anchor="ctr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36" name="타원 35"/>
          <p:cNvSpPr/>
          <p:nvPr/>
        </p:nvSpPr>
        <p:spPr>
          <a:xfrm>
            <a:off x="16953" y="40731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26802" y="59622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12885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(QC)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Current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78343376"/>
              </p:ext>
            </p:extLst>
          </p:nvPr>
        </p:nvGraphicFramePr>
        <p:xfrm>
          <a:off x="7709484" y="849870"/>
          <a:ext cx="2130802" cy="361634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액션뷰 돋보기내에 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통합검색 화면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돋보기 활성화 영역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드래그로 돋보기 영역 위치한 뷰영역 확대</a:t>
                      </a:r>
                      <a:r>
                        <a:rPr kumimoji="0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(ex&gt;QC </a:t>
                      </a:r>
                      <a:r>
                        <a:rPr kumimoji="0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0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확대영역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통합검색결과영역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활성화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통합검색창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통합검색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Current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현시점의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Info, Container Info, Alarm Info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Partner Machine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Partner Machine(ITV)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 Effect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처리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(Ex&gt;ITV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주변색이 변하고 깜빡이는 효과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RC06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4"/>
            <a:ext cx="1944001" cy="175034"/>
            <a:chOff x="595686" y="2423991"/>
            <a:chExt cx="3074194" cy="243717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5648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2019043" y="2665486"/>
              <a:ext cx="1650837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751333" y="2423991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2108960" y="2424002"/>
              <a:ext cx="1262630" cy="24370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 smtClean="0">
                <a:latin typeface="+mn-ea"/>
              </a:rPr>
              <a:t>RC06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Off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타원 149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1" name="Click"/>
          <p:cNvGrpSpPr>
            <a:grpSpLocks noChangeAspect="1"/>
          </p:cNvGrpSpPr>
          <p:nvPr/>
        </p:nvGrpSpPr>
        <p:grpSpPr>
          <a:xfrm>
            <a:off x="1625556" y="2049384"/>
            <a:ext cx="323593" cy="461169"/>
            <a:chOff x="5294313" y="2197100"/>
            <a:chExt cx="530225" cy="755651"/>
          </a:xfrm>
        </p:grpSpPr>
        <p:sp>
          <p:nvSpPr>
            <p:cNvPr id="52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784" y="1651274"/>
            <a:ext cx="420970" cy="420970"/>
          </a:xfrm>
          <a:prstGeom prst="rect">
            <a:avLst/>
          </a:prstGeom>
        </p:spPr>
      </p:pic>
      <p:sp>
        <p:nvSpPr>
          <p:cNvPr id="54" name="TextBox 53"/>
          <p:cNvSpPr txBox="1"/>
          <p:nvPr/>
        </p:nvSpPr>
        <p:spPr>
          <a:xfrm>
            <a:off x="5718274" y="216210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5244577"/>
              </p:ext>
            </p:extLst>
          </p:nvPr>
        </p:nvGraphicFramePr>
        <p:xfrm>
          <a:off x="5821325" y="2338272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Processing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</a:rPr>
                        <a:t>62B-22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0" name="TextBox 59"/>
          <p:cNvSpPr txBox="1"/>
          <p:nvPr/>
        </p:nvSpPr>
        <p:spPr>
          <a:xfrm>
            <a:off x="5718274" y="547744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61" name="직선 연결선 60"/>
          <p:cNvCxnSpPr/>
          <p:nvPr/>
        </p:nvCxnSpPr>
        <p:spPr>
          <a:xfrm>
            <a:off x="5799598" y="547902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9145302"/>
              </p:ext>
            </p:extLst>
          </p:nvPr>
        </p:nvGraphicFramePr>
        <p:xfrm>
          <a:off x="5821325" y="5653610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3" name="TextBox 62"/>
          <p:cNvSpPr txBox="1"/>
          <p:nvPr/>
        </p:nvSpPr>
        <p:spPr>
          <a:xfrm>
            <a:off x="5725493" y="4338151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Container Info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7390229"/>
              </p:ext>
            </p:extLst>
          </p:nvPr>
        </p:nvGraphicFramePr>
        <p:xfrm>
          <a:off x="5828543" y="4514319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Gang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Pool1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4500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Seal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Grade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cxnSp>
        <p:nvCxnSpPr>
          <p:cNvPr id="65" name="직선 연결선 64"/>
          <p:cNvCxnSpPr/>
          <p:nvPr/>
        </p:nvCxnSpPr>
        <p:spPr>
          <a:xfrm>
            <a:off x="5807880" y="4337524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타원 76"/>
          <p:cNvSpPr/>
          <p:nvPr/>
        </p:nvSpPr>
        <p:spPr>
          <a:xfrm>
            <a:off x="6819032" y="644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5815784" y="11761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3174917" y="148164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8448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(QC)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</a:t>
            </a:r>
            <a:r>
              <a:rPr lang="en-US" altLang="ko-KR" sz="800" smtClean="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2773320"/>
              </p:ext>
            </p:extLst>
          </p:nvPr>
        </p:nvGraphicFramePr>
        <p:xfrm>
          <a:off x="7709484" y="849870"/>
          <a:ext cx="2130802" cy="297169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기본정보와 과거 작업이력을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Process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순으로 정렬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기본정보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(ex&gt;QC)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과거 작업순 기준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JobList, AlarmList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발생시에만 노출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RC06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 smtClean="0">
                <a:latin typeface="+mn-ea"/>
              </a:rPr>
              <a:t>RC06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Off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784" y="1651274"/>
            <a:ext cx="420970" cy="42097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718274" y="24018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JobList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6446208" y="2221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5709961" y="4581910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5718274" y="49274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72346288"/>
              </p:ext>
            </p:extLst>
          </p:nvPr>
        </p:nvGraphicFramePr>
        <p:xfrm>
          <a:off x="5821325" y="5103201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CMTC01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ARMGC Fire Alarm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9" name="직사각형 68"/>
          <p:cNvSpPr/>
          <p:nvPr/>
        </p:nvSpPr>
        <p:spPr bwMode="auto">
          <a:xfrm>
            <a:off x="5709961" y="5791819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70" name="직선 연결선 69"/>
          <p:cNvCxnSpPr/>
          <p:nvPr/>
        </p:nvCxnSpPr>
        <p:spPr>
          <a:xfrm>
            <a:off x="5807880" y="4896761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570308"/>
              </p:ext>
            </p:extLst>
          </p:nvPr>
        </p:nvGraphicFramePr>
        <p:xfrm>
          <a:off x="5821325" y="2600565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7" name="타원 76"/>
          <p:cNvSpPr/>
          <p:nvPr/>
        </p:nvSpPr>
        <p:spPr>
          <a:xfrm>
            <a:off x="6671714" y="11765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5717880" y="15913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28222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(QC)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</a:t>
            </a:r>
            <a:r>
              <a:rPr lang="en-US" altLang="ko-KR" sz="800" smtClean="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1061290"/>
              </p:ext>
            </p:extLst>
          </p:nvPr>
        </p:nvGraphicFramePr>
        <p:xfrm>
          <a:off x="7709484" y="849870"/>
          <a:ext cx="2130802" cy="2490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펼친 화면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더보기 버튼 클릭 시 펼친 화면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RC06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 smtClean="0">
                <a:latin typeface="+mn-ea"/>
              </a:rPr>
              <a:t>RC06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Off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타원 149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1" name="Click"/>
          <p:cNvGrpSpPr>
            <a:grpSpLocks noChangeAspect="1"/>
          </p:cNvGrpSpPr>
          <p:nvPr/>
        </p:nvGrpSpPr>
        <p:grpSpPr>
          <a:xfrm>
            <a:off x="1625556" y="2049384"/>
            <a:ext cx="323593" cy="461169"/>
            <a:chOff x="5294313" y="2197100"/>
            <a:chExt cx="530225" cy="755651"/>
          </a:xfrm>
        </p:grpSpPr>
        <p:sp>
          <p:nvSpPr>
            <p:cNvPr id="52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784" y="1651274"/>
            <a:ext cx="420970" cy="42097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718274" y="24018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4252394"/>
              </p:ext>
            </p:extLst>
          </p:nvPr>
        </p:nvGraphicFramePr>
        <p:xfrm>
          <a:off x="5821325" y="2600565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76682102"/>
              </p:ext>
            </p:extLst>
          </p:nvPr>
        </p:nvGraphicFramePr>
        <p:xfrm>
          <a:off x="5821325" y="4589778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GESU3007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C12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17:12:02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" name="그룹 59"/>
          <p:cNvGrpSpPr/>
          <p:nvPr/>
        </p:nvGrpSpPr>
        <p:grpSpPr>
          <a:xfrm>
            <a:off x="7806788" y="6405772"/>
            <a:ext cx="900239" cy="336605"/>
            <a:chOff x="7806788" y="6405772"/>
            <a:chExt cx="900239" cy="336605"/>
          </a:xfrm>
        </p:grpSpPr>
        <p:sp>
          <p:nvSpPr>
            <p:cNvPr id="61" name="오각형 60"/>
            <p:cNvSpPr/>
            <p:nvPr/>
          </p:nvSpPr>
          <p:spPr bwMode="auto">
            <a:xfrm rot="5400000">
              <a:off x="8088605" y="6123955"/>
              <a:ext cx="336605" cy="900239"/>
            </a:xfrm>
            <a:prstGeom prst="homePlate">
              <a:avLst>
                <a:gd name="adj" fmla="val 30328"/>
              </a:avLst>
            </a:prstGeom>
            <a:solidFill>
              <a:schemeClr val="tx1">
                <a:lumMod val="50000"/>
                <a:lumOff val="5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806788" y="6450111"/>
              <a:ext cx="90023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다음화면 연결</a:t>
              </a:r>
              <a:endParaRPr lang="ko-KR" altLang="en-US" sz="8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63" name="타원 62"/>
          <p:cNvSpPr/>
          <p:nvPr/>
        </p:nvSpPr>
        <p:spPr>
          <a:xfrm>
            <a:off x="6690244" y="1216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3347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&gt; </a:t>
            </a:r>
            <a:r>
              <a:rPr lang="ko-KR" altLang="en-US" sz="800">
                <a:latin typeface="+mj-ea"/>
              </a:rPr>
              <a:t>통합검색</a:t>
            </a:r>
            <a:r>
              <a:rPr lang="en-US" altLang="ko-KR" sz="800">
                <a:latin typeface="+mj-ea"/>
              </a:rPr>
              <a:t>(QC)</a:t>
            </a:r>
            <a:r>
              <a:rPr lang="ko-KR" altLang="en-US" sz="800">
                <a:latin typeface="+mj-ea"/>
              </a:rPr>
              <a:t> </a:t>
            </a:r>
            <a:r>
              <a:rPr lang="en-US" altLang="ko-KR" sz="800">
                <a:latin typeface="+mj-ea"/>
              </a:rPr>
              <a:t>: </a:t>
            </a:r>
            <a:r>
              <a:rPr lang="en-US" altLang="ko-KR" sz="80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5225099"/>
              </p:ext>
            </p:extLst>
          </p:nvPr>
        </p:nvGraphicFramePr>
        <p:xfrm>
          <a:off x="7709484" y="849870"/>
          <a:ext cx="2130802" cy="14391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54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52932" y="549138"/>
            <a:ext cx="1948491" cy="605084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806788" y="6405772"/>
            <a:ext cx="900239" cy="336605"/>
            <a:chOff x="7806788" y="6405772"/>
            <a:chExt cx="900239" cy="336605"/>
          </a:xfrm>
        </p:grpSpPr>
        <p:sp>
          <p:nvSpPr>
            <p:cNvPr id="203" name="오각형 202"/>
            <p:cNvSpPr/>
            <p:nvPr/>
          </p:nvSpPr>
          <p:spPr bwMode="auto">
            <a:xfrm rot="16200000">
              <a:off x="8088605" y="6123955"/>
              <a:ext cx="336605" cy="900239"/>
            </a:xfrm>
            <a:prstGeom prst="homePlate">
              <a:avLst>
                <a:gd name="adj" fmla="val 30328"/>
              </a:avLst>
            </a:prstGeom>
            <a:solidFill>
              <a:schemeClr val="tx1">
                <a:lumMod val="50000"/>
                <a:lumOff val="5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806788" y="6521388"/>
              <a:ext cx="90023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이</a:t>
              </a:r>
              <a:r>
                <a:rPr lang="ko-KR" altLang="en-US" sz="800" b="1">
                  <a:solidFill>
                    <a:schemeClr val="bg1"/>
                  </a:solidFill>
                  <a:latin typeface="+mn-ea"/>
                </a:rPr>
                <a:t>전</a:t>
              </a:r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화면 연결</a:t>
              </a:r>
              <a:endParaRPr lang="ko-KR" altLang="en-US" sz="8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8619246"/>
              </p:ext>
            </p:extLst>
          </p:nvPr>
        </p:nvGraphicFramePr>
        <p:xfrm>
          <a:off x="144375" y="613822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" name="직사각형 50"/>
          <p:cNvSpPr/>
          <p:nvPr/>
        </p:nvSpPr>
        <p:spPr bwMode="auto">
          <a:xfrm>
            <a:off x="64055" y="2640814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72368" y="2920491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53" name="표 5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1171832"/>
              </p:ext>
            </p:extLst>
          </p:nvPr>
        </p:nvGraphicFramePr>
        <p:xfrm>
          <a:off x="175419" y="3096270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Critical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RC06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STS Fire Alarm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4" name="직사각형 53"/>
          <p:cNvSpPr/>
          <p:nvPr/>
        </p:nvSpPr>
        <p:spPr bwMode="auto">
          <a:xfrm>
            <a:off x="64055" y="6226497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161974" y="2889830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6" name="표 5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9821279"/>
              </p:ext>
            </p:extLst>
          </p:nvPr>
        </p:nvGraphicFramePr>
        <p:xfrm>
          <a:off x="175419" y="3824554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RC06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Equipment Disconnect 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7" name="표 5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43957988"/>
              </p:ext>
            </p:extLst>
          </p:nvPr>
        </p:nvGraphicFramePr>
        <p:xfrm>
          <a:off x="175419" y="4552837"/>
          <a:ext cx="1784032" cy="74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RC06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Cone attached Check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2410584"/>
              </p:ext>
            </p:extLst>
          </p:nvPr>
        </p:nvGraphicFramePr>
        <p:xfrm>
          <a:off x="175419" y="5402500"/>
          <a:ext cx="1784032" cy="74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+mn-ea"/>
                        </a:rPr>
                        <a:t>RC06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C07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VTIS</a:t>
                      </a:r>
                      <a:r>
                        <a:rPr lang="en-US" altLang="ko-KR" sz="700" baseline="0" smtClean="0"/>
                        <a:t> System Disconnectd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7851913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(TC)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Current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9312740"/>
              </p:ext>
            </p:extLst>
          </p:nvPr>
        </p:nvGraphicFramePr>
        <p:xfrm>
          <a:off x="7709484" y="849870"/>
          <a:ext cx="2130802" cy="361634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액션뷰 돋보기내에 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통합검색 화면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돋보기 활성화 영역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드래그로 돋보기 영역 위치한 뷰영역 확대</a:t>
                      </a:r>
                      <a:r>
                        <a:rPr kumimoji="0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(ex&gt;TC </a:t>
                      </a:r>
                      <a:r>
                        <a:rPr kumimoji="0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0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확대영역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통합검색결과영역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활성화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통합검색창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통합검색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Current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현시점의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Info, Container Info, Alarm Info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Partner Machine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Partner Machine(ITV or OTR)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 Effect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처리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(Ex&gt;ITV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테두리 주변색이 변하고 깜빡이는 효과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4"/>
            <a:ext cx="1944001" cy="175034"/>
            <a:chOff x="595686" y="2423991"/>
            <a:chExt cx="3074194" cy="243717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5648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2019043" y="2665486"/>
              <a:ext cx="1650837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751333" y="2423991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2108960" y="2424002"/>
              <a:ext cx="1262630" cy="24370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 smtClean="0"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ON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타원 149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1" name="Click"/>
          <p:cNvGrpSpPr>
            <a:grpSpLocks noChangeAspect="1"/>
          </p:cNvGrpSpPr>
          <p:nvPr/>
        </p:nvGrpSpPr>
        <p:grpSpPr>
          <a:xfrm>
            <a:off x="1625556" y="2049384"/>
            <a:ext cx="323593" cy="461169"/>
            <a:chOff x="5294313" y="2197100"/>
            <a:chExt cx="530225" cy="755651"/>
          </a:xfrm>
        </p:grpSpPr>
        <p:sp>
          <p:nvSpPr>
            <p:cNvPr id="52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" name="TextBox 53"/>
          <p:cNvSpPr txBox="1"/>
          <p:nvPr/>
        </p:nvSpPr>
        <p:spPr>
          <a:xfrm>
            <a:off x="5718274" y="216210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5799598" y="216368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0358167"/>
              </p:ext>
            </p:extLst>
          </p:nvPr>
        </p:nvGraphicFramePr>
        <p:xfrm>
          <a:off x="5821325" y="2338272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Processing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</a:rPr>
                        <a:t>62B-22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0" name="TextBox 59"/>
          <p:cNvSpPr txBox="1"/>
          <p:nvPr/>
        </p:nvSpPr>
        <p:spPr>
          <a:xfrm>
            <a:off x="5718274" y="547744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 Info</a:t>
            </a:r>
            <a:endParaRPr lang="ko-KR" altLang="en-US" sz="700" b="1" dirty="0" smtClean="0">
              <a:latin typeface="+mn-ea"/>
            </a:endParaRPr>
          </a:p>
        </p:txBody>
      </p:sp>
      <p:cxnSp>
        <p:nvCxnSpPr>
          <p:cNvPr id="61" name="직선 연결선 60"/>
          <p:cNvCxnSpPr/>
          <p:nvPr/>
        </p:nvCxnSpPr>
        <p:spPr>
          <a:xfrm>
            <a:off x="5799598" y="547902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2" name="표 6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2178207"/>
              </p:ext>
            </p:extLst>
          </p:nvPr>
        </p:nvGraphicFramePr>
        <p:xfrm>
          <a:off x="5821325" y="5653610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ARMGC Crane Pick Up Over Weight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3" name="TextBox 62"/>
          <p:cNvSpPr txBox="1"/>
          <p:nvPr/>
        </p:nvSpPr>
        <p:spPr>
          <a:xfrm>
            <a:off x="5725493" y="4338151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Container Info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64" name="표 6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591256"/>
              </p:ext>
            </p:extLst>
          </p:nvPr>
        </p:nvGraphicFramePr>
        <p:xfrm>
          <a:off x="5828543" y="4514319"/>
          <a:ext cx="1784032" cy="853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Gang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Pool1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4500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Cargo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Class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Seal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Grade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</a:tbl>
          </a:graphicData>
        </a:graphic>
      </p:graphicFrame>
      <p:cxnSp>
        <p:nvCxnSpPr>
          <p:cNvPr id="65" name="직선 연결선 64"/>
          <p:cNvCxnSpPr/>
          <p:nvPr/>
        </p:nvCxnSpPr>
        <p:spPr>
          <a:xfrm>
            <a:off x="5807880" y="4337524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그림 7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74490" y="1662181"/>
            <a:ext cx="385787" cy="385787"/>
          </a:xfrm>
          <a:prstGeom prst="rect">
            <a:avLst/>
          </a:prstGeom>
        </p:spPr>
      </p:pic>
      <p:sp>
        <p:nvSpPr>
          <p:cNvPr id="56" name="타원 55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7" name="타원 56"/>
          <p:cNvSpPr/>
          <p:nvPr/>
        </p:nvSpPr>
        <p:spPr>
          <a:xfrm>
            <a:off x="6819032" y="64468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5815784" y="11761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타원 65"/>
          <p:cNvSpPr/>
          <p:nvPr/>
        </p:nvSpPr>
        <p:spPr>
          <a:xfrm>
            <a:off x="3294567" y="14821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96289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(TC)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</a:t>
            </a:r>
            <a:r>
              <a:rPr lang="en-US" altLang="ko-KR" sz="800" smtClean="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8741321"/>
              </p:ext>
            </p:extLst>
          </p:nvPr>
        </p:nvGraphicFramePr>
        <p:xfrm>
          <a:off x="7709484" y="849870"/>
          <a:ext cx="2130802" cy="297169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기본정보와 과거 작업이력을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Process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순으로 정렬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기본정보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기본정보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(ex&gt;TC)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과거 작업순 기준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JobList, AlarmList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발생시에만 노출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ko-KR" altLang="en-US" sz="700" dirty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 smtClean="0"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Off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타원 149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1" name="Click"/>
          <p:cNvGrpSpPr>
            <a:grpSpLocks noChangeAspect="1"/>
          </p:cNvGrpSpPr>
          <p:nvPr/>
        </p:nvGrpSpPr>
        <p:grpSpPr>
          <a:xfrm>
            <a:off x="1625556" y="2049384"/>
            <a:ext cx="323593" cy="461169"/>
            <a:chOff x="5294313" y="2197100"/>
            <a:chExt cx="530225" cy="755651"/>
          </a:xfrm>
        </p:grpSpPr>
        <p:sp>
          <p:nvSpPr>
            <p:cNvPr id="52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784" y="1651274"/>
            <a:ext cx="420970" cy="42097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718274" y="24018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JobList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59" name="타원 58"/>
          <p:cNvSpPr/>
          <p:nvPr/>
        </p:nvSpPr>
        <p:spPr>
          <a:xfrm>
            <a:off x="6446208" y="2221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5709961" y="4581910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5718274" y="49274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68" name="표 6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837418"/>
              </p:ext>
            </p:extLst>
          </p:nvPr>
        </p:nvGraphicFramePr>
        <p:xfrm>
          <a:off x="5821325" y="5103201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CMTC01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ARMGC Fire Alarm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69" name="직사각형 68"/>
          <p:cNvSpPr/>
          <p:nvPr/>
        </p:nvSpPr>
        <p:spPr bwMode="auto">
          <a:xfrm>
            <a:off x="5709961" y="5791819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More Info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▼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70" name="직선 연결선 69"/>
          <p:cNvCxnSpPr/>
          <p:nvPr/>
        </p:nvCxnSpPr>
        <p:spPr>
          <a:xfrm>
            <a:off x="5807880" y="4896761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1" name="표 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0506560"/>
              </p:ext>
            </p:extLst>
          </p:nvPr>
        </p:nvGraphicFramePr>
        <p:xfrm>
          <a:off x="5821325" y="2600565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2" name="타원 71"/>
          <p:cNvSpPr/>
          <p:nvPr/>
        </p:nvSpPr>
        <p:spPr>
          <a:xfrm>
            <a:off x="5777001" y="45604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5777001" y="57676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" name="타원 54"/>
          <p:cNvSpPr/>
          <p:nvPr/>
        </p:nvSpPr>
        <p:spPr>
          <a:xfrm>
            <a:off x="6446208" y="222182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8" name="타원 57"/>
          <p:cNvSpPr/>
          <p:nvPr/>
        </p:nvSpPr>
        <p:spPr>
          <a:xfrm>
            <a:off x="6671714" y="11765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" name="타원 59"/>
          <p:cNvSpPr/>
          <p:nvPr/>
        </p:nvSpPr>
        <p:spPr>
          <a:xfrm>
            <a:off x="5717880" y="159130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8591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 &gt; </a:t>
            </a:r>
            <a:r>
              <a:rPr lang="ko-KR" altLang="en-US" sz="800" smtClean="0">
                <a:latin typeface="+mj-ea"/>
                <a:ea typeface="+mj-ea"/>
              </a:rPr>
              <a:t>통합검색</a:t>
            </a:r>
            <a:r>
              <a:rPr lang="en-US" altLang="ko-KR" sz="800" smtClean="0">
                <a:latin typeface="+mj-ea"/>
                <a:ea typeface="+mj-ea"/>
              </a:rPr>
              <a:t>(TC)</a:t>
            </a:r>
            <a:r>
              <a:rPr lang="ko-KR" altLang="en-US" sz="800" smtClean="0">
                <a:latin typeface="+mj-ea"/>
                <a:ea typeface="+mj-ea"/>
              </a:rPr>
              <a:t> </a:t>
            </a:r>
            <a:r>
              <a:rPr lang="en-US" altLang="ko-KR" sz="800" smtClean="0">
                <a:latin typeface="+mj-ea"/>
                <a:ea typeface="+mj-ea"/>
              </a:rPr>
              <a:t>: </a:t>
            </a:r>
            <a:r>
              <a:rPr lang="en-US" altLang="ko-KR" sz="800" smtClean="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2778473"/>
              </p:ext>
            </p:extLst>
          </p:nvPr>
        </p:nvGraphicFramePr>
        <p:xfrm>
          <a:off x="7709484" y="849870"/>
          <a:ext cx="2130802" cy="2490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Historical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펼친 화면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History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더보기 버튼 클릭 시 펼친 화면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57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77" name="곱셈 기호 57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액자 57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액자 57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뺄셈 기호 57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5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5701173" y="609719"/>
            <a:ext cx="1948492" cy="6176973"/>
            <a:chOff x="595689" y="1261242"/>
            <a:chExt cx="6668461" cy="4101406"/>
          </a:xfrm>
        </p:grpSpPr>
        <p:sp>
          <p:nvSpPr>
            <p:cNvPr id="65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Unified Search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58" name="TextBox 657"/>
          <p:cNvSpPr txBox="1"/>
          <p:nvPr/>
        </p:nvSpPr>
        <p:spPr>
          <a:xfrm>
            <a:off x="5718274" y="1356199"/>
            <a:ext cx="181893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771038" y="905241"/>
            <a:ext cx="1576809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r>
              <a:rPr lang="en-US" altLang="ko-KR" sz="7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ko-KR" altLang="en-US" sz="70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405217" y="889843"/>
            <a:ext cx="216000" cy="216000"/>
            <a:chOff x="7138180" y="889843"/>
            <a:chExt cx="216000" cy="216000"/>
          </a:xfrm>
        </p:grpSpPr>
        <p:sp>
          <p:nvSpPr>
            <p:cNvPr id="783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5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91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701173" y="1147376"/>
            <a:ext cx="1944001" cy="175032"/>
            <a:chOff x="595686" y="2423991"/>
            <a:chExt cx="3074194" cy="243714"/>
          </a:xfrm>
          <a:solidFill>
            <a:srgbClr val="FFFFFF"/>
          </a:solidFill>
        </p:grpSpPr>
        <p:cxnSp>
          <p:nvCxnSpPr>
            <p:cNvPr id="792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"/>
              </p:custDataLst>
            </p:nvPr>
          </p:nvCxnSpPr>
          <p:spPr>
            <a:xfrm flipH="1">
              <a:off x="595686" y="2663274"/>
              <a:ext cx="1513274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3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5"/>
              </p:custDataLst>
            </p:nvPr>
          </p:nvCxnSpPr>
          <p:spPr>
            <a:xfrm>
              <a:off x="3371590" y="2665486"/>
              <a:ext cx="298290" cy="2211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4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108960" y="2423998"/>
              <a:ext cx="1272792" cy="243707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Historical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5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751333" y="2423991"/>
              <a:ext cx="1262630" cy="24370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Current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4" name="직선 연결선 3"/>
          <p:cNvCxnSpPr/>
          <p:nvPr/>
        </p:nvCxnSpPr>
        <p:spPr>
          <a:xfrm>
            <a:off x="5799598" y="1556039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2" name="그룹 20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203" name="직사각형 20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4" name="TextBox 20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" name="직사각형 2"/>
          <p:cNvSpPr/>
          <p:nvPr/>
        </p:nvSpPr>
        <p:spPr bwMode="auto">
          <a:xfrm>
            <a:off x="2239204" y="1733111"/>
            <a:ext cx="1092424" cy="1108609"/>
          </a:xfrm>
          <a:prstGeom prst="rect">
            <a:avLst/>
          </a:prstGeom>
          <a:solidFill>
            <a:schemeClr val="bg1"/>
          </a:solidFill>
          <a:ln w="28575" cap="flat" cmpd="sng" algn="ctr">
            <a:solidFill>
              <a:schemeClr val="accent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35" name="그림 13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2304590" y="1956940"/>
            <a:ext cx="961649" cy="961649"/>
          </a:xfrm>
          <a:prstGeom prst="rect">
            <a:avLst/>
          </a:prstGeom>
        </p:spPr>
      </p:pic>
      <p:grpSp>
        <p:nvGrpSpPr>
          <p:cNvPr id="140" name="그룹 139"/>
          <p:cNvGrpSpPr/>
          <p:nvPr/>
        </p:nvGrpSpPr>
        <p:grpSpPr>
          <a:xfrm>
            <a:off x="2176758" y="2047968"/>
            <a:ext cx="959960" cy="479256"/>
            <a:chOff x="2161329" y="5210916"/>
            <a:chExt cx="959960" cy="479256"/>
          </a:xfrm>
        </p:grpSpPr>
        <p:sp>
          <p:nvSpPr>
            <p:cNvPr id="141" name="TextBox 14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9.8km/h(F/1)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42" name="TextBox 14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43" name="Warning"/>
          <p:cNvSpPr>
            <a:spLocks noChangeAspect="1" noEditPoints="1"/>
          </p:cNvSpPr>
          <p:nvPr/>
        </p:nvSpPr>
        <p:spPr bwMode="auto">
          <a:xfrm>
            <a:off x="2470201" y="1784086"/>
            <a:ext cx="373072" cy="320774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FF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직사각형 148"/>
          <p:cNvSpPr/>
          <p:nvPr/>
        </p:nvSpPr>
        <p:spPr bwMode="auto">
          <a:xfrm>
            <a:off x="5787100" y="1571643"/>
            <a:ext cx="1807885" cy="583956"/>
          </a:xfrm>
          <a:prstGeom prst="rect">
            <a:avLst/>
          </a:prstGeom>
          <a:solidFill>
            <a:schemeClr val="accent4">
              <a:lumMod val="20000"/>
              <a:lumOff val="80000"/>
              <a:alpha val="7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타원 826"/>
          <p:cNvSpPr/>
          <p:nvPr/>
        </p:nvSpPr>
        <p:spPr>
          <a:xfrm>
            <a:off x="5362629" y="21975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44" name="타원 143"/>
          <p:cNvSpPr/>
          <p:nvPr/>
        </p:nvSpPr>
        <p:spPr>
          <a:xfrm>
            <a:off x="2233411" y="1739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392708" y="1556039"/>
            <a:ext cx="1212649" cy="630942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r>
              <a:rPr lang="en-US" altLang="ko-KR" sz="700" b="1">
                <a:latin typeface="+mn-ea"/>
              </a:rPr>
              <a:t>Name</a:t>
            </a:r>
            <a:r>
              <a:rPr lang="en-US" altLang="ko-KR" sz="700">
                <a:latin typeface="+mn-ea"/>
              </a:rPr>
              <a:t> : </a:t>
            </a:r>
            <a:r>
              <a:rPr lang="en-US" altLang="ko-KR" sz="700">
                <a:latin typeface="맑은 고딕" panose="020B0503020000020004" pitchFamily="50" charset="-127"/>
                <a:cs typeface="Calibri" pitchFamily="34" charset="0"/>
              </a:rPr>
              <a:t>B02</a:t>
            </a:r>
            <a:endParaRPr lang="en-US" altLang="ko-KR" sz="700">
              <a:latin typeface="+mn-ea"/>
            </a:endParaRPr>
          </a:p>
          <a:p>
            <a:r>
              <a:rPr lang="en-US" altLang="ko-KR" sz="700" b="1">
                <a:latin typeface="+mn-ea"/>
              </a:rPr>
              <a:t>Location</a:t>
            </a:r>
            <a:r>
              <a:rPr lang="en-US" altLang="ko-KR" sz="700">
                <a:latin typeface="+mn-ea"/>
              </a:rPr>
              <a:t> : 62B-22</a:t>
            </a:r>
          </a:p>
          <a:p>
            <a:r>
              <a:rPr lang="en-US" altLang="ko-KR" sz="700" b="1">
                <a:latin typeface="+mn-ea"/>
              </a:rPr>
              <a:t>Job Type </a:t>
            </a:r>
            <a:r>
              <a:rPr lang="en-US" altLang="ko-KR" sz="700">
                <a:latin typeface="+mn-ea"/>
              </a:rPr>
              <a:t>: LD</a:t>
            </a:r>
          </a:p>
          <a:p>
            <a:r>
              <a:rPr lang="en-US" altLang="ko-KR" sz="700" b="1">
                <a:latin typeface="+mn-ea"/>
              </a:rPr>
              <a:t>Job Status </a:t>
            </a:r>
            <a:r>
              <a:rPr lang="en-US" altLang="ko-KR" sz="700">
                <a:latin typeface="+mn-ea"/>
              </a:rPr>
              <a:t>: Processing</a:t>
            </a:r>
          </a:p>
          <a:p>
            <a:r>
              <a:rPr lang="en-US" altLang="ko-KR" sz="700" b="1">
                <a:latin typeface="+mn-ea"/>
              </a:rPr>
              <a:t>Move On/Off </a:t>
            </a:r>
            <a:r>
              <a:rPr lang="en-US" altLang="ko-KR" sz="700">
                <a:latin typeface="+mn-ea"/>
              </a:rPr>
              <a:t>: </a:t>
            </a:r>
            <a:r>
              <a:rPr lang="en-US" altLang="ko-KR" sz="700" smtClean="0">
                <a:latin typeface="+mn-ea"/>
              </a:rPr>
              <a:t>Off</a:t>
            </a:r>
            <a:endParaRPr lang="ko-KR" altLang="en-US" sz="700" dirty="0">
              <a:latin typeface="+mn-ea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53" y="626572"/>
            <a:ext cx="5609701" cy="319660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50" name="타원 149"/>
          <p:cNvSpPr/>
          <p:nvPr/>
        </p:nvSpPr>
        <p:spPr>
          <a:xfrm>
            <a:off x="1697353" y="197559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1" name="Click"/>
          <p:cNvGrpSpPr>
            <a:grpSpLocks noChangeAspect="1"/>
          </p:cNvGrpSpPr>
          <p:nvPr/>
        </p:nvGrpSpPr>
        <p:grpSpPr>
          <a:xfrm>
            <a:off x="1625556" y="2049384"/>
            <a:ext cx="323593" cy="461169"/>
            <a:chOff x="5294313" y="2197100"/>
            <a:chExt cx="530225" cy="755651"/>
          </a:xfrm>
        </p:grpSpPr>
        <p:sp>
          <p:nvSpPr>
            <p:cNvPr id="52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445" y="3799879"/>
            <a:ext cx="5601609" cy="286948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7" name="그림 6"/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5784" y="1651274"/>
            <a:ext cx="420970" cy="420970"/>
          </a:xfrm>
          <a:prstGeom prst="rect">
            <a:avLst/>
          </a:prstGeom>
        </p:spPr>
      </p:pic>
      <p:sp>
        <p:nvSpPr>
          <p:cNvPr id="56" name="TextBox 55"/>
          <p:cNvSpPr txBox="1"/>
          <p:nvPr/>
        </p:nvSpPr>
        <p:spPr>
          <a:xfrm>
            <a:off x="5766826" y="2186378"/>
            <a:ext cx="1838532" cy="215444"/>
          </a:xfrm>
          <a:prstGeom prst="rect">
            <a:avLst/>
          </a:prstGeom>
          <a:solidFill>
            <a:schemeClr val="bg1">
              <a:lumMod val="7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Job History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5718274" y="2401822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JobList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55" name="표 5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04434076"/>
              </p:ext>
            </p:extLst>
          </p:nvPr>
        </p:nvGraphicFramePr>
        <p:xfrm>
          <a:off x="5821325" y="2600565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T018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58" name="표 5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9267421"/>
              </p:ext>
            </p:extLst>
          </p:nvPr>
        </p:nvGraphicFramePr>
        <p:xfrm>
          <a:off x="5821325" y="4589778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GESU3007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T193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17:12:02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60" name="그룹 59"/>
          <p:cNvGrpSpPr/>
          <p:nvPr/>
        </p:nvGrpSpPr>
        <p:grpSpPr>
          <a:xfrm>
            <a:off x="7806788" y="6405772"/>
            <a:ext cx="900239" cy="336605"/>
            <a:chOff x="7806788" y="6405772"/>
            <a:chExt cx="900239" cy="336605"/>
          </a:xfrm>
        </p:grpSpPr>
        <p:sp>
          <p:nvSpPr>
            <p:cNvPr id="61" name="오각형 60"/>
            <p:cNvSpPr/>
            <p:nvPr/>
          </p:nvSpPr>
          <p:spPr bwMode="auto">
            <a:xfrm rot="5400000">
              <a:off x="8088605" y="6123955"/>
              <a:ext cx="336605" cy="900239"/>
            </a:xfrm>
            <a:prstGeom prst="homePlate">
              <a:avLst>
                <a:gd name="adj" fmla="val 30328"/>
              </a:avLst>
            </a:prstGeom>
            <a:solidFill>
              <a:schemeClr val="tx1">
                <a:lumMod val="50000"/>
                <a:lumOff val="5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7806788" y="6450111"/>
              <a:ext cx="90023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다음화면 연결</a:t>
              </a:r>
              <a:endParaRPr lang="ko-KR" altLang="en-US" sz="8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sp>
        <p:nvSpPr>
          <p:cNvPr id="63" name="타원 62"/>
          <p:cNvSpPr/>
          <p:nvPr/>
        </p:nvSpPr>
        <p:spPr>
          <a:xfrm>
            <a:off x="6690244" y="12165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61873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&gt; </a:t>
            </a:r>
            <a:r>
              <a:rPr lang="ko-KR" altLang="en-US" sz="800">
                <a:latin typeface="+mj-ea"/>
              </a:rPr>
              <a:t>통합검색</a:t>
            </a:r>
            <a:r>
              <a:rPr lang="en-US" altLang="ko-KR" sz="800" smtClean="0">
                <a:latin typeface="+mj-ea"/>
              </a:rPr>
              <a:t>(TC</a:t>
            </a:r>
            <a:r>
              <a:rPr lang="en-US" altLang="ko-KR" sz="800">
                <a:latin typeface="+mj-ea"/>
              </a:rPr>
              <a:t>)</a:t>
            </a:r>
            <a:r>
              <a:rPr lang="ko-KR" altLang="en-US" sz="800">
                <a:latin typeface="+mj-ea"/>
              </a:rPr>
              <a:t> </a:t>
            </a:r>
            <a:r>
              <a:rPr lang="en-US" altLang="ko-KR" sz="800">
                <a:latin typeface="+mj-ea"/>
              </a:rPr>
              <a:t>: </a:t>
            </a:r>
            <a:r>
              <a:rPr lang="en-US" altLang="ko-KR" sz="800">
                <a:latin typeface="Segoe UI" panose="020B0502040204020203" pitchFamily="34" charset="0"/>
                <a:cs typeface="Segoe UI" panose="020B0502040204020203" pitchFamily="34" charset="0"/>
              </a:rPr>
              <a:t>Historical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78435064"/>
              </p:ext>
            </p:extLst>
          </p:nvPr>
        </p:nvGraphicFramePr>
        <p:xfrm>
          <a:off x="7709484" y="849870"/>
          <a:ext cx="2130802" cy="143914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54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52932" y="549138"/>
            <a:ext cx="1948491" cy="605084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" name="그룹 8"/>
          <p:cNvGrpSpPr/>
          <p:nvPr/>
        </p:nvGrpSpPr>
        <p:grpSpPr>
          <a:xfrm>
            <a:off x="7806788" y="6405772"/>
            <a:ext cx="900239" cy="336605"/>
            <a:chOff x="7806788" y="6405772"/>
            <a:chExt cx="900239" cy="336605"/>
          </a:xfrm>
        </p:grpSpPr>
        <p:sp>
          <p:nvSpPr>
            <p:cNvPr id="203" name="오각형 202"/>
            <p:cNvSpPr/>
            <p:nvPr/>
          </p:nvSpPr>
          <p:spPr bwMode="auto">
            <a:xfrm rot="16200000">
              <a:off x="8088605" y="6123955"/>
              <a:ext cx="336605" cy="900239"/>
            </a:xfrm>
            <a:prstGeom prst="homePlate">
              <a:avLst>
                <a:gd name="adj" fmla="val 30328"/>
              </a:avLst>
            </a:prstGeom>
            <a:solidFill>
              <a:schemeClr val="tx1">
                <a:lumMod val="50000"/>
                <a:lumOff val="5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2" name="TextBox 231"/>
            <p:cNvSpPr txBox="1"/>
            <p:nvPr/>
          </p:nvSpPr>
          <p:spPr>
            <a:xfrm>
              <a:off x="7806788" y="6521388"/>
              <a:ext cx="900239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이</a:t>
              </a:r>
              <a:r>
                <a:rPr lang="ko-KR" altLang="en-US" sz="800" b="1">
                  <a:solidFill>
                    <a:schemeClr val="bg1"/>
                  </a:solidFill>
                  <a:latin typeface="+mn-ea"/>
                </a:rPr>
                <a:t>전</a:t>
              </a:r>
              <a:r>
                <a:rPr lang="ko-KR" altLang="en-US" sz="800" b="1" smtClean="0">
                  <a:solidFill>
                    <a:schemeClr val="bg1"/>
                  </a:solidFill>
                  <a:latin typeface="+mn-ea"/>
                </a:rPr>
                <a:t>화면 연결</a:t>
              </a:r>
              <a:endParaRPr lang="ko-KR" altLang="en-US" sz="800" b="1" dirty="0" smtClean="0">
                <a:solidFill>
                  <a:schemeClr val="bg1"/>
                </a:solidFill>
                <a:latin typeface="+mn-ea"/>
              </a:endParaRPr>
            </a:p>
          </p:txBody>
        </p:sp>
      </p:grpSp>
      <p:graphicFrame>
        <p:nvGraphicFramePr>
          <p:cNvPr id="50" name="표 4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9395538"/>
              </p:ext>
            </p:extLst>
          </p:nvPr>
        </p:nvGraphicFramePr>
        <p:xfrm>
          <a:off x="144375" y="613822"/>
          <a:ext cx="1784032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01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5018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Num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NYKU3007</a:t>
                      </a:r>
                    </a:p>
                    <a:p>
                      <a:pPr latinLnBrk="1"/>
                      <a:r>
                        <a:rPr lang="en-US" altLang="ko-KR" sz="700" smtClean="0"/>
                        <a:t>372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NYK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ISO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2210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Staus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Completed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ko-KR" altLang="en-US" sz="7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MCH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b="1" smtClean="0"/>
                        <a:t>From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14A-15-B-2</a:t>
                      </a:r>
                      <a:endParaRPr lang="ko-KR" altLang="en-US" sz="700" smtClean="0"/>
                    </a:p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</a:t>
                      </a:r>
                      <a:r>
                        <a:rPr lang="en-US" altLang="ko-KR" sz="700" b="1" baseline="0" smtClean="0"/>
                        <a:t> 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64D-61-F-7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 Lap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16:40:51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TPW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VslCd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HJCQ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VoyNo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45656575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PlanSeq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111353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03687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JobFlag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Info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TandemFlg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0553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Twin Tandem</a:t>
                      </a:r>
                    </a:p>
                    <a:p>
                      <a:pPr latinLnBrk="1"/>
                      <a:r>
                        <a:rPr lang="en-US" altLang="ko-KR" sz="700" b="1" smtClean="0"/>
                        <a:t>Key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TandemJoinYT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184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ConePlan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Fore/After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2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ETA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 Min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1" name="직사각형 50"/>
          <p:cNvSpPr/>
          <p:nvPr/>
        </p:nvSpPr>
        <p:spPr bwMode="auto">
          <a:xfrm>
            <a:off x="64055" y="2640814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" name="직선 연결선 54"/>
          <p:cNvCxnSpPr/>
          <p:nvPr/>
        </p:nvCxnSpPr>
        <p:spPr>
          <a:xfrm>
            <a:off x="161974" y="2889830"/>
            <a:ext cx="1781293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72368" y="2920491"/>
            <a:ext cx="181893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AlarmList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18" name="표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6091544"/>
              </p:ext>
            </p:extLst>
          </p:nvPr>
        </p:nvGraphicFramePr>
        <p:xfrm>
          <a:off x="175419" y="3096270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en-US" altLang="ko-KR" sz="700" smtClean="0">
                        <a:latin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9" name="직사각형 18"/>
          <p:cNvSpPr/>
          <p:nvPr/>
        </p:nvSpPr>
        <p:spPr bwMode="auto">
          <a:xfrm>
            <a:off x="64055" y="6226497"/>
            <a:ext cx="1931391" cy="178937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  <a:ln w="6350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Close </a:t>
            </a:r>
            <a:r>
              <a:rPr lang="ko-KR" altLang="en-US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▲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0" name="표 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7087123"/>
              </p:ext>
            </p:extLst>
          </p:nvPr>
        </p:nvGraphicFramePr>
        <p:xfrm>
          <a:off x="175419" y="3824554"/>
          <a:ext cx="1784032" cy="6400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en-US" altLang="ko-KR" sz="700" smtClean="0">
                        <a:latin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W04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Equipment Disconnect 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8154461"/>
              </p:ext>
            </p:extLst>
          </p:nvPr>
        </p:nvGraphicFramePr>
        <p:xfrm>
          <a:off x="175419" y="4552837"/>
          <a:ext cx="1784032" cy="74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en-US" altLang="ko-KR" sz="700" smtClean="0">
                        <a:latin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W03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Cone attached Check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3" name="표 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7603557"/>
              </p:ext>
            </p:extLst>
          </p:nvPr>
        </p:nvGraphicFramePr>
        <p:xfrm>
          <a:off x="175419" y="5402500"/>
          <a:ext cx="1784032" cy="746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4600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457318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43469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446008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700" smtClean="0">
                          <a:latin typeface="맑은 고딕" panose="020B0503020000020004" pitchFamily="50" charset="-127"/>
                          <a:cs typeface="Calibri" pitchFamily="34" charset="0"/>
                        </a:rPr>
                        <a:t>B02</a:t>
                      </a:r>
                      <a:endParaRPr lang="en-US" altLang="ko-KR" sz="700" smtClean="0">
                        <a:latin typeface="+mn-ea"/>
                      </a:endParaRPr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2018-08-20</a:t>
                      </a:r>
                      <a:r>
                        <a:rPr lang="en-US" altLang="ko-KR" sz="700" baseline="0" smtClean="0"/>
                        <a:t> 13:37:55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Equipment</a:t>
                      </a:r>
                      <a:r>
                        <a:rPr lang="en-US" altLang="ko-KR" sz="700" b="1" baseline="0" smtClean="0"/>
                        <a:t>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C07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Alarm</a:t>
                      </a:r>
                      <a:r>
                        <a:rPr lang="en-US" altLang="ko-KR" sz="700" b="1" baseline="0" smtClean="0"/>
                        <a:t> Description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VTIS</a:t>
                      </a:r>
                      <a:r>
                        <a:rPr lang="en-US" altLang="ko-KR" sz="700" baseline="0" smtClean="0"/>
                        <a:t> System Disconnectd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39910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TextBox 55"/>
          <p:cNvSpPr txBox="1"/>
          <p:nvPr/>
        </p:nvSpPr>
        <p:spPr>
          <a:xfrm>
            <a:off x="168276" y="8901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smtClean="0">
                <a:solidFill>
                  <a:schemeClr val="bg1"/>
                </a:solidFill>
              </a:rPr>
              <a:t>Menu </a:t>
            </a:r>
            <a:r>
              <a:rPr lang="en-US" altLang="ko-KR" b="1">
                <a:solidFill>
                  <a:schemeClr val="bg1"/>
                </a:solidFill>
              </a:rPr>
              <a:t>Tree Structure</a:t>
            </a:r>
          </a:p>
        </p:txBody>
      </p:sp>
      <p:cxnSp>
        <p:nvCxnSpPr>
          <p:cNvPr id="57" name="직선 연결선 56"/>
          <p:cNvCxnSpPr>
            <a:stCxn id="97" idx="0"/>
            <a:endCxn id="104" idx="0"/>
          </p:cNvCxnSpPr>
          <p:nvPr/>
        </p:nvCxnSpPr>
        <p:spPr>
          <a:xfrm>
            <a:off x="2068655" y="1224767"/>
            <a:ext cx="0" cy="2389786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sp>
        <p:nvSpPr>
          <p:cNvPr id="58" name="직사각형 73"/>
          <p:cNvSpPr/>
          <p:nvPr/>
        </p:nvSpPr>
        <p:spPr>
          <a:xfrm>
            <a:off x="6872446" y="936278"/>
            <a:ext cx="498462" cy="180000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ysClr val="window" lastClr="FFFFFF">
                <a:lumMod val="50000"/>
              </a:sysClr>
            </a:solidFill>
            <a:prstDash val="solid"/>
          </a:ln>
          <a:effectLst/>
        </p:spPr>
        <p:txBody>
          <a:bodyPr wrap="none" lIns="95708" tIns="47854" rIns="95708" bIns="47854" anchor="ctr"/>
          <a:lstStyle/>
          <a:p>
            <a:pPr algn="ctr" latinLnBrk="0">
              <a:defRPr/>
            </a:pPr>
            <a:r>
              <a:rPr lang="en-US" altLang="ko-KR" sz="800" kern="0" dirty="0">
                <a:solidFill>
                  <a:sysClr val="window" lastClr="FFFFFF"/>
                </a:solidFill>
                <a:latin typeface="맑은 고딕"/>
              </a:rPr>
              <a:t>1 Depth</a:t>
            </a:r>
            <a:endParaRPr lang="ko-KR" altLang="en-US" sz="800" kern="0" dirty="0">
              <a:solidFill>
                <a:sysClr val="window" lastClr="FFFFFF"/>
              </a:solidFill>
              <a:latin typeface="맑은 고딕"/>
            </a:endParaRPr>
          </a:p>
        </p:txBody>
      </p:sp>
      <p:sp>
        <p:nvSpPr>
          <p:cNvPr id="59" name="직사각형 74"/>
          <p:cNvSpPr/>
          <p:nvPr/>
        </p:nvSpPr>
        <p:spPr>
          <a:xfrm>
            <a:off x="7437604" y="936276"/>
            <a:ext cx="498462" cy="1800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ysClr val="window" lastClr="FFFFFF">
                <a:lumMod val="65000"/>
              </a:sysClr>
            </a:solidFill>
            <a:prstDash val="solid"/>
          </a:ln>
          <a:effectLst/>
        </p:spPr>
        <p:txBody>
          <a:bodyPr wrap="none" lIns="95708" tIns="47854" rIns="95708" bIns="47854" anchor="ctr"/>
          <a:lstStyle/>
          <a:p>
            <a:pPr algn="ctr" latinLnBrk="0">
              <a:defRPr/>
            </a:pPr>
            <a:r>
              <a:rPr lang="en-US" altLang="ko-KR" sz="800" kern="0" dirty="0">
                <a:solidFill>
                  <a:sysClr val="windowText" lastClr="000000"/>
                </a:solidFill>
                <a:latin typeface="맑은 고딕"/>
              </a:rPr>
              <a:t>2 Depth</a:t>
            </a:r>
            <a:endParaRPr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793107" y="4320656"/>
            <a:ext cx="625994" cy="2205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smtClean="0">
                <a:solidFill>
                  <a:srgbClr val="0000FF"/>
                </a:solidFill>
                <a:latin typeface="맑은 고딕"/>
              </a:rPr>
              <a:t>Data View</a:t>
            </a:r>
            <a:endParaRPr kumimoji="1" lang="ko-KR" altLang="en-US" sz="800" b="1" i="1" kern="0" dirty="0">
              <a:solidFill>
                <a:srgbClr val="0000FF"/>
              </a:solidFill>
              <a:latin typeface="맑은 고딕"/>
            </a:endParaRPr>
          </a:p>
        </p:txBody>
      </p:sp>
      <p:cxnSp>
        <p:nvCxnSpPr>
          <p:cNvPr id="61" name="직선 연결선 60"/>
          <p:cNvCxnSpPr>
            <a:stCxn id="60" idx="3"/>
            <a:endCxn id="87" idx="3"/>
          </p:cNvCxnSpPr>
          <p:nvPr/>
        </p:nvCxnSpPr>
        <p:spPr>
          <a:xfrm flipV="1">
            <a:off x="1419103" y="4430915"/>
            <a:ext cx="5949069" cy="1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sp>
        <p:nvSpPr>
          <p:cNvPr id="62" name="직사각형 61"/>
          <p:cNvSpPr/>
          <p:nvPr/>
        </p:nvSpPr>
        <p:spPr bwMode="auto">
          <a:xfrm>
            <a:off x="1638437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tIns="47854" rIns="0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맑은 고딕"/>
              </a:rPr>
              <a:t>Virtual Terminal</a:t>
            </a:r>
            <a:endParaRPr kumimoji="1" lang="ko-KR" altLang="en-US" sz="800" b="1" kern="0" dirty="0">
              <a:solidFill>
                <a:srgbClr val="FFFFFF"/>
              </a:solidFill>
              <a:latin typeface="맑은 고딕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2612169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맑은 고딕"/>
              </a:rPr>
              <a:t>Monitoring</a:t>
            </a:r>
            <a:endParaRPr kumimoji="1" lang="ko-KR" altLang="en-US" sz="800" b="1" kern="0" dirty="0">
              <a:solidFill>
                <a:srgbClr val="FFFFFF"/>
              </a:solidFill>
              <a:latin typeface="맑은 고딕"/>
            </a:endParaRPr>
          </a:p>
        </p:txBody>
      </p:sp>
      <p:sp>
        <p:nvSpPr>
          <p:cNvPr id="64" name="직사각형 63"/>
          <p:cNvSpPr/>
          <p:nvPr/>
        </p:nvSpPr>
        <p:spPr bwMode="auto">
          <a:xfrm>
            <a:off x="3582910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맑은 고딕"/>
              </a:rPr>
              <a:t>Setting</a:t>
            </a:r>
            <a:endParaRPr kumimoji="1" lang="ko-KR" altLang="en-US" sz="800" b="1" kern="0" dirty="0">
              <a:solidFill>
                <a:srgbClr val="FFFFFF"/>
              </a:solidFill>
              <a:latin typeface="맑은 고딕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4579943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smtClean="0">
                <a:solidFill>
                  <a:srgbClr val="FFFFFF"/>
                </a:solidFill>
                <a:latin typeface="맑은 고딕"/>
              </a:rPr>
              <a:t>Rule Manager</a:t>
            </a:r>
            <a:endParaRPr kumimoji="1" lang="ko-KR" altLang="en-US" sz="800" b="1" kern="0" dirty="0">
              <a:solidFill>
                <a:srgbClr val="FFFFFF"/>
              </a:solidFill>
              <a:latin typeface="맑은 고딕"/>
            </a:endParaRPr>
          </a:p>
        </p:txBody>
      </p:sp>
      <p:cxnSp>
        <p:nvCxnSpPr>
          <p:cNvPr id="69" name="직선 연결선 68"/>
          <p:cNvCxnSpPr>
            <a:stCxn id="62" idx="2"/>
            <a:endCxn id="76" idx="2"/>
          </p:cNvCxnSpPr>
          <p:nvPr/>
        </p:nvCxnSpPr>
        <p:spPr>
          <a:xfrm>
            <a:off x="2044108" y="4541170"/>
            <a:ext cx="3666" cy="955884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70" name="직선 연결선 69"/>
          <p:cNvCxnSpPr>
            <a:stCxn id="63" idx="2"/>
            <a:endCxn id="115" idx="0"/>
          </p:cNvCxnSpPr>
          <p:nvPr/>
        </p:nvCxnSpPr>
        <p:spPr>
          <a:xfrm>
            <a:off x="3017841" y="4541174"/>
            <a:ext cx="7756" cy="1336098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71" name="직선 연결선 70"/>
          <p:cNvCxnSpPr>
            <a:stCxn id="64" idx="2"/>
            <a:endCxn id="116" idx="0"/>
          </p:cNvCxnSpPr>
          <p:nvPr/>
        </p:nvCxnSpPr>
        <p:spPr>
          <a:xfrm>
            <a:off x="3988582" y="4541174"/>
            <a:ext cx="3664" cy="736280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cxnSp>
        <p:nvCxnSpPr>
          <p:cNvPr id="73" name="직선 연결선 72"/>
          <p:cNvCxnSpPr>
            <a:stCxn id="66" idx="2"/>
            <a:endCxn id="83" idx="0"/>
          </p:cNvCxnSpPr>
          <p:nvPr/>
        </p:nvCxnSpPr>
        <p:spPr>
          <a:xfrm>
            <a:off x="4985614" y="4541170"/>
            <a:ext cx="3666" cy="420090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sp>
        <p:nvSpPr>
          <p:cNvPr id="74" name="직사각형 73"/>
          <p:cNvSpPr/>
          <p:nvPr/>
        </p:nvSpPr>
        <p:spPr bwMode="auto">
          <a:xfrm>
            <a:off x="1642303" y="4653611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Connection List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75" name="직사각형 74"/>
          <p:cNvSpPr/>
          <p:nvPr/>
        </p:nvSpPr>
        <p:spPr bwMode="auto">
          <a:xfrm>
            <a:off x="1642303" y="4961260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Log In / Out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1642303" y="5277454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Exit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2616035" y="4961260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Rewinder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80" name="직사각형 79"/>
          <p:cNvSpPr/>
          <p:nvPr/>
        </p:nvSpPr>
        <p:spPr bwMode="auto">
          <a:xfrm>
            <a:off x="3586775" y="4646799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ysClr val="windowText" lastClr="000000"/>
                </a:solidFill>
                <a:latin typeface="맑은 고딕"/>
              </a:rPr>
              <a:t>Camera Setting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3586775" y="4962993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ysClr val="windowText" lastClr="000000"/>
                </a:solidFill>
                <a:latin typeface="맑은 고딕"/>
              </a:rPr>
              <a:t>View Filter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583808" y="4653611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rgbClr val="C00000"/>
                </a:solidFill>
                <a:latin typeface="맑은 고딕"/>
              </a:rPr>
              <a:t>User Account </a:t>
            </a:r>
            <a:endParaRPr kumimoji="1" lang="en-US" altLang="ko-KR" sz="800" kern="0" smtClean="0">
              <a:solidFill>
                <a:srgbClr val="C00000"/>
              </a:solidFill>
              <a:latin typeface="맑은 고딕"/>
            </a:endParaRP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rgbClr val="C00000"/>
                </a:solidFill>
                <a:latin typeface="맑은 고딕"/>
              </a:rPr>
              <a:t>Management</a:t>
            </a:r>
            <a:endParaRPr kumimoji="1"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4583808" y="4961260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User Authority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Setting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cxnSp>
        <p:nvCxnSpPr>
          <p:cNvPr id="84" name="꺾인 연결선 83"/>
          <p:cNvCxnSpPr>
            <a:stCxn id="103" idx="1"/>
            <a:endCxn id="60" idx="1"/>
          </p:cNvCxnSpPr>
          <p:nvPr/>
        </p:nvCxnSpPr>
        <p:spPr>
          <a:xfrm rot="10800000" flipV="1">
            <a:off x="793107" y="1331932"/>
            <a:ext cx="11723" cy="3098983"/>
          </a:xfrm>
          <a:prstGeom prst="bentConnector3">
            <a:avLst>
              <a:gd name="adj1" fmla="val 1800000"/>
            </a:avLst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sp>
        <p:nvSpPr>
          <p:cNvPr id="85" name="직사각형 74"/>
          <p:cNvSpPr/>
          <p:nvPr/>
        </p:nvSpPr>
        <p:spPr>
          <a:xfrm>
            <a:off x="8569332" y="936276"/>
            <a:ext cx="498462" cy="1800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ysClr val="window" lastClr="FFFFFF">
                <a:lumMod val="65000"/>
              </a:sysClr>
            </a:solidFill>
            <a:prstDash val="solid"/>
          </a:ln>
          <a:effectLst/>
        </p:spPr>
        <p:txBody>
          <a:bodyPr wrap="none" lIns="95708" tIns="47854" rIns="95708" bIns="47854" anchor="ctr"/>
          <a:lstStyle/>
          <a:p>
            <a:pPr algn="ctr" latinLnBrk="0">
              <a:defRPr/>
            </a:pPr>
            <a:r>
              <a:rPr lang="ko-KR" altLang="en-US" sz="800" kern="0" smtClean="0">
                <a:solidFill>
                  <a:srgbClr val="C00000"/>
                </a:solidFill>
                <a:latin typeface="맑은 고딕"/>
              </a:rPr>
              <a:t>추가기능</a:t>
            </a:r>
            <a:endParaRPr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5573110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>
                <a:solidFill>
                  <a:srgbClr val="C00000"/>
                </a:solidFill>
                <a:latin typeface="맑은 고딕"/>
              </a:rPr>
              <a:t>Object Editor</a:t>
            </a:r>
            <a:endParaRPr kumimoji="1" lang="ko-KR" altLang="en-US" sz="800" b="1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6556829" y="4320655"/>
            <a:ext cx="811343" cy="220519"/>
          </a:xfrm>
          <a:prstGeom prst="rect">
            <a:avLst/>
          </a:prstGeom>
          <a:solidFill>
            <a:sysClr val="windowText" lastClr="000000">
              <a:lumMod val="50000"/>
              <a:lumOff val="50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kern="0" dirty="0">
                <a:solidFill>
                  <a:srgbClr val="FFFFFF"/>
                </a:solidFill>
                <a:latin typeface="맑은 고딕"/>
              </a:rPr>
              <a:t>Help</a:t>
            </a:r>
            <a:endParaRPr kumimoji="1" lang="ko-KR" altLang="en-US" sz="800" b="1" kern="0" dirty="0">
              <a:solidFill>
                <a:srgbClr val="FFFFFF"/>
              </a:solidFill>
              <a:latin typeface="맑은 고딕"/>
            </a:endParaRPr>
          </a:p>
        </p:txBody>
      </p:sp>
      <p:cxnSp>
        <p:nvCxnSpPr>
          <p:cNvPr id="88" name="직선 연결선 87"/>
          <p:cNvCxnSpPr>
            <a:stCxn id="87" idx="2"/>
            <a:endCxn id="90" idx="0"/>
          </p:cNvCxnSpPr>
          <p:nvPr/>
        </p:nvCxnSpPr>
        <p:spPr>
          <a:xfrm>
            <a:off x="6962500" y="4541170"/>
            <a:ext cx="3666" cy="420090"/>
          </a:xfrm>
          <a:prstGeom prst="line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  <a:headEnd type="none" w="med" len="med"/>
            <a:tailEnd type="none" w="med" len="med"/>
          </a:ln>
          <a:effectLst/>
        </p:spPr>
      </p:cxnSp>
      <p:sp>
        <p:nvSpPr>
          <p:cNvPr id="89" name="직사각형 88"/>
          <p:cNvSpPr/>
          <p:nvPr/>
        </p:nvSpPr>
        <p:spPr bwMode="auto">
          <a:xfrm>
            <a:off x="6560695" y="4653611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ysClr val="windowText" lastClr="000000"/>
                </a:solidFill>
                <a:latin typeface="맑은 고딕"/>
              </a:rPr>
              <a:t>Manual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6560695" y="4961260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ysClr val="windowText" lastClr="000000"/>
                </a:solidFill>
                <a:latin typeface="맑은 고딕"/>
              </a:rPr>
              <a:t>Info. VT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4583808" y="5268908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>
                <a:solidFill>
                  <a:srgbClr val="C00000"/>
                </a:solidFill>
                <a:latin typeface="맑은 고딕"/>
              </a:rPr>
              <a:t>Geo-fence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>
                <a:solidFill>
                  <a:srgbClr val="C00000"/>
                </a:solidFill>
                <a:latin typeface="맑은 고딕"/>
              </a:rPr>
              <a:t>(Dynamic Setting)</a:t>
            </a:r>
            <a:endParaRPr kumimoji="1"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4583808" y="5576557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>
                <a:solidFill>
                  <a:srgbClr val="C00000"/>
                </a:solidFill>
                <a:latin typeface="맑은 고딕"/>
              </a:rPr>
              <a:t>threshold </a:t>
            </a:r>
            <a:r>
              <a:rPr kumimoji="1" lang="en-US" altLang="ko-KR" sz="800" kern="0" smtClean="0">
                <a:solidFill>
                  <a:srgbClr val="C00000"/>
                </a:solidFill>
                <a:latin typeface="맑은 고딕"/>
              </a:rPr>
              <a:t>Setting</a:t>
            </a:r>
            <a:endParaRPr kumimoji="1"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2616035" y="5276848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>
                <a:solidFill>
                  <a:srgbClr val="C00000"/>
                </a:solidFill>
                <a:latin typeface="맑은 고딕"/>
              </a:rPr>
              <a:t>Screen Capture</a:t>
            </a:r>
            <a:endParaRPr kumimoji="1"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94" name="직사각형 93"/>
          <p:cNvSpPr/>
          <p:nvPr/>
        </p:nvSpPr>
        <p:spPr bwMode="auto">
          <a:xfrm>
            <a:off x="2616035" y="5575951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rgbClr val="C00000"/>
                </a:solidFill>
                <a:latin typeface="맑은 고딕"/>
              </a:rPr>
              <a:t>Snapshot</a:t>
            </a:r>
            <a:endParaRPr kumimoji="1"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1663184" y="1569841"/>
            <a:ext cx="811343" cy="2205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dirty="0" smtClean="0">
                <a:solidFill>
                  <a:prstClr val="black"/>
                </a:solidFill>
                <a:latin typeface="맑은 고딕"/>
              </a:rPr>
              <a:t>2D</a:t>
            </a:r>
            <a:endParaRPr kumimoji="1" lang="ko-KR" altLang="en-US" sz="800" kern="0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1661392" y="1913146"/>
            <a:ext cx="811343" cy="2205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dirty="0">
                <a:solidFill>
                  <a:prstClr val="black"/>
                </a:solidFill>
                <a:latin typeface="맑은 고딕"/>
              </a:rPr>
              <a:t>3</a:t>
            </a:r>
            <a:r>
              <a:rPr kumimoji="1" lang="en-US" altLang="ko-KR" sz="800" kern="0" dirty="0" smtClean="0">
                <a:solidFill>
                  <a:prstClr val="black"/>
                </a:solidFill>
                <a:latin typeface="맑은 고딕"/>
              </a:rPr>
              <a:t>D</a:t>
            </a:r>
            <a:endParaRPr kumimoji="1" lang="ko-KR" altLang="en-US" sz="800" kern="0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1663184" y="1224767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Summary View</a:t>
            </a:r>
            <a:endParaRPr lang="ko-KR" altLang="en-US" sz="800" kern="0" dirty="0">
              <a:solidFill>
                <a:srgbClr val="C00000"/>
              </a:solidFill>
              <a:latin typeface="맑은 고딕"/>
            </a:endParaRPr>
          </a:p>
        </p:txBody>
      </p:sp>
      <p:sp>
        <p:nvSpPr>
          <p:cNvPr id="98" name="직사각형 97"/>
          <p:cNvSpPr/>
          <p:nvPr/>
        </p:nvSpPr>
        <p:spPr bwMode="auto">
          <a:xfrm>
            <a:off x="1663184" y="2600030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Camera Setting</a:t>
            </a:r>
          </a:p>
        </p:txBody>
      </p:sp>
      <p:sp>
        <p:nvSpPr>
          <p:cNvPr id="99" name="직사각형 98"/>
          <p:cNvSpPr/>
          <p:nvPr/>
        </p:nvSpPr>
        <p:spPr bwMode="auto">
          <a:xfrm>
            <a:off x="1663184" y="2261242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Screen Control</a:t>
            </a:r>
          </a:p>
        </p:txBody>
      </p:sp>
      <p:sp>
        <p:nvSpPr>
          <p:cNvPr id="100" name="직사각형 99"/>
          <p:cNvSpPr/>
          <p:nvPr/>
        </p:nvSpPr>
        <p:spPr bwMode="auto">
          <a:xfrm>
            <a:off x="2612169" y="4641415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OTRList Viewer</a:t>
            </a:r>
          </a:p>
        </p:txBody>
      </p:sp>
      <p:sp>
        <p:nvSpPr>
          <p:cNvPr id="101" name="직사각형 100"/>
          <p:cNvSpPr/>
          <p:nvPr/>
        </p:nvSpPr>
        <p:spPr bwMode="auto">
          <a:xfrm>
            <a:off x="1663184" y="2924641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Magnifier</a:t>
            </a:r>
          </a:p>
        </p:txBody>
      </p:sp>
      <p:cxnSp>
        <p:nvCxnSpPr>
          <p:cNvPr id="102" name="꺾인 연결선 101"/>
          <p:cNvCxnSpPr>
            <a:stCxn id="103" idx="3"/>
            <a:endCxn id="104" idx="1"/>
          </p:cNvCxnSpPr>
          <p:nvPr/>
        </p:nvCxnSpPr>
        <p:spPr>
          <a:xfrm>
            <a:off x="1419101" y="1331933"/>
            <a:ext cx="244083" cy="2392420"/>
          </a:xfrm>
          <a:prstGeom prst="bentConnector3">
            <a:avLst/>
          </a:prstGeom>
          <a:noFill/>
          <a:ln w="9525" cap="flat" cmpd="sng" algn="ctr">
            <a:solidFill>
              <a:srgbClr val="EEECE1">
                <a:lumMod val="75000"/>
              </a:srgbClr>
            </a:solidFill>
            <a:prstDash val="solid"/>
          </a:ln>
          <a:effectLst/>
        </p:spPr>
      </p:cxnSp>
      <p:sp>
        <p:nvSpPr>
          <p:cNvPr id="103" name="직사각형 102"/>
          <p:cNvSpPr/>
          <p:nvPr/>
        </p:nvSpPr>
        <p:spPr bwMode="auto">
          <a:xfrm>
            <a:off x="793107" y="1221673"/>
            <a:ext cx="625994" cy="2205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smtClean="0">
                <a:solidFill>
                  <a:srgbClr val="0000FF"/>
                </a:solidFill>
                <a:latin typeface="맑은 고딕"/>
              </a:rPr>
              <a:t>Main Screen</a:t>
            </a:r>
            <a:endParaRPr kumimoji="1" lang="ko-KR" altLang="en-US" sz="800" b="1" i="1" kern="0" dirty="0">
              <a:solidFill>
                <a:srgbClr val="0000FF"/>
              </a:solidFill>
              <a:latin typeface="맑은 고딕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663184" y="3614553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dash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Action View</a:t>
            </a:r>
          </a:p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(Rewind View)</a:t>
            </a:r>
          </a:p>
        </p:txBody>
      </p:sp>
      <p:sp>
        <p:nvSpPr>
          <p:cNvPr id="105" name="직사각형 104"/>
          <p:cNvSpPr/>
          <p:nvPr/>
        </p:nvSpPr>
        <p:spPr bwMode="auto">
          <a:xfrm>
            <a:off x="4178137" y="1216218"/>
            <a:ext cx="811343" cy="2205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solidFill>
                  <a:prstClr val="black"/>
                </a:solidFill>
                <a:latin typeface="맑은 고딕"/>
              </a:rPr>
              <a:t>2D</a:t>
            </a:r>
            <a:endParaRPr kumimoji="1" lang="ko-KR" altLang="en-US" sz="800" kern="0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106" name="직사각형 105"/>
          <p:cNvSpPr/>
          <p:nvPr/>
        </p:nvSpPr>
        <p:spPr bwMode="auto">
          <a:xfrm>
            <a:off x="4176346" y="1543339"/>
            <a:ext cx="811343" cy="220519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 dirty="0">
                <a:solidFill>
                  <a:prstClr val="black"/>
                </a:solidFill>
                <a:latin typeface="맑은 고딕"/>
              </a:rPr>
              <a:t>3D</a:t>
            </a:r>
            <a:endParaRPr kumimoji="1" lang="ko-KR" altLang="en-US" sz="800" kern="0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4178136" y="1887891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>
                <a:solidFill>
                  <a:prstClr val="black"/>
                </a:solidFill>
                <a:latin typeface="맑은 고딕"/>
              </a:rPr>
              <a:t>Camera Setting</a:t>
            </a:r>
          </a:p>
        </p:txBody>
      </p:sp>
      <p:sp>
        <p:nvSpPr>
          <p:cNvPr id="108" name="직사각형 107"/>
          <p:cNvSpPr/>
          <p:nvPr/>
        </p:nvSpPr>
        <p:spPr bwMode="auto">
          <a:xfrm>
            <a:off x="3362585" y="1221885"/>
            <a:ext cx="625994" cy="220519"/>
          </a:xfrm>
          <a:prstGeom prst="rect">
            <a:avLst/>
          </a:prstGeom>
          <a:solidFill>
            <a:sysClr val="window" lastClr="FFFFFF"/>
          </a:solidFill>
          <a:ln w="12700" cap="flat" cmpd="sng" algn="ctr">
            <a:solidFill>
              <a:srgbClr val="4F81BD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95708" tIns="47854" rIns="95708" bIns="47854" anchor="ctr"/>
          <a:lstStyle/>
          <a:p>
            <a:pPr algn="ctr"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b="1" i="1" kern="0" smtClean="0">
                <a:solidFill>
                  <a:srgbClr val="0000FF"/>
                </a:solidFill>
                <a:latin typeface="맑은 고딕"/>
              </a:rPr>
              <a:t>Sub Screen</a:t>
            </a:r>
            <a:endParaRPr kumimoji="1" lang="ko-KR" altLang="en-US" sz="800" b="1" i="1" kern="0" dirty="0">
              <a:solidFill>
                <a:srgbClr val="0000FF"/>
              </a:solidFill>
              <a:latin typeface="맑은 고딕"/>
            </a:endParaRPr>
          </a:p>
        </p:txBody>
      </p:sp>
      <p:sp>
        <p:nvSpPr>
          <p:cNvPr id="109" name="직사각형 74"/>
          <p:cNvSpPr/>
          <p:nvPr/>
        </p:nvSpPr>
        <p:spPr>
          <a:xfrm>
            <a:off x="8005293" y="936276"/>
            <a:ext cx="498462" cy="1800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ysClr val="window" lastClr="FFFFFF">
                <a:lumMod val="65000"/>
              </a:sysClr>
            </a:solidFill>
            <a:prstDash val="solid"/>
          </a:ln>
          <a:effectLst/>
        </p:spPr>
        <p:txBody>
          <a:bodyPr wrap="none" lIns="95708" tIns="47854" rIns="95708" bIns="47854" anchor="ctr"/>
          <a:lstStyle/>
          <a:p>
            <a:pPr algn="ctr" latinLnBrk="0">
              <a:defRPr/>
            </a:pPr>
            <a:r>
              <a:rPr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Tool Bar</a:t>
            </a:r>
            <a:endParaRPr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cxnSp>
        <p:nvCxnSpPr>
          <p:cNvPr id="110" name="직선 연결선 109"/>
          <p:cNvCxnSpPr>
            <a:stCxn id="103" idx="3"/>
            <a:endCxn id="97" idx="1"/>
          </p:cNvCxnSpPr>
          <p:nvPr/>
        </p:nvCxnSpPr>
        <p:spPr>
          <a:xfrm>
            <a:off x="1419103" y="1331933"/>
            <a:ext cx="244081" cy="263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꺾인 연결선 110"/>
          <p:cNvCxnSpPr>
            <a:endCxn id="105" idx="1"/>
          </p:cNvCxnSpPr>
          <p:nvPr/>
        </p:nvCxnSpPr>
        <p:spPr>
          <a:xfrm>
            <a:off x="3988580" y="1324053"/>
            <a:ext cx="189557" cy="2425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꺾인 연결선 111"/>
          <p:cNvCxnSpPr>
            <a:endCxn id="107" idx="1"/>
          </p:cNvCxnSpPr>
          <p:nvPr/>
        </p:nvCxnSpPr>
        <p:spPr>
          <a:xfrm>
            <a:off x="3988580" y="1324053"/>
            <a:ext cx="189557" cy="673641"/>
          </a:xfrm>
          <a:prstGeom prst="bentConnector3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직사각형 112"/>
          <p:cNvSpPr/>
          <p:nvPr/>
        </p:nvSpPr>
        <p:spPr bwMode="auto">
          <a:xfrm>
            <a:off x="3362585" y="903314"/>
            <a:ext cx="1624861" cy="245931"/>
          </a:xfrm>
          <a:prstGeom prst="rect">
            <a:avLst/>
          </a:prstGeom>
          <a:solidFill>
            <a:srgbClr val="FFCCFF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 ~ </a:t>
            </a:r>
            <a:r>
              <a:rPr lang="en-US" altLang="ko-KR" sz="900" b="1" smtClean="0">
                <a:solidFill>
                  <a:prstClr val="black"/>
                </a:solidFill>
                <a:latin typeface="맑은 고딕"/>
              </a:rPr>
              <a:t>4th</a:t>
            </a:r>
            <a:r>
              <a:rPr lang="ko-KR" altLang="en-US" sz="900" b="1" smtClean="0">
                <a:solidFill>
                  <a:prstClr val="black"/>
                </a:solidFill>
                <a:latin typeface="맑은 고딕"/>
              </a:rPr>
              <a:t> </a:t>
            </a:r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Sub Screen</a:t>
            </a:r>
            <a:r>
              <a:rPr lang="ko-KR" altLang="en-US" sz="900" b="1">
                <a:solidFill>
                  <a:prstClr val="black"/>
                </a:solidFill>
                <a:latin typeface="맑은 고딕"/>
              </a:rPr>
              <a:t> 공통</a:t>
            </a:r>
            <a:endParaRPr lang="ko-KR" altLang="en-US" sz="900" b="1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114" name="직사각형 113"/>
          <p:cNvSpPr/>
          <p:nvPr/>
        </p:nvSpPr>
        <p:spPr bwMode="auto">
          <a:xfrm>
            <a:off x="1663184" y="3267054"/>
            <a:ext cx="810942" cy="2196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latinLnBrk="0">
              <a:defRPr/>
            </a:pPr>
            <a:r>
              <a:rPr lang="en-US" altLang="ko-KR" sz="800" kern="0" smtClean="0">
                <a:solidFill>
                  <a:srgbClr val="C00000"/>
                </a:solidFill>
                <a:latin typeface="맑은 고딕"/>
              </a:rPr>
              <a:t>Virtual Block</a:t>
            </a:r>
          </a:p>
        </p:txBody>
      </p:sp>
      <p:sp>
        <p:nvSpPr>
          <p:cNvPr id="115" name="직사각형 114"/>
          <p:cNvSpPr/>
          <p:nvPr/>
        </p:nvSpPr>
        <p:spPr bwMode="auto">
          <a:xfrm>
            <a:off x="2586336" y="5877272"/>
            <a:ext cx="878521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lIns="0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</a:pPr>
            <a:r>
              <a:rPr kumimoji="1" lang="en-US" altLang="ko-KR" sz="800" kern="0">
                <a:solidFill>
                  <a:sysClr val="windowText" lastClr="000000"/>
                </a:solidFill>
                <a:latin typeface="맑은 고딕"/>
              </a:rPr>
              <a:t>Instance Message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3586775" y="5277454"/>
            <a:ext cx="810942" cy="219600"/>
          </a:xfrm>
          <a:prstGeom prst="rect">
            <a:avLst/>
          </a:prstGeom>
          <a:solidFill>
            <a:sysClr val="window" lastClr="FFFFFF">
              <a:lumMod val="95000"/>
            </a:sysClr>
          </a:solidFill>
          <a:ln w="3175" cap="flat" cmpd="sng" algn="ctr">
            <a:solidFill>
              <a:srgbClr val="969696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wrap="none" anchor="ctr"/>
          <a:lstStyle/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Setup </a:t>
            </a:r>
          </a:p>
          <a:p>
            <a:pPr fontAlgn="base" latinLnBrk="0">
              <a:spcBef>
                <a:spcPct val="0"/>
              </a:spcBef>
              <a:spcAft>
                <a:spcPct val="0"/>
              </a:spcAft>
              <a:defRPr/>
            </a:pPr>
            <a:r>
              <a:rPr kumimoji="1" lang="en-US" altLang="ko-KR" sz="800" kern="0" smtClean="0">
                <a:solidFill>
                  <a:sysClr val="windowText" lastClr="000000"/>
                </a:solidFill>
                <a:latin typeface="맑은 고딕"/>
              </a:rPr>
              <a:t>Configuration</a:t>
            </a:r>
            <a:endParaRPr kumimoji="1" lang="ko-KR" altLang="en-US" sz="800" kern="0" dirty="0">
              <a:solidFill>
                <a:sysClr val="windowText" lastClr="000000"/>
              </a:solidFill>
              <a:latin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37192395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02740" y="3042603"/>
            <a:ext cx="45153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mtClean="0">
                <a:latin typeface="+mn-ea"/>
              </a:rPr>
              <a:t>2D</a:t>
            </a:r>
            <a:endParaRPr lang="ko-KR" altLang="en-US" sz="40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92160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" name="그룹 432"/>
          <p:cNvGrpSpPr/>
          <p:nvPr/>
        </p:nvGrpSpPr>
        <p:grpSpPr>
          <a:xfrm>
            <a:off x="4593889" y="5564967"/>
            <a:ext cx="959960" cy="510033"/>
            <a:chOff x="2161329" y="5210916"/>
            <a:chExt cx="959960" cy="510033"/>
          </a:xfrm>
        </p:grpSpPr>
        <p:sp>
          <p:nvSpPr>
            <p:cNvPr id="434" name="TextBox 433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3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4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4" y="42597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4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9830576"/>
              </p:ext>
            </p:extLst>
          </p:nvPr>
        </p:nvGraphicFramePr>
        <p:xfrm>
          <a:off x="7709485" y="849870"/>
          <a:ext cx="2130802" cy="58019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1 Screen : LOD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총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(Main/Sub Screen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(Km/h), ID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노출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Alarm/Warning(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리스트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알람등급별 컬러표시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37~38p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(Km/h), ID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Fillter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기능으로 종류별 컬러값 적용 가능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기획 시 논의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Number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팝업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(TC/QC)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or 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객체영역을 마우스 좌클릭 후 우클릭 시 나오는 팝업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제목표시줄에 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탭영역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(Machine Tab)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Machine, Job, 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탭으로 구성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Machine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 상태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탭별 상세내용은 다음화면 참조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Machine Info.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ID, Location, CntrNo Fore, CntrNo After, Job Type, Job Status, Move On/Off, Operation MD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추가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삭제 확인 요청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팝업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5" name="직사각형 14"/>
          <p:cNvSpPr/>
          <p:nvPr/>
        </p:nvSpPr>
        <p:spPr bwMode="auto">
          <a:xfrm>
            <a:off x="64579" y="1543417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6732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6732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67327" y="200682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직사각형 22"/>
          <p:cNvSpPr/>
          <p:nvPr/>
        </p:nvSpPr>
        <p:spPr bwMode="auto">
          <a:xfrm>
            <a:off x="67327" y="2156805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67327" y="2312717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직사각형 24"/>
          <p:cNvSpPr/>
          <p:nvPr/>
        </p:nvSpPr>
        <p:spPr bwMode="auto">
          <a:xfrm>
            <a:off x="67327" y="246430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67327" y="2620214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직사각형 26"/>
          <p:cNvSpPr/>
          <p:nvPr/>
        </p:nvSpPr>
        <p:spPr bwMode="auto">
          <a:xfrm>
            <a:off x="67327" y="2776686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직사각형 27"/>
          <p:cNvSpPr/>
          <p:nvPr/>
        </p:nvSpPr>
        <p:spPr bwMode="auto">
          <a:xfrm>
            <a:off x="67327" y="2932598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64579" y="4205693"/>
            <a:ext cx="7590348" cy="1527564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83607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83607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836070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직사각형 34"/>
          <p:cNvSpPr/>
          <p:nvPr/>
        </p:nvSpPr>
        <p:spPr bwMode="auto">
          <a:xfrm>
            <a:off x="83607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83607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83607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직사각형 40"/>
          <p:cNvSpPr/>
          <p:nvPr/>
        </p:nvSpPr>
        <p:spPr bwMode="auto">
          <a:xfrm>
            <a:off x="1599478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직사각형 41"/>
          <p:cNvSpPr/>
          <p:nvPr/>
        </p:nvSpPr>
        <p:spPr bwMode="auto">
          <a:xfrm>
            <a:off x="1599478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직사각형 42"/>
          <p:cNvSpPr/>
          <p:nvPr/>
        </p:nvSpPr>
        <p:spPr bwMode="auto">
          <a:xfrm>
            <a:off x="1599478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1599478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1599478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1599478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1599478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2365466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2365466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2365466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2365466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2365466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365466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2365466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직사각형 58"/>
          <p:cNvSpPr/>
          <p:nvPr/>
        </p:nvSpPr>
        <p:spPr bwMode="auto">
          <a:xfrm>
            <a:off x="2365466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2365466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직사각형 60"/>
          <p:cNvSpPr/>
          <p:nvPr/>
        </p:nvSpPr>
        <p:spPr bwMode="auto">
          <a:xfrm>
            <a:off x="3134209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직사각형 61"/>
          <p:cNvSpPr/>
          <p:nvPr/>
        </p:nvSpPr>
        <p:spPr bwMode="auto">
          <a:xfrm>
            <a:off x="3134209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3134209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3134209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3134209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3134209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직사각형 68"/>
          <p:cNvSpPr/>
          <p:nvPr/>
        </p:nvSpPr>
        <p:spPr bwMode="auto">
          <a:xfrm>
            <a:off x="3134209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389761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389761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3897617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3897617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3897617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3897617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663772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663772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4663772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4663772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4663772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4663772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542976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42976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5429760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542976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542976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5429760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5429760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542976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6961911" y="154341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6961911" y="169932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961911" y="185091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961911" y="231271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6961911" y="2464302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6961911" y="2620214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직사각형 118"/>
          <p:cNvSpPr/>
          <p:nvPr/>
        </p:nvSpPr>
        <p:spPr bwMode="auto">
          <a:xfrm>
            <a:off x="6961911" y="277668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직사각형 119"/>
          <p:cNvSpPr/>
          <p:nvPr/>
        </p:nvSpPr>
        <p:spPr bwMode="auto">
          <a:xfrm>
            <a:off x="6961911" y="293259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직사각형 200"/>
          <p:cNvSpPr/>
          <p:nvPr/>
        </p:nvSpPr>
        <p:spPr bwMode="auto">
          <a:xfrm>
            <a:off x="64579" y="4203850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직사각형 201"/>
          <p:cNvSpPr/>
          <p:nvPr/>
        </p:nvSpPr>
        <p:spPr bwMode="auto">
          <a:xfrm>
            <a:off x="6732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직사각형 202"/>
          <p:cNvSpPr/>
          <p:nvPr/>
        </p:nvSpPr>
        <p:spPr bwMode="auto">
          <a:xfrm>
            <a:off x="6732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직사각형 203"/>
          <p:cNvSpPr/>
          <p:nvPr/>
        </p:nvSpPr>
        <p:spPr bwMode="auto">
          <a:xfrm>
            <a:off x="67327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직사각형 204"/>
          <p:cNvSpPr/>
          <p:nvPr/>
        </p:nvSpPr>
        <p:spPr bwMode="auto">
          <a:xfrm>
            <a:off x="67327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직사각형 205"/>
          <p:cNvSpPr/>
          <p:nvPr/>
        </p:nvSpPr>
        <p:spPr bwMode="auto">
          <a:xfrm>
            <a:off x="67327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7" name="직사각형 206"/>
          <p:cNvSpPr/>
          <p:nvPr/>
        </p:nvSpPr>
        <p:spPr bwMode="auto">
          <a:xfrm>
            <a:off x="6732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직사각형 207"/>
          <p:cNvSpPr/>
          <p:nvPr/>
        </p:nvSpPr>
        <p:spPr bwMode="auto">
          <a:xfrm>
            <a:off x="6732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직사각형 208"/>
          <p:cNvSpPr/>
          <p:nvPr/>
        </p:nvSpPr>
        <p:spPr bwMode="auto">
          <a:xfrm>
            <a:off x="6732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0" name="직사각형 209"/>
          <p:cNvSpPr/>
          <p:nvPr/>
        </p:nvSpPr>
        <p:spPr bwMode="auto">
          <a:xfrm>
            <a:off x="67327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직사각형 210"/>
          <p:cNvSpPr/>
          <p:nvPr/>
        </p:nvSpPr>
        <p:spPr bwMode="auto">
          <a:xfrm>
            <a:off x="83607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직사각형 211"/>
          <p:cNvSpPr/>
          <p:nvPr/>
        </p:nvSpPr>
        <p:spPr bwMode="auto">
          <a:xfrm>
            <a:off x="83607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3" name="직사각형 212"/>
          <p:cNvSpPr/>
          <p:nvPr/>
        </p:nvSpPr>
        <p:spPr bwMode="auto">
          <a:xfrm>
            <a:off x="836070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직사각형 213"/>
          <p:cNvSpPr/>
          <p:nvPr/>
        </p:nvSpPr>
        <p:spPr bwMode="auto">
          <a:xfrm>
            <a:off x="83607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직사각형 214"/>
          <p:cNvSpPr/>
          <p:nvPr/>
        </p:nvSpPr>
        <p:spPr bwMode="auto">
          <a:xfrm>
            <a:off x="83607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직사각형 215"/>
          <p:cNvSpPr/>
          <p:nvPr/>
        </p:nvSpPr>
        <p:spPr bwMode="auto">
          <a:xfrm>
            <a:off x="83607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직사각형 216"/>
          <p:cNvSpPr/>
          <p:nvPr/>
        </p:nvSpPr>
        <p:spPr bwMode="auto">
          <a:xfrm>
            <a:off x="1599478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직사각형 217"/>
          <p:cNvSpPr/>
          <p:nvPr/>
        </p:nvSpPr>
        <p:spPr bwMode="auto">
          <a:xfrm>
            <a:off x="1599478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직사각형 218"/>
          <p:cNvSpPr/>
          <p:nvPr/>
        </p:nvSpPr>
        <p:spPr bwMode="auto">
          <a:xfrm>
            <a:off x="1599478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직사각형 219"/>
          <p:cNvSpPr/>
          <p:nvPr/>
        </p:nvSpPr>
        <p:spPr bwMode="auto">
          <a:xfrm>
            <a:off x="1599478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직사각형 220"/>
          <p:cNvSpPr/>
          <p:nvPr/>
        </p:nvSpPr>
        <p:spPr bwMode="auto">
          <a:xfrm>
            <a:off x="1599478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599478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1599478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2365466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2365466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직사각형 225"/>
          <p:cNvSpPr/>
          <p:nvPr/>
        </p:nvSpPr>
        <p:spPr bwMode="auto">
          <a:xfrm>
            <a:off x="2365466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직사각형 226"/>
          <p:cNvSpPr/>
          <p:nvPr/>
        </p:nvSpPr>
        <p:spPr bwMode="auto">
          <a:xfrm>
            <a:off x="2365466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2365466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2365466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2365466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365466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2365466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3134209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3134209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3134209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3134209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3134209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3134209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3134209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직사각형 239"/>
          <p:cNvSpPr/>
          <p:nvPr/>
        </p:nvSpPr>
        <p:spPr bwMode="auto">
          <a:xfrm>
            <a:off x="389761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직사각형 240"/>
          <p:cNvSpPr/>
          <p:nvPr/>
        </p:nvSpPr>
        <p:spPr bwMode="auto">
          <a:xfrm>
            <a:off x="389761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직사각형 242"/>
          <p:cNvSpPr/>
          <p:nvPr/>
        </p:nvSpPr>
        <p:spPr bwMode="auto">
          <a:xfrm>
            <a:off x="3897617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직사각형 243"/>
          <p:cNvSpPr/>
          <p:nvPr/>
        </p:nvSpPr>
        <p:spPr bwMode="auto">
          <a:xfrm>
            <a:off x="389761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5" name="직사각형 244"/>
          <p:cNvSpPr/>
          <p:nvPr/>
        </p:nvSpPr>
        <p:spPr bwMode="auto">
          <a:xfrm>
            <a:off x="389761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6" name="직사각형 245"/>
          <p:cNvSpPr/>
          <p:nvPr/>
        </p:nvSpPr>
        <p:spPr bwMode="auto">
          <a:xfrm>
            <a:off x="389761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직사각형 251"/>
          <p:cNvSpPr/>
          <p:nvPr/>
        </p:nvSpPr>
        <p:spPr bwMode="auto">
          <a:xfrm>
            <a:off x="4663772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직사각형 252"/>
          <p:cNvSpPr/>
          <p:nvPr/>
        </p:nvSpPr>
        <p:spPr bwMode="auto">
          <a:xfrm>
            <a:off x="4663772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직사각형 253"/>
          <p:cNvSpPr/>
          <p:nvPr/>
        </p:nvSpPr>
        <p:spPr bwMode="auto">
          <a:xfrm>
            <a:off x="4663772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직사각형 254"/>
          <p:cNvSpPr/>
          <p:nvPr/>
        </p:nvSpPr>
        <p:spPr bwMode="auto">
          <a:xfrm>
            <a:off x="4663772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직사각형 255"/>
          <p:cNvSpPr/>
          <p:nvPr/>
        </p:nvSpPr>
        <p:spPr bwMode="auto">
          <a:xfrm>
            <a:off x="4663772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직사각형 256"/>
          <p:cNvSpPr/>
          <p:nvPr/>
        </p:nvSpPr>
        <p:spPr bwMode="auto">
          <a:xfrm>
            <a:off x="4663772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직사각형 257"/>
          <p:cNvSpPr/>
          <p:nvPr/>
        </p:nvSpPr>
        <p:spPr bwMode="auto">
          <a:xfrm>
            <a:off x="542976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직사각형 258"/>
          <p:cNvSpPr/>
          <p:nvPr/>
        </p:nvSpPr>
        <p:spPr bwMode="auto">
          <a:xfrm>
            <a:off x="542976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직사각형 259"/>
          <p:cNvSpPr/>
          <p:nvPr/>
        </p:nvSpPr>
        <p:spPr bwMode="auto">
          <a:xfrm>
            <a:off x="5429760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직사각형 260"/>
          <p:cNvSpPr/>
          <p:nvPr/>
        </p:nvSpPr>
        <p:spPr bwMode="auto">
          <a:xfrm>
            <a:off x="542976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542976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직사각형 262"/>
          <p:cNvSpPr/>
          <p:nvPr/>
        </p:nvSpPr>
        <p:spPr bwMode="auto">
          <a:xfrm>
            <a:off x="5429760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5429760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542976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직사각형 265"/>
          <p:cNvSpPr/>
          <p:nvPr/>
        </p:nvSpPr>
        <p:spPr bwMode="auto">
          <a:xfrm>
            <a:off x="6198503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6198503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6198503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6198503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직사각형 269"/>
          <p:cNvSpPr/>
          <p:nvPr/>
        </p:nvSpPr>
        <p:spPr bwMode="auto">
          <a:xfrm>
            <a:off x="6198503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직사각형 270"/>
          <p:cNvSpPr/>
          <p:nvPr/>
        </p:nvSpPr>
        <p:spPr bwMode="auto">
          <a:xfrm>
            <a:off x="6198503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직사각형 271"/>
          <p:cNvSpPr/>
          <p:nvPr/>
        </p:nvSpPr>
        <p:spPr bwMode="auto">
          <a:xfrm>
            <a:off x="6198503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직사각형 272"/>
          <p:cNvSpPr/>
          <p:nvPr/>
        </p:nvSpPr>
        <p:spPr bwMode="auto">
          <a:xfrm>
            <a:off x="6198503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6961911" y="420384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6961911" y="435975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6961911" y="451134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6961911" y="497315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6961911" y="512473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6961911" y="528064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6961911" y="5437119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6961911" y="5593031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5760239" y="899842"/>
            <a:ext cx="1384551" cy="2195120"/>
            <a:chOff x="5760237" y="899842"/>
            <a:chExt cx="1384551" cy="2195120"/>
          </a:xfrm>
        </p:grpSpPr>
        <p:sp>
          <p:nvSpPr>
            <p:cNvPr id="283" name="직사각형 282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직사각형 100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2" name="직사각형 101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3" name="직사각형 102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직사각형 104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6" name="직사각형 105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7" name="직사각형 106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직사각형 109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직사각형 283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" name="직사각형 1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직사각형 281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" name="직사각형 2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직사각형 284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6" name="그룹 285"/>
          <p:cNvGrpSpPr/>
          <p:nvPr/>
        </p:nvGrpSpPr>
        <p:grpSpPr>
          <a:xfrm>
            <a:off x="3103299" y="3552155"/>
            <a:ext cx="1384551" cy="2195120"/>
            <a:chOff x="5760237" y="899842"/>
            <a:chExt cx="1384551" cy="2195120"/>
          </a:xfrm>
        </p:grpSpPr>
        <p:sp>
          <p:nvSpPr>
            <p:cNvPr id="287" name="직사각형 286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직사각형 290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직사각형 291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직사각형 298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직사각형 299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1" name="그룹 300"/>
          <p:cNvGrpSpPr/>
          <p:nvPr/>
        </p:nvGrpSpPr>
        <p:grpSpPr>
          <a:xfrm>
            <a:off x="6098152" y="1741631"/>
            <a:ext cx="734954" cy="463726"/>
            <a:chOff x="2273832" y="5097628"/>
            <a:chExt cx="734954" cy="463726"/>
          </a:xfrm>
        </p:grpSpPr>
        <p:sp>
          <p:nvSpPr>
            <p:cNvPr id="302" name="TextBox 301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3420878" y="4378720"/>
            <a:ext cx="734954" cy="463726"/>
            <a:chOff x="2273832" y="5097628"/>
            <a:chExt cx="734954" cy="463726"/>
          </a:xfrm>
        </p:grpSpPr>
        <p:sp>
          <p:nvSpPr>
            <p:cNvPr id="305" name="TextBox 304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7" name="그룹 306"/>
          <p:cNvGrpSpPr/>
          <p:nvPr/>
        </p:nvGrpSpPr>
        <p:grpSpPr>
          <a:xfrm rot="16200000">
            <a:off x="4809968" y="1036686"/>
            <a:ext cx="261370" cy="558019"/>
            <a:chOff x="3530961" y="2049325"/>
            <a:chExt cx="261370" cy="558018"/>
          </a:xfrm>
        </p:grpSpPr>
        <p:sp>
          <p:nvSpPr>
            <p:cNvPr id="308" name="직사각형 30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>
            <a:off x="4469798" y="781189"/>
            <a:ext cx="959960" cy="648533"/>
            <a:chOff x="2161329" y="5243284"/>
            <a:chExt cx="959960" cy="648533"/>
          </a:xfrm>
        </p:grpSpPr>
        <p:sp>
          <p:nvSpPr>
            <p:cNvPr id="316" name="TextBox 315"/>
            <p:cNvSpPr txBox="1"/>
            <p:nvPr/>
          </p:nvSpPr>
          <p:spPr>
            <a:xfrm>
              <a:off x="2161329" y="5322430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273833" y="524328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19" name="그룹 318"/>
          <p:cNvGrpSpPr/>
          <p:nvPr/>
        </p:nvGrpSpPr>
        <p:grpSpPr>
          <a:xfrm rot="16200000">
            <a:off x="2483507" y="1048276"/>
            <a:ext cx="261370" cy="558019"/>
            <a:chOff x="3530961" y="2049325"/>
            <a:chExt cx="261370" cy="558018"/>
          </a:xfrm>
        </p:grpSpPr>
        <p:sp>
          <p:nvSpPr>
            <p:cNvPr id="320" name="직사각형 31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직사각형 32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4" name="직사각형 32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1" name="그룹 330"/>
          <p:cNvGrpSpPr/>
          <p:nvPr/>
        </p:nvGrpSpPr>
        <p:grpSpPr>
          <a:xfrm rot="16200000">
            <a:off x="5205017" y="3762232"/>
            <a:ext cx="261370" cy="558019"/>
            <a:chOff x="3530961" y="2049325"/>
            <a:chExt cx="261370" cy="558018"/>
          </a:xfrm>
        </p:grpSpPr>
        <p:sp>
          <p:nvSpPr>
            <p:cNvPr id="332" name="직사각형 33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3" name="직사각형 33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직사각형 33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직사각형 33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6" name="직사각형 33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7" name="직사각형 33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직사각형 33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4864849" y="3474368"/>
            <a:ext cx="959960" cy="510033"/>
            <a:chOff x="2161329" y="5210916"/>
            <a:chExt cx="959960" cy="510033"/>
          </a:xfrm>
        </p:grpSpPr>
        <p:sp>
          <p:nvSpPr>
            <p:cNvPr id="340" name="TextBox 339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43" name="그룹 342"/>
          <p:cNvGrpSpPr/>
          <p:nvPr/>
        </p:nvGrpSpPr>
        <p:grpSpPr>
          <a:xfrm rot="16200000">
            <a:off x="5079852" y="5872776"/>
            <a:ext cx="261370" cy="558019"/>
            <a:chOff x="3530961" y="2049325"/>
            <a:chExt cx="261370" cy="558018"/>
          </a:xfrm>
        </p:grpSpPr>
        <p:sp>
          <p:nvSpPr>
            <p:cNvPr id="344" name="직사각형 343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5" name="직사각형 344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직사각형 345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직사각형 346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8" name="직사각형 347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9" name="직사각형 348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직사각형 349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5" name="그룹 354"/>
          <p:cNvGrpSpPr/>
          <p:nvPr/>
        </p:nvGrpSpPr>
        <p:grpSpPr>
          <a:xfrm rot="16200000">
            <a:off x="2474382" y="5872776"/>
            <a:ext cx="261370" cy="558019"/>
            <a:chOff x="3530961" y="2049325"/>
            <a:chExt cx="261370" cy="558018"/>
          </a:xfrm>
        </p:grpSpPr>
        <p:sp>
          <p:nvSpPr>
            <p:cNvPr id="356" name="직사각형 355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직사각형 356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직사각형 357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직사각형 358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직사각형 359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직사각형 360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직사각형 361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7" name="그룹 366"/>
          <p:cNvGrpSpPr/>
          <p:nvPr/>
        </p:nvGrpSpPr>
        <p:grpSpPr>
          <a:xfrm rot="16200000">
            <a:off x="669394" y="5872776"/>
            <a:ext cx="261370" cy="558019"/>
            <a:chOff x="3530961" y="2049325"/>
            <a:chExt cx="261370" cy="558018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직사각형 36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직사각형 36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직사각형 37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직사각형 37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직사각형 37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직사각형 37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9" name="그룹 378"/>
          <p:cNvGrpSpPr/>
          <p:nvPr/>
        </p:nvGrpSpPr>
        <p:grpSpPr>
          <a:xfrm rot="16200000" flipV="1">
            <a:off x="2264453" y="3295391"/>
            <a:ext cx="261370" cy="558000"/>
            <a:chOff x="3530961" y="2049325"/>
            <a:chExt cx="261370" cy="558018"/>
          </a:xfrm>
        </p:grpSpPr>
        <p:sp>
          <p:nvSpPr>
            <p:cNvPr id="380" name="직사각형 37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1" name="직사각형 38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직사각형 38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직사각형 38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4" name="직사각형 38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5" name="직사각형 38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6" name="직사각형 38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1915869" y="2997894"/>
            <a:ext cx="959960" cy="448478"/>
            <a:chOff x="2161329" y="5210916"/>
            <a:chExt cx="959960" cy="448478"/>
          </a:xfrm>
        </p:grpSpPr>
        <p:sp>
          <p:nvSpPr>
            <p:cNvPr id="388" name="TextBox 387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92" name="양쪽 모서리가 둥근 사각형 391"/>
          <p:cNvSpPr/>
          <p:nvPr/>
        </p:nvSpPr>
        <p:spPr bwMode="auto">
          <a:xfrm rot="5400000">
            <a:off x="62679" y="6404097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이등변 삼각형 392"/>
          <p:cNvSpPr/>
          <p:nvPr/>
        </p:nvSpPr>
        <p:spPr bwMode="auto">
          <a:xfrm rot="5400000">
            <a:off x="218817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9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0" y="646566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55" name="그룹 454"/>
          <p:cNvGrpSpPr/>
          <p:nvPr/>
        </p:nvGrpSpPr>
        <p:grpSpPr>
          <a:xfrm>
            <a:off x="6073681" y="655369"/>
            <a:ext cx="1211844" cy="216000"/>
            <a:chOff x="5918343" y="655369"/>
            <a:chExt cx="1211844" cy="216000"/>
          </a:xfrm>
        </p:grpSpPr>
        <p:sp>
          <p:nvSpPr>
            <p:cNvPr id="456" name="직사각형 455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57" name="그룹 456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58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" name="그룹 4"/>
          <p:cNvGrpSpPr/>
          <p:nvPr/>
        </p:nvGrpSpPr>
        <p:grpSpPr>
          <a:xfrm>
            <a:off x="101977" y="645354"/>
            <a:ext cx="3039756" cy="148596"/>
            <a:chOff x="101976" y="645354"/>
            <a:chExt cx="3039756" cy="148596"/>
          </a:xfrm>
        </p:grpSpPr>
        <p:sp>
          <p:nvSpPr>
            <p:cNvPr id="330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0" name="모서리가 둥근 직사각형 45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1" name="모서리가 둥근 직사각형 46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2" name="모서리가 둥근 직사각형 46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3" name="모서리가 둥근 직사각형 46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2143339" y="760411"/>
            <a:ext cx="959960" cy="648533"/>
            <a:chOff x="2161329" y="5210916"/>
            <a:chExt cx="959960" cy="648533"/>
          </a:xfrm>
        </p:grpSpPr>
        <p:sp>
          <p:nvSpPr>
            <p:cNvPr id="328" name="TextBox 327"/>
            <p:cNvSpPr txBox="1"/>
            <p:nvPr/>
          </p:nvSpPr>
          <p:spPr>
            <a:xfrm>
              <a:off x="2161329" y="5290062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64" name="그룹 463"/>
          <p:cNvGrpSpPr/>
          <p:nvPr/>
        </p:nvGrpSpPr>
        <p:grpSpPr>
          <a:xfrm>
            <a:off x="61169" y="6635679"/>
            <a:ext cx="7603174" cy="200055"/>
            <a:chOff x="61169" y="6635677"/>
            <a:chExt cx="7603174" cy="200055"/>
          </a:xfrm>
        </p:grpSpPr>
        <p:sp>
          <p:nvSpPr>
            <p:cNvPr id="465" name="직사각형 46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7106286" y="962506"/>
            <a:ext cx="749870" cy="3157262"/>
            <a:chOff x="7107498" y="962506"/>
            <a:chExt cx="749870" cy="3157262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1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6" name="TextBox 51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0" name="그룹 46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1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1" name="TextBox 51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1" name="그룹 47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0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TextBox 50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2" name="그룹 47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98" name="그룹 49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1" name="TextBox 50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9" name="TextBox 49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73" name="그룹 47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91" name="그룹 49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9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9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9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4" name="TextBox 49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2" name="TextBox 49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74" name="TextBox 47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77" name="그룹 47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7" name="TextBox 4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78" name="TextBox 47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79" name="그룹 47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8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2" name="TextBox 48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20" name="Camera"/>
          <p:cNvSpPr>
            <a:spLocks noChangeAspect="1" noEditPoints="1"/>
          </p:cNvSpPr>
          <p:nvPr/>
        </p:nvSpPr>
        <p:spPr bwMode="auto">
          <a:xfrm>
            <a:off x="88426" y="5712979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1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4" y="5993767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4" name="타원 353"/>
          <p:cNvSpPr/>
          <p:nvPr/>
        </p:nvSpPr>
        <p:spPr>
          <a:xfrm>
            <a:off x="4499225" y="1196600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66" name="그룹 365"/>
          <p:cNvGrpSpPr/>
          <p:nvPr/>
        </p:nvGrpSpPr>
        <p:grpSpPr>
          <a:xfrm>
            <a:off x="4593889" y="604728"/>
            <a:ext cx="711778" cy="220181"/>
            <a:chOff x="1950185" y="2410790"/>
            <a:chExt cx="771093" cy="220181"/>
          </a:xfrm>
        </p:grpSpPr>
        <p:sp>
          <p:nvSpPr>
            <p:cNvPr id="39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99" name="타원 398"/>
          <p:cNvSpPr/>
          <p:nvPr/>
        </p:nvSpPr>
        <p:spPr>
          <a:xfrm>
            <a:off x="3289415" y="4000292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400" name="그룹 399"/>
          <p:cNvGrpSpPr/>
          <p:nvPr/>
        </p:nvGrpSpPr>
        <p:grpSpPr>
          <a:xfrm>
            <a:off x="3420878" y="4206694"/>
            <a:ext cx="711778" cy="220181"/>
            <a:chOff x="1950185" y="2410790"/>
            <a:chExt cx="771093" cy="220181"/>
          </a:xfrm>
        </p:grpSpPr>
        <p:sp>
          <p:nvSpPr>
            <p:cNvPr id="40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06" name="TextBox 405"/>
          <p:cNvSpPr txBox="1"/>
          <p:nvPr/>
        </p:nvSpPr>
        <p:spPr>
          <a:xfrm>
            <a:off x="3372492" y="3839914"/>
            <a:ext cx="144821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  <p:grpSp>
        <p:nvGrpSpPr>
          <p:cNvPr id="6" name="그룹 5"/>
          <p:cNvGrpSpPr/>
          <p:nvPr>
            <p:custDataLst>
              <p:tags r:id="rId2"/>
            </p:custDataLst>
          </p:nvPr>
        </p:nvGrpSpPr>
        <p:grpSpPr>
          <a:xfrm>
            <a:off x="3408736" y="4795781"/>
            <a:ext cx="1641231" cy="1695172"/>
            <a:chOff x="3683864" y="3897569"/>
            <a:chExt cx="1641231" cy="1695172"/>
          </a:xfrm>
        </p:grpSpPr>
        <p:sp>
          <p:nvSpPr>
            <p:cNvPr id="40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3683864" y="4055373"/>
              <a:ext cx="1641229" cy="153736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3683865" y="3897569"/>
              <a:ext cx="1641230" cy="15780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prstClr val="whit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prstClr val="white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5182719" y="3940446"/>
              <a:ext cx="90854" cy="8411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11" name="직사각형 410"/>
          <p:cNvSpPr/>
          <p:nvPr/>
        </p:nvSpPr>
        <p:spPr bwMode="auto">
          <a:xfrm>
            <a:off x="3466014" y="4993337"/>
            <a:ext cx="564923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2" name="직사각형 411"/>
          <p:cNvSpPr/>
          <p:nvPr/>
        </p:nvSpPr>
        <p:spPr bwMode="auto">
          <a:xfrm>
            <a:off x="4041658" y="4993337"/>
            <a:ext cx="465231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413" name="표 4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4042511"/>
              </p:ext>
            </p:extLst>
          </p:nvPr>
        </p:nvGraphicFramePr>
        <p:xfrm>
          <a:off x="3483011" y="5218234"/>
          <a:ext cx="1492403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3226"/>
                <a:gridCol w="829177"/>
              </a:tblGrid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9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9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4" name="Button"/>
          <p:cNvSpPr/>
          <p:nvPr/>
        </p:nvSpPr>
        <p:spPr>
          <a:xfrm>
            <a:off x="3483721" y="6322329"/>
            <a:ext cx="697846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prstClr val="black"/>
                </a:solidFill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prstClr val="black"/>
              </a:solidFill>
              <a:cs typeface="Segoe UI" panose="020B0502040204020203" pitchFamily="34" charset="0"/>
            </a:endParaRPr>
          </a:p>
        </p:txBody>
      </p:sp>
      <p:sp>
        <p:nvSpPr>
          <p:cNvPr id="415" name="직사각형 414"/>
          <p:cNvSpPr/>
          <p:nvPr/>
        </p:nvSpPr>
        <p:spPr bwMode="auto">
          <a:xfrm>
            <a:off x="4508200" y="4993337"/>
            <a:ext cx="465231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6" name="타원 415"/>
          <p:cNvSpPr/>
          <p:nvPr/>
        </p:nvSpPr>
        <p:spPr>
          <a:xfrm>
            <a:off x="1987184" y="3105616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849550" y="4190066"/>
            <a:ext cx="77932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DCNT0328744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418" name="타원 417"/>
          <p:cNvSpPr/>
          <p:nvPr/>
        </p:nvSpPr>
        <p:spPr>
          <a:xfrm>
            <a:off x="814707" y="4076661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9" name="타원 418"/>
          <p:cNvSpPr/>
          <p:nvPr/>
        </p:nvSpPr>
        <p:spPr>
          <a:xfrm>
            <a:off x="350956" y="2007907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0" name="타원 419"/>
          <p:cNvSpPr/>
          <p:nvPr/>
        </p:nvSpPr>
        <p:spPr>
          <a:xfrm>
            <a:off x="3312827" y="4797074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1" name="타원 420"/>
          <p:cNvSpPr/>
          <p:nvPr/>
        </p:nvSpPr>
        <p:spPr>
          <a:xfrm>
            <a:off x="3337801" y="5002688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3395904" y="5248999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3" name="타원 422"/>
          <p:cNvSpPr/>
          <p:nvPr/>
        </p:nvSpPr>
        <p:spPr>
          <a:xfrm>
            <a:off x="4734215" y="477358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4" name="타원 423"/>
          <p:cNvSpPr/>
          <p:nvPr/>
        </p:nvSpPr>
        <p:spPr>
          <a:xfrm>
            <a:off x="4175865" y="628679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426" name="그룹 425"/>
          <p:cNvGrpSpPr/>
          <p:nvPr/>
        </p:nvGrpSpPr>
        <p:grpSpPr>
          <a:xfrm>
            <a:off x="315390" y="5564967"/>
            <a:ext cx="959960" cy="510033"/>
            <a:chOff x="2161329" y="5210916"/>
            <a:chExt cx="959960" cy="510033"/>
          </a:xfrm>
        </p:grpSpPr>
        <p:sp>
          <p:nvSpPr>
            <p:cNvPr id="427" name="TextBox 426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30" name="그룹 429"/>
          <p:cNvGrpSpPr/>
          <p:nvPr/>
        </p:nvGrpSpPr>
        <p:grpSpPr>
          <a:xfrm>
            <a:off x="2124858" y="5545062"/>
            <a:ext cx="959960" cy="510033"/>
            <a:chOff x="2161329" y="5210916"/>
            <a:chExt cx="959960" cy="510033"/>
          </a:xfrm>
        </p:grpSpPr>
        <p:sp>
          <p:nvSpPr>
            <p:cNvPr id="431" name="TextBox 430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aphicFrame>
        <p:nvGraphicFramePr>
          <p:cNvPr id="436" name="표 4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35934536"/>
              </p:ext>
            </p:extLst>
          </p:nvPr>
        </p:nvGraphicFramePr>
        <p:xfrm>
          <a:off x="5650402" y="6278882"/>
          <a:ext cx="1966895" cy="344276"/>
        </p:xfrm>
        <a:graphic>
          <a:graphicData uri="http://schemas.openxmlformats.org/drawingml/2006/table">
            <a:tbl>
              <a:tblPr/>
              <a:tblGrid>
                <a:gridCol w="211494"/>
                <a:gridCol w="1755401"/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3231" marR="33231" marT="0" marB="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(36p)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59830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장비별 상세 팝업</a:t>
            </a:r>
            <a:r>
              <a:rPr lang="en-US" altLang="ko-KR" sz="800" smtClean="0">
                <a:latin typeface="+mj-ea"/>
                <a:ea typeface="+mj-ea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330083"/>
              </p:ext>
            </p:extLst>
          </p:nvPr>
        </p:nvGraphicFramePr>
        <p:xfrm>
          <a:off x="7709484" y="849869"/>
          <a:ext cx="2130802" cy="583036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76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장비별 객체영역 마우스 좌클릭 후 우클릭 시 나오는 팝업 유형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구분없이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[CLT]RS, EH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정의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추가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삭제 확인 요청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76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Info</a:t>
                      </a: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 클릭 시 상세정보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Cntr No, Job Type, Job Status, Opr, Working Mcn, Partner Mcn, To Loc, From Loc, F/A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739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Scroll Bar(</a:t>
                      </a:r>
                      <a:r>
                        <a:rPr lang="ko-KR" altLang="en-US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페이지 이상인 경우 세로 스크롤바 생성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99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Machine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ID, Location, CntrNo Fore, CntrNo After, Tendom Fore, Tendom After, Job Type, Job Status, Move On/Off, Operation MD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70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Job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Cntr No, Job Type, Job Status, Opr, Working Mcn, Partner Mcn, To Loc, From Loc, F/A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8484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Machine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Machine ID, Container Fore, Container After, Job Type, Job Status, Operation MD, Chassis NO, Move On/Off, Speed(Km/h), ConCheck, Fuel(%), Driver ID, Driver Name, Driver Group, Mobile Number, Religion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770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Job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Cntr No, Job Type, Job Status, Opr, Working Mcn, Partner Mcn, To Loc, From Loc, F/A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506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Container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&gt; FORE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앞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뒤 적재된 콘테이너 정보 탭표기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탭별 항목 동일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값은 개별 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Container, Location, ISO, Type, Cargo, Opr, Class, Pod, Fpod, Damage, Seal, F/M, Grade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IM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팝업으로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변경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Instance Message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메시지 전송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입력창에 메시지 입력 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Send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전송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56" name="그룹 455"/>
          <p:cNvGrpSpPr/>
          <p:nvPr/>
        </p:nvGrpSpPr>
        <p:grpSpPr>
          <a:xfrm>
            <a:off x="721384" y="812659"/>
            <a:ext cx="795753" cy="968212"/>
            <a:chOff x="3008783" y="5184154"/>
            <a:chExt cx="795753" cy="968212"/>
          </a:xfrm>
        </p:grpSpPr>
        <p:sp>
          <p:nvSpPr>
            <p:cNvPr id="457" name="정육면체 4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8" name="정육면체 4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9" name="정육면체 4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39" name="그룹 538"/>
          <p:cNvGrpSpPr/>
          <p:nvPr/>
        </p:nvGrpSpPr>
        <p:grpSpPr>
          <a:xfrm>
            <a:off x="776367" y="714919"/>
            <a:ext cx="734952" cy="431358"/>
            <a:chOff x="2273833" y="5089536"/>
            <a:chExt cx="734952" cy="431358"/>
          </a:xfrm>
        </p:grpSpPr>
        <p:sp>
          <p:nvSpPr>
            <p:cNvPr id="540" name="TextBox 5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45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90493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6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9" name="직사각형 548"/>
          <p:cNvSpPr/>
          <p:nvPr/>
        </p:nvSpPr>
        <p:spPr bwMode="auto">
          <a:xfrm>
            <a:off x="728813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0" name="직사각형 549"/>
          <p:cNvSpPr/>
          <p:nvPr/>
        </p:nvSpPr>
        <p:spPr bwMode="auto">
          <a:xfrm>
            <a:off x="153749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1" name="직선 연결선 550"/>
          <p:cNvCxnSpPr/>
          <p:nvPr/>
        </p:nvCxnSpPr>
        <p:spPr>
          <a:xfrm>
            <a:off x="130431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52" name="표 5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43178591"/>
              </p:ext>
            </p:extLst>
          </p:nvPr>
        </p:nvGraphicFramePr>
        <p:xfrm>
          <a:off x="179722" y="804101"/>
          <a:ext cx="1521423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6123"/>
                <a:gridCol w="845300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40431" y="8254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67" name="그룹 566"/>
          <p:cNvGrpSpPr/>
          <p:nvPr/>
        </p:nvGrpSpPr>
        <p:grpSpPr>
          <a:xfrm>
            <a:off x="4565185" y="799833"/>
            <a:ext cx="795753" cy="968212"/>
            <a:chOff x="3008783" y="5184154"/>
            <a:chExt cx="795753" cy="968212"/>
          </a:xfrm>
        </p:grpSpPr>
        <p:sp>
          <p:nvSpPr>
            <p:cNvPr id="568" name="정육면체 5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9" name="정육면체 5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0" name="정육면체 5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75" name="그룹 574"/>
          <p:cNvGrpSpPr/>
          <p:nvPr/>
        </p:nvGrpSpPr>
        <p:grpSpPr>
          <a:xfrm>
            <a:off x="3882904" y="670663"/>
            <a:ext cx="573078" cy="601230"/>
            <a:chOff x="5057642" y="4819888"/>
            <a:chExt cx="770134" cy="772576"/>
          </a:xfrm>
        </p:grpSpPr>
        <p:sp>
          <p:nvSpPr>
            <p:cNvPr id="576" name="정육면체 575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7" name="TextBox 576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78" name="그룹 577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579" name="TextBox 578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581" name="원통 580"/>
          <p:cNvSpPr/>
          <p:nvPr/>
        </p:nvSpPr>
        <p:spPr bwMode="auto">
          <a:xfrm>
            <a:off x="4530095" y="533503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2" name="그룹 581"/>
          <p:cNvGrpSpPr/>
          <p:nvPr/>
        </p:nvGrpSpPr>
        <p:grpSpPr>
          <a:xfrm>
            <a:off x="4620168" y="702093"/>
            <a:ext cx="734952" cy="431358"/>
            <a:chOff x="2273833" y="5089536"/>
            <a:chExt cx="734952" cy="431358"/>
          </a:xfrm>
        </p:grpSpPr>
        <p:sp>
          <p:nvSpPr>
            <p:cNvPr id="583" name="TextBox 5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4" name="TextBox 5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85" name="그룹 584"/>
          <p:cNvGrpSpPr/>
          <p:nvPr/>
        </p:nvGrpSpPr>
        <p:grpSpPr>
          <a:xfrm>
            <a:off x="4329110" y="321492"/>
            <a:ext cx="734952" cy="317788"/>
            <a:chOff x="2309791" y="5203106"/>
            <a:chExt cx="734952" cy="317788"/>
          </a:xfrm>
        </p:grpSpPr>
        <p:sp>
          <p:nvSpPr>
            <p:cNvPr id="586" name="TextBox 58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7" name="TextBox 586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88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934294" y="360729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8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3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92" name="직사각형 591"/>
          <p:cNvSpPr/>
          <p:nvPr/>
        </p:nvSpPr>
        <p:spPr bwMode="auto">
          <a:xfrm>
            <a:off x="3988926" y="566378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3" name="직사각형 592"/>
          <p:cNvSpPr/>
          <p:nvPr/>
        </p:nvSpPr>
        <p:spPr bwMode="auto">
          <a:xfrm>
            <a:off x="4563990" y="566378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94" name="직선 연결선 593"/>
          <p:cNvCxnSpPr/>
          <p:nvPr/>
        </p:nvCxnSpPr>
        <p:spPr>
          <a:xfrm>
            <a:off x="3974232" y="735695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5" name="표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4184345"/>
              </p:ext>
            </p:extLst>
          </p:nvPr>
        </p:nvGraphicFramePr>
        <p:xfrm>
          <a:off x="4023523" y="791275"/>
          <a:ext cx="1616770" cy="1215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3715237" y="2290484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QC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78025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01" name="그룹 600"/>
          <p:cNvGrpSpPr/>
          <p:nvPr/>
        </p:nvGrpSpPr>
        <p:grpSpPr>
          <a:xfrm>
            <a:off x="6465898" y="812659"/>
            <a:ext cx="795753" cy="968212"/>
            <a:chOff x="3008783" y="5184154"/>
            <a:chExt cx="795753" cy="968212"/>
          </a:xfrm>
        </p:grpSpPr>
        <p:sp>
          <p:nvSpPr>
            <p:cNvPr id="602" name="정육면체 60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3" name="정육면체 60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4" name="정육면체 60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05" name="그룹 604"/>
          <p:cNvGrpSpPr/>
          <p:nvPr/>
        </p:nvGrpSpPr>
        <p:grpSpPr>
          <a:xfrm>
            <a:off x="6520881" y="714919"/>
            <a:ext cx="734952" cy="431358"/>
            <a:chOff x="2273833" y="5089536"/>
            <a:chExt cx="734952" cy="431358"/>
          </a:xfrm>
        </p:grpSpPr>
        <p:sp>
          <p:nvSpPr>
            <p:cNvPr id="606" name="TextBox 60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08" name="Browser" descr="&lt;SmartSettings&gt;&lt;SmartResize enabled=&quot;True&quot; minWidth=&quot;140&quot; minHeight=&quot;5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835007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9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0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61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12" name="직사각형 611"/>
          <p:cNvSpPr/>
          <p:nvPr/>
        </p:nvSpPr>
        <p:spPr bwMode="auto">
          <a:xfrm>
            <a:off x="6465235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직사각형 612"/>
          <p:cNvSpPr/>
          <p:nvPr/>
        </p:nvSpPr>
        <p:spPr bwMode="auto">
          <a:xfrm>
            <a:off x="5890171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614" name="직선 연결선 613"/>
          <p:cNvCxnSpPr/>
          <p:nvPr/>
        </p:nvCxnSpPr>
        <p:spPr>
          <a:xfrm>
            <a:off x="5842577" y="748521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5" name="표 6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0998492"/>
              </p:ext>
            </p:extLst>
          </p:nvPr>
        </p:nvGraphicFramePr>
        <p:xfrm>
          <a:off x="5924237" y="804101"/>
          <a:ext cx="1477036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6397"/>
                <a:gridCol w="820639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7" name="TextBox 626"/>
          <p:cNvSpPr txBox="1"/>
          <p:nvPr/>
        </p:nvSpPr>
        <p:spPr>
          <a:xfrm>
            <a:off x="5922539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28" name="그룹 627"/>
          <p:cNvGrpSpPr/>
          <p:nvPr/>
        </p:nvGrpSpPr>
        <p:grpSpPr>
          <a:xfrm>
            <a:off x="2622701" y="3008958"/>
            <a:ext cx="795753" cy="968212"/>
            <a:chOff x="3008783" y="5184154"/>
            <a:chExt cx="795753" cy="968212"/>
          </a:xfrm>
        </p:grpSpPr>
        <p:sp>
          <p:nvSpPr>
            <p:cNvPr id="629" name="정육면체 6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0" name="정육면체 6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1" name="정육면체 6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32" name="그룹 631"/>
          <p:cNvGrpSpPr/>
          <p:nvPr/>
        </p:nvGrpSpPr>
        <p:grpSpPr>
          <a:xfrm>
            <a:off x="1940420" y="2879788"/>
            <a:ext cx="573078" cy="601230"/>
            <a:chOff x="5057642" y="4819888"/>
            <a:chExt cx="770134" cy="772576"/>
          </a:xfrm>
        </p:grpSpPr>
        <p:sp>
          <p:nvSpPr>
            <p:cNvPr id="633" name="정육면체 63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35" name="그룹 63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36" name="TextBox 63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7" name="TextBox 63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38" name="원통 637"/>
          <p:cNvSpPr/>
          <p:nvPr/>
        </p:nvSpPr>
        <p:spPr bwMode="auto">
          <a:xfrm>
            <a:off x="2587611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39" name="그룹 638"/>
          <p:cNvGrpSpPr/>
          <p:nvPr/>
        </p:nvGrpSpPr>
        <p:grpSpPr>
          <a:xfrm>
            <a:off x="2677684" y="2911218"/>
            <a:ext cx="734952" cy="431358"/>
            <a:chOff x="2273833" y="5089536"/>
            <a:chExt cx="734952" cy="431358"/>
          </a:xfrm>
        </p:grpSpPr>
        <p:sp>
          <p:nvSpPr>
            <p:cNvPr id="640" name="TextBox 6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42" name="그룹 641"/>
          <p:cNvGrpSpPr/>
          <p:nvPr/>
        </p:nvGrpSpPr>
        <p:grpSpPr>
          <a:xfrm>
            <a:off x="2386626" y="2530617"/>
            <a:ext cx="734952" cy="317788"/>
            <a:chOff x="2309791" y="5203106"/>
            <a:chExt cx="734952" cy="317788"/>
          </a:xfrm>
        </p:grpSpPr>
        <p:sp>
          <p:nvSpPr>
            <p:cNvPr id="643" name="TextBox 64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45" name="Browser" descr="&lt;SmartSettings&gt;&lt;SmartResize enabled=&quot;True&quot; minWidth=&quot;140&quot; minHeight=&quot;50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91810" y="2569853"/>
            <a:ext cx="1778000" cy="2748846"/>
            <a:chOff x="595687" y="1454166"/>
            <a:chExt cx="6668463" cy="39084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6"/>
              </p:custDataLst>
            </p:nvPr>
          </p:nvSpPr>
          <p:spPr>
            <a:xfrm>
              <a:off x="595687" y="1708240"/>
              <a:ext cx="6668455" cy="365441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7"/>
              </p:custDataLst>
            </p:nvPr>
          </p:nvSpPr>
          <p:spPr>
            <a:xfrm>
              <a:off x="595691" y="1454166"/>
              <a:ext cx="6668459" cy="25407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685663" y="1523200"/>
              <a:ext cx="369147" cy="135431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51" name="직선 연결선 650"/>
          <p:cNvCxnSpPr/>
          <p:nvPr/>
        </p:nvCxnSpPr>
        <p:spPr>
          <a:xfrm>
            <a:off x="2031748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2" name="표 6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5457324"/>
              </p:ext>
            </p:extLst>
          </p:nvPr>
        </p:nvGraphicFramePr>
        <p:xfrm>
          <a:off x="2081039" y="3178331"/>
          <a:ext cx="1616770" cy="19450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Machine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T1029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Fore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VACU3583543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TGHU2366228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Completed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Automatic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Chassis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ON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Speed(km/h)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10.2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ConCheck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Fuel(%)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5.0%(1L)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LogOff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Group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Mobile Number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Religion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56" name="직사각형 655"/>
          <p:cNvSpPr/>
          <p:nvPr/>
        </p:nvSpPr>
        <p:spPr bwMode="auto">
          <a:xfrm>
            <a:off x="2071078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직사각형 656"/>
          <p:cNvSpPr/>
          <p:nvPr/>
        </p:nvSpPr>
        <p:spPr bwMode="auto">
          <a:xfrm>
            <a:off x="28808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직사각형 657"/>
          <p:cNvSpPr/>
          <p:nvPr/>
        </p:nvSpPr>
        <p:spPr bwMode="auto">
          <a:xfrm>
            <a:off x="28808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9" name="직사각형 658"/>
          <p:cNvSpPr/>
          <p:nvPr/>
        </p:nvSpPr>
        <p:spPr bwMode="auto">
          <a:xfrm>
            <a:off x="2071078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0" name="그룹 659"/>
          <p:cNvGrpSpPr/>
          <p:nvPr/>
        </p:nvGrpSpPr>
        <p:grpSpPr>
          <a:xfrm>
            <a:off x="4556733" y="3008958"/>
            <a:ext cx="795753" cy="968212"/>
            <a:chOff x="3008783" y="5184154"/>
            <a:chExt cx="795753" cy="968212"/>
          </a:xfrm>
        </p:grpSpPr>
        <p:sp>
          <p:nvSpPr>
            <p:cNvPr id="661" name="정육면체 6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2" name="정육면체 6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3" name="정육면체 6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64" name="그룹 663"/>
          <p:cNvGrpSpPr/>
          <p:nvPr/>
        </p:nvGrpSpPr>
        <p:grpSpPr>
          <a:xfrm>
            <a:off x="3874452" y="2879788"/>
            <a:ext cx="573078" cy="601230"/>
            <a:chOff x="5057642" y="4819888"/>
            <a:chExt cx="770134" cy="772576"/>
          </a:xfrm>
        </p:grpSpPr>
        <p:sp>
          <p:nvSpPr>
            <p:cNvPr id="665" name="정육면체 66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6" name="TextBox 665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67" name="그룹 666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68" name="TextBox 667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69" name="TextBox 668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70" name="원통 669"/>
          <p:cNvSpPr/>
          <p:nvPr/>
        </p:nvSpPr>
        <p:spPr bwMode="auto">
          <a:xfrm>
            <a:off x="4521643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71" name="그룹 670"/>
          <p:cNvGrpSpPr/>
          <p:nvPr/>
        </p:nvGrpSpPr>
        <p:grpSpPr>
          <a:xfrm>
            <a:off x="4611716" y="2911218"/>
            <a:ext cx="734952" cy="431358"/>
            <a:chOff x="2273833" y="5089536"/>
            <a:chExt cx="734952" cy="431358"/>
          </a:xfrm>
        </p:grpSpPr>
        <p:sp>
          <p:nvSpPr>
            <p:cNvPr id="672" name="TextBox 67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74" name="그룹 673"/>
          <p:cNvGrpSpPr/>
          <p:nvPr/>
        </p:nvGrpSpPr>
        <p:grpSpPr>
          <a:xfrm>
            <a:off x="4320658" y="2530617"/>
            <a:ext cx="734952" cy="317788"/>
            <a:chOff x="2309791" y="5203106"/>
            <a:chExt cx="734952" cy="317788"/>
          </a:xfrm>
        </p:grpSpPr>
        <p:sp>
          <p:nvSpPr>
            <p:cNvPr id="675" name="TextBox 67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77" name="Browser" descr="&lt;SmartSettings&gt;&lt;SmartResize enabled=&quot;True&quot; minWidth=&quot;140&quot; minHeight=&quot;5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3925842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7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4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68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81" name="직선 연결선 680"/>
          <p:cNvCxnSpPr/>
          <p:nvPr/>
        </p:nvCxnSpPr>
        <p:spPr>
          <a:xfrm>
            <a:off x="3965780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" name="직사각형 682"/>
          <p:cNvSpPr/>
          <p:nvPr/>
        </p:nvSpPr>
        <p:spPr bwMode="auto">
          <a:xfrm>
            <a:off x="40051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직사각형 683"/>
          <p:cNvSpPr/>
          <p:nvPr/>
        </p:nvSpPr>
        <p:spPr bwMode="auto">
          <a:xfrm>
            <a:off x="4814842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5" name="직사각형 684"/>
          <p:cNvSpPr/>
          <p:nvPr/>
        </p:nvSpPr>
        <p:spPr bwMode="auto">
          <a:xfrm>
            <a:off x="4814842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직사각형 685"/>
          <p:cNvSpPr/>
          <p:nvPr/>
        </p:nvSpPr>
        <p:spPr bwMode="auto">
          <a:xfrm>
            <a:off x="40051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688" name="표 6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292617"/>
              </p:ext>
            </p:extLst>
          </p:nvPr>
        </p:nvGraphicFramePr>
        <p:xfrm>
          <a:off x="4013203" y="3175091"/>
          <a:ext cx="1515862" cy="121952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3651"/>
                <a:gridCol w="842211"/>
              </a:tblGrid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4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15" name="그룹 714"/>
          <p:cNvGrpSpPr/>
          <p:nvPr/>
        </p:nvGrpSpPr>
        <p:grpSpPr>
          <a:xfrm>
            <a:off x="6466875" y="3008958"/>
            <a:ext cx="795753" cy="968212"/>
            <a:chOff x="3008783" y="5184154"/>
            <a:chExt cx="795753" cy="968212"/>
          </a:xfrm>
        </p:grpSpPr>
        <p:sp>
          <p:nvSpPr>
            <p:cNvPr id="716" name="정육면체 7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7" name="정육면체 7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8" name="정육면체 7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19" name="그룹 718"/>
          <p:cNvGrpSpPr/>
          <p:nvPr/>
        </p:nvGrpSpPr>
        <p:grpSpPr>
          <a:xfrm>
            <a:off x="5784594" y="2879788"/>
            <a:ext cx="573078" cy="601230"/>
            <a:chOff x="5057642" y="4819888"/>
            <a:chExt cx="770134" cy="772576"/>
          </a:xfrm>
        </p:grpSpPr>
        <p:sp>
          <p:nvSpPr>
            <p:cNvPr id="720" name="정육면체 719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1" name="TextBox 720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22" name="그룹 721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23" name="TextBox 722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24" name="TextBox 723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25" name="원통 724"/>
          <p:cNvSpPr/>
          <p:nvPr/>
        </p:nvSpPr>
        <p:spPr bwMode="auto">
          <a:xfrm>
            <a:off x="6431785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6" name="그룹 725"/>
          <p:cNvGrpSpPr/>
          <p:nvPr/>
        </p:nvGrpSpPr>
        <p:grpSpPr>
          <a:xfrm>
            <a:off x="6521858" y="2911218"/>
            <a:ext cx="734952" cy="431358"/>
            <a:chOff x="2273833" y="5089536"/>
            <a:chExt cx="734952" cy="431358"/>
          </a:xfrm>
        </p:grpSpPr>
        <p:sp>
          <p:nvSpPr>
            <p:cNvPr id="727" name="TextBox 726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28" name="TextBox 727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29" name="그룹 728"/>
          <p:cNvGrpSpPr/>
          <p:nvPr/>
        </p:nvGrpSpPr>
        <p:grpSpPr>
          <a:xfrm>
            <a:off x="6230800" y="2530617"/>
            <a:ext cx="734952" cy="317788"/>
            <a:chOff x="2309791" y="5203106"/>
            <a:chExt cx="734952" cy="317788"/>
          </a:xfrm>
        </p:grpSpPr>
        <p:sp>
          <p:nvSpPr>
            <p:cNvPr id="730" name="TextBox 72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31" name="TextBox 730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32" name="Browser" descr="&lt;SmartSettings&gt;&lt;SmartResize enabled=&quot;True&quot; minWidth=&quot;140&quot; minHeight=&quot;5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5835984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0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1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3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736" name="직선 연결선 735"/>
          <p:cNvCxnSpPr/>
          <p:nvPr/>
        </p:nvCxnSpPr>
        <p:spPr>
          <a:xfrm>
            <a:off x="5875922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직사각형 736"/>
          <p:cNvSpPr/>
          <p:nvPr/>
        </p:nvSpPr>
        <p:spPr bwMode="auto">
          <a:xfrm>
            <a:off x="5915252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직사각형 737"/>
          <p:cNvSpPr/>
          <p:nvPr/>
        </p:nvSpPr>
        <p:spPr bwMode="auto">
          <a:xfrm>
            <a:off x="6724984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9" name="직사각형 738"/>
          <p:cNvSpPr/>
          <p:nvPr/>
        </p:nvSpPr>
        <p:spPr bwMode="auto">
          <a:xfrm>
            <a:off x="6724984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직사각형 739"/>
          <p:cNvSpPr/>
          <p:nvPr/>
        </p:nvSpPr>
        <p:spPr bwMode="auto">
          <a:xfrm>
            <a:off x="5915252" y="2944820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741" name="표 7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6371752"/>
              </p:ext>
            </p:extLst>
          </p:nvPr>
        </p:nvGraphicFramePr>
        <p:xfrm>
          <a:off x="5923344" y="3352681"/>
          <a:ext cx="1616772" cy="8509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227"/>
                <a:gridCol w="369581"/>
                <a:gridCol w="425482"/>
                <a:gridCol w="425482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TCNU8385840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ISO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Cargo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Class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Fpod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Seal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Grade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63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5900780" y="3182614"/>
            <a:ext cx="1649837" cy="112454"/>
            <a:chOff x="705743" y="2424007"/>
            <a:chExt cx="3914453" cy="245337"/>
          </a:xfrm>
          <a:solidFill>
            <a:srgbClr val="FFFFFF"/>
          </a:solidFill>
        </p:grpSpPr>
        <p:cxnSp>
          <p:nvCxnSpPr>
            <p:cNvPr id="764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36"/>
              </p:custDataLst>
            </p:nvPr>
          </p:nvCxnSpPr>
          <p:spPr>
            <a:xfrm flipH="1">
              <a:off x="705743" y="2662596"/>
              <a:ext cx="110062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37"/>
              </p:custDataLst>
            </p:nvPr>
          </p:nvCxnSpPr>
          <p:spPr>
            <a:xfrm>
              <a:off x="2608590" y="2665971"/>
              <a:ext cx="2011606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815800" y="2424007"/>
              <a:ext cx="1799970" cy="245324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FORE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7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39"/>
              </p:custDataLst>
            </p:nvPr>
          </p:nvSpPr>
          <p:spPr>
            <a:xfrm>
              <a:off x="2735746" y="2424018"/>
              <a:ext cx="1785601" cy="24532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AFTR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75" name="TextBox 774"/>
          <p:cNvSpPr txBox="1"/>
          <p:nvPr/>
        </p:nvSpPr>
        <p:spPr>
          <a:xfrm>
            <a:off x="3723851" y="4644828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6" name="TextBox 775"/>
          <p:cNvSpPr txBox="1"/>
          <p:nvPr/>
        </p:nvSpPr>
        <p:spPr>
          <a:xfrm>
            <a:off x="1725672" y="5324559"/>
            <a:ext cx="24077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7" name="TextBox 776"/>
          <p:cNvSpPr txBox="1"/>
          <p:nvPr/>
        </p:nvSpPr>
        <p:spPr>
          <a:xfrm>
            <a:off x="5748874" y="4644828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Container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778" name="그룹 777"/>
          <p:cNvGrpSpPr/>
          <p:nvPr/>
        </p:nvGrpSpPr>
        <p:grpSpPr>
          <a:xfrm>
            <a:off x="4556733" y="5362914"/>
            <a:ext cx="795753" cy="968212"/>
            <a:chOff x="3008783" y="5184154"/>
            <a:chExt cx="795753" cy="968212"/>
          </a:xfrm>
        </p:grpSpPr>
        <p:sp>
          <p:nvSpPr>
            <p:cNvPr id="779" name="정육면체 7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0" name="정육면체 7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1" name="정육면체 7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82" name="그룹 781"/>
          <p:cNvGrpSpPr/>
          <p:nvPr/>
        </p:nvGrpSpPr>
        <p:grpSpPr>
          <a:xfrm>
            <a:off x="3874452" y="5233744"/>
            <a:ext cx="573078" cy="601230"/>
            <a:chOff x="5057642" y="4819888"/>
            <a:chExt cx="770134" cy="772576"/>
          </a:xfrm>
        </p:grpSpPr>
        <p:sp>
          <p:nvSpPr>
            <p:cNvPr id="783" name="정육면체 78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4" name="TextBox 78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85" name="그룹 78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86" name="TextBox 78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87" name="TextBox 78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88" name="원통 787"/>
          <p:cNvSpPr/>
          <p:nvPr/>
        </p:nvSpPr>
        <p:spPr bwMode="auto">
          <a:xfrm>
            <a:off x="4521643" y="509658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89" name="그룹 788"/>
          <p:cNvGrpSpPr/>
          <p:nvPr/>
        </p:nvGrpSpPr>
        <p:grpSpPr>
          <a:xfrm>
            <a:off x="4611716" y="5265174"/>
            <a:ext cx="734952" cy="431358"/>
            <a:chOff x="2273833" y="5089536"/>
            <a:chExt cx="734952" cy="431358"/>
          </a:xfrm>
        </p:grpSpPr>
        <p:sp>
          <p:nvSpPr>
            <p:cNvPr id="790" name="TextBox 7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1" name="TextBox 79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92" name="그룹 791"/>
          <p:cNvGrpSpPr/>
          <p:nvPr/>
        </p:nvGrpSpPr>
        <p:grpSpPr>
          <a:xfrm>
            <a:off x="4320658" y="4884573"/>
            <a:ext cx="734952" cy="317788"/>
            <a:chOff x="2309791" y="5203106"/>
            <a:chExt cx="734952" cy="317788"/>
          </a:xfrm>
        </p:grpSpPr>
        <p:sp>
          <p:nvSpPr>
            <p:cNvPr id="793" name="TextBox 79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4" name="TextBox 79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95" name="Browser" descr="&lt;SmartSettings&gt;&lt;SmartResize enabled=&quot;True&quot; minWidth=&quot;140&quot; minHeight=&quot;5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3925842" y="4923811"/>
            <a:ext cx="1778000" cy="1639248"/>
            <a:chOff x="595687" y="1454166"/>
            <a:chExt cx="6668463" cy="39084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3"/>
              </p:custDataLst>
            </p:nvPr>
          </p:nvSpPr>
          <p:spPr>
            <a:xfrm>
              <a:off x="595687" y="1880224"/>
              <a:ext cx="6668455" cy="348242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4"/>
              </p:custDataLst>
            </p:nvPr>
          </p:nvSpPr>
          <p:spPr>
            <a:xfrm>
              <a:off x="595691" y="1454166"/>
              <a:ext cx="6668459" cy="42605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9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6685663" y="1569929"/>
              <a:ext cx="369147" cy="22710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14" name="직사각형 813"/>
          <p:cNvSpPr/>
          <p:nvPr/>
        </p:nvSpPr>
        <p:spPr bwMode="auto">
          <a:xfrm>
            <a:off x="4005110" y="5696532"/>
            <a:ext cx="1628078" cy="50157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5" name="Button"/>
          <p:cNvSpPr/>
          <p:nvPr/>
        </p:nvSpPr>
        <p:spPr>
          <a:xfrm>
            <a:off x="4400377" y="6228882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Send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16" name="TextBox 815"/>
          <p:cNvSpPr txBox="1"/>
          <p:nvPr/>
        </p:nvSpPr>
        <p:spPr>
          <a:xfrm>
            <a:off x="3560246" y="6563059"/>
            <a:ext cx="26558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IM(Instance Message)&gt;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817" name="타원 816"/>
          <p:cNvSpPr/>
          <p:nvPr/>
        </p:nvSpPr>
        <p:spPr>
          <a:xfrm>
            <a:off x="3867166" y="5394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8" name="타원 817"/>
          <p:cNvSpPr/>
          <p:nvPr/>
        </p:nvSpPr>
        <p:spPr>
          <a:xfrm>
            <a:off x="6467294" y="4838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9" name="타원 818"/>
          <p:cNvSpPr/>
          <p:nvPr/>
        </p:nvSpPr>
        <p:spPr>
          <a:xfrm>
            <a:off x="1981078" y="27485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0" name="타원 819"/>
          <p:cNvSpPr/>
          <p:nvPr/>
        </p:nvSpPr>
        <p:spPr>
          <a:xfrm>
            <a:off x="4836932" y="27709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1" name="타원 820"/>
          <p:cNvSpPr/>
          <p:nvPr/>
        </p:nvSpPr>
        <p:spPr>
          <a:xfrm>
            <a:off x="5963085" y="31826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2" name="타원 821"/>
          <p:cNvSpPr/>
          <p:nvPr/>
        </p:nvSpPr>
        <p:spPr>
          <a:xfrm>
            <a:off x="3855426" y="5481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4" name="직사각형 823"/>
          <p:cNvSpPr/>
          <p:nvPr/>
        </p:nvSpPr>
        <p:spPr bwMode="auto">
          <a:xfrm>
            <a:off x="5748874" y="4889875"/>
            <a:ext cx="1922376" cy="776407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OTR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팝업 정책 정의 필요 </a:t>
            </a:r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: ITV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와 동일 적용여부 </a:t>
            </a:r>
            <a:r>
              <a:rPr lang="ko-KR" altLang="en-US" sz="10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등</a:t>
            </a:r>
            <a:endParaRPr lang="en-US" altLang="ko-KR" sz="10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Button"/>
          <p:cNvSpPr/>
          <p:nvPr/>
        </p:nvSpPr>
        <p:spPr>
          <a:xfrm>
            <a:off x="185065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7" name="Button"/>
          <p:cNvSpPr/>
          <p:nvPr/>
        </p:nvSpPr>
        <p:spPr>
          <a:xfrm>
            <a:off x="4019751" y="2067391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8" name="Button"/>
          <p:cNvSpPr/>
          <p:nvPr/>
        </p:nvSpPr>
        <p:spPr>
          <a:xfrm>
            <a:off x="5938552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9" name="Button"/>
          <p:cNvSpPr/>
          <p:nvPr/>
        </p:nvSpPr>
        <p:spPr>
          <a:xfrm>
            <a:off x="2086382" y="516073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0" name="Button"/>
          <p:cNvSpPr/>
          <p:nvPr/>
        </p:nvSpPr>
        <p:spPr>
          <a:xfrm>
            <a:off x="4012164" y="4451717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1" name="Button"/>
          <p:cNvSpPr/>
          <p:nvPr/>
        </p:nvSpPr>
        <p:spPr>
          <a:xfrm>
            <a:off x="5921993" y="4267876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299702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5133740" y="569750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7042161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Button"/>
          <p:cNvSpPr/>
          <p:nvPr/>
        </p:nvSpPr>
        <p:spPr>
          <a:xfrm>
            <a:off x="2951966" y="5158718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7" name="Button"/>
          <p:cNvSpPr/>
          <p:nvPr/>
        </p:nvSpPr>
        <p:spPr>
          <a:xfrm>
            <a:off x="4900887" y="445171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8" name="Button"/>
          <p:cNvSpPr/>
          <p:nvPr/>
        </p:nvSpPr>
        <p:spPr>
          <a:xfrm>
            <a:off x="6793896" y="426787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9" name="타원 228"/>
          <p:cNvSpPr/>
          <p:nvPr/>
        </p:nvSpPr>
        <p:spPr>
          <a:xfrm>
            <a:off x="2914432" y="5094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6366908"/>
              </p:ext>
            </p:extLst>
          </p:nvPr>
        </p:nvGraphicFramePr>
        <p:xfrm>
          <a:off x="5747511" y="5688862"/>
          <a:ext cx="1923739" cy="977244"/>
        </p:xfrm>
        <a:graphic>
          <a:graphicData uri="http://schemas.openxmlformats.org/drawingml/2006/table">
            <a:tbl>
              <a:tblPr/>
              <a:tblGrid>
                <a:gridCol w="206853"/>
                <a:gridCol w="1716886"/>
              </a:tblGrid>
              <a:tr h="57300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전장비 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현재발생기준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알람해제건 미노출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발생시간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(hh:mm:ss),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(Critical/Major/Minor/System),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알람내용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231" name="직선 연결선 230"/>
          <p:cNvCxnSpPr/>
          <p:nvPr/>
        </p:nvCxnSpPr>
        <p:spPr>
          <a:xfrm>
            <a:off x="3965779" y="548863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직사각형 231"/>
          <p:cNvSpPr/>
          <p:nvPr/>
        </p:nvSpPr>
        <p:spPr bwMode="auto">
          <a:xfrm>
            <a:off x="4005109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4814841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4814841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4005109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31244" y="5504206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Instance Message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278" name="그룹 277"/>
          <p:cNvGrpSpPr/>
          <p:nvPr/>
        </p:nvGrpSpPr>
        <p:grpSpPr>
          <a:xfrm>
            <a:off x="2616303" y="812659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2671286" y="714919"/>
            <a:ext cx="734952" cy="431358"/>
            <a:chOff x="2273833" y="5089536"/>
            <a:chExt cx="734952" cy="431358"/>
          </a:xfrm>
        </p:grpSpPr>
        <p:sp>
          <p:nvSpPr>
            <p:cNvPr id="283" name="TextBox 2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85" name="Browser" descr="&lt;SmartSettings&gt;&lt;SmartResize enabled=&quot;True&quot; minWidth=&quot;140&quot; minHeight=&quot;5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1985412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8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0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1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89" name="직사각형 288"/>
          <p:cNvSpPr/>
          <p:nvPr/>
        </p:nvSpPr>
        <p:spPr bwMode="auto">
          <a:xfrm>
            <a:off x="2623732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2048668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91" name="직선 연결선 290"/>
          <p:cNvCxnSpPr/>
          <p:nvPr/>
        </p:nvCxnSpPr>
        <p:spPr>
          <a:xfrm>
            <a:off x="2025350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4" name="TextBox 303"/>
          <p:cNvSpPr txBox="1"/>
          <p:nvPr/>
        </p:nvSpPr>
        <p:spPr>
          <a:xfrm>
            <a:off x="1945764" y="2290484"/>
            <a:ext cx="1873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05" name="Button"/>
          <p:cNvSpPr/>
          <p:nvPr/>
        </p:nvSpPr>
        <p:spPr>
          <a:xfrm>
            <a:off x="2079984" y="1523114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6" name="직사각형 305"/>
          <p:cNvSpPr/>
          <p:nvPr/>
        </p:nvSpPr>
        <p:spPr bwMode="auto">
          <a:xfrm>
            <a:off x="3194621" y="585934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07" name="표 3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0857065"/>
              </p:ext>
            </p:extLst>
          </p:nvPr>
        </p:nvGraphicFramePr>
        <p:xfrm>
          <a:off x="2056807" y="8034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708877" y="3009424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763860" y="2911684"/>
            <a:ext cx="734952" cy="431358"/>
            <a:chOff x="2273833" y="5089536"/>
            <a:chExt cx="734952" cy="431358"/>
          </a:xfrm>
        </p:grpSpPr>
        <p:sp>
          <p:nvSpPr>
            <p:cNvPr id="313" name="TextBox 31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5" name="Browser" descr="&lt;SmartSettings&gt;&lt;SmartResize enabled=&quot;True&quot; minWidth=&quot;140&quot; minHeight=&quot;5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77986" y="2570320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7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8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31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19" name="직사각형 318"/>
          <p:cNvSpPr/>
          <p:nvPr/>
        </p:nvSpPr>
        <p:spPr bwMode="auto">
          <a:xfrm>
            <a:off x="708214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직사각형 319"/>
          <p:cNvSpPr/>
          <p:nvPr/>
        </p:nvSpPr>
        <p:spPr bwMode="auto">
          <a:xfrm>
            <a:off x="133150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321" name="직선 연결선 320"/>
          <p:cNvCxnSpPr/>
          <p:nvPr/>
        </p:nvCxnSpPr>
        <p:spPr>
          <a:xfrm>
            <a:off x="85556" y="2945286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40431" y="4543893"/>
            <a:ext cx="174455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34" name="Button"/>
          <p:cNvSpPr/>
          <p:nvPr/>
        </p:nvSpPr>
        <p:spPr>
          <a:xfrm>
            <a:off x="181531" y="3693948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5" name="직사각형 334"/>
          <p:cNvSpPr/>
          <p:nvPr/>
        </p:nvSpPr>
        <p:spPr bwMode="auto">
          <a:xfrm>
            <a:off x="1285140" y="2774607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36" name="표 3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92030829"/>
              </p:ext>
            </p:extLst>
          </p:nvPr>
        </p:nvGraphicFramePr>
        <p:xfrm>
          <a:off x="149247" y="2981664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7" name="그룹 336"/>
          <p:cNvGrpSpPr/>
          <p:nvPr/>
        </p:nvGrpSpPr>
        <p:grpSpPr>
          <a:xfrm>
            <a:off x="708277" y="5372134"/>
            <a:ext cx="795753" cy="968212"/>
            <a:chOff x="3008783" y="5184154"/>
            <a:chExt cx="795753" cy="968212"/>
          </a:xfrm>
        </p:grpSpPr>
        <p:sp>
          <p:nvSpPr>
            <p:cNvPr id="338" name="정육면체 3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0" name="정육면체 3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47" name="원통 346"/>
          <p:cNvSpPr/>
          <p:nvPr/>
        </p:nvSpPr>
        <p:spPr bwMode="auto">
          <a:xfrm>
            <a:off x="673187" y="510580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8" name="그룹 347"/>
          <p:cNvGrpSpPr/>
          <p:nvPr/>
        </p:nvGrpSpPr>
        <p:grpSpPr>
          <a:xfrm>
            <a:off x="763260" y="5274394"/>
            <a:ext cx="734952" cy="431358"/>
            <a:chOff x="2273833" y="5089536"/>
            <a:chExt cx="734952" cy="431358"/>
          </a:xfrm>
        </p:grpSpPr>
        <p:sp>
          <p:nvSpPr>
            <p:cNvPr id="349" name="TextBox 34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51" name="Browser" descr="&lt;SmartSettings&gt;&lt;SmartResize enabled=&quot;True&quot; minWidth=&quot;140&quot; minHeight=&quot;5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77386" y="4933030"/>
            <a:ext cx="1778000" cy="1608489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2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4"/>
              </p:custDataLst>
            </p:nvPr>
          </p:nvSpPr>
          <p:spPr>
            <a:xfrm>
              <a:off x="595687" y="1888372"/>
              <a:ext cx="6668455" cy="34742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3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5"/>
              </p:custDataLst>
            </p:nvPr>
          </p:nvSpPr>
          <p:spPr>
            <a:xfrm>
              <a:off x="595691" y="1454166"/>
              <a:ext cx="6668459" cy="43420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354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685663" y="1572143"/>
              <a:ext cx="369147" cy="23144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55" name="직선 연결선 354"/>
          <p:cNvCxnSpPr/>
          <p:nvPr/>
        </p:nvCxnSpPr>
        <p:spPr>
          <a:xfrm>
            <a:off x="117324" y="5477928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직사각형 355"/>
          <p:cNvSpPr/>
          <p:nvPr/>
        </p:nvSpPr>
        <p:spPr bwMode="auto">
          <a:xfrm>
            <a:off x="156654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직사각형 356"/>
          <p:cNvSpPr/>
          <p:nvPr/>
        </p:nvSpPr>
        <p:spPr bwMode="auto">
          <a:xfrm>
            <a:off x="966386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직사각형 357"/>
          <p:cNvSpPr/>
          <p:nvPr/>
        </p:nvSpPr>
        <p:spPr bwMode="auto">
          <a:xfrm>
            <a:off x="966386" y="5307996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직사각형 358"/>
          <p:cNvSpPr/>
          <p:nvPr/>
        </p:nvSpPr>
        <p:spPr bwMode="auto">
          <a:xfrm>
            <a:off x="156654" y="5307996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-9724" y="6514455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Alarm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68" name="Button"/>
          <p:cNvSpPr/>
          <p:nvPr/>
        </p:nvSpPr>
        <p:spPr>
          <a:xfrm>
            <a:off x="139119" y="6266889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69" name="Button"/>
          <p:cNvSpPr/>
          <p:nvPr/>
        </p:nvSpPr>
        <p:spPr>
          <a:xfrm>
            <a:off x="1035298" y="6266889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70" name="표 3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980076"/>
              </p:ext>
            </p:extLst>
          </p:nvPr>
        </p:nvGraphicFramePr>
        <p:xfrm>
          <a:off x="138372" y="55592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1" name="타원 370"/>
          <p:cNvSpPr/>
          <p:nvPr/>
        </p:nvSpPr>
        <p:spPr>
          <a:xfrm>
            <a:off x="40431" y="55044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95" name="Scrollbar" descr="&lt;SmartSettings&gt;&lt;SmartResize enabled=&quot;True&quot; minWidth=&quot;4.5&quot; minHeight=&quot;18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1737893" y="789772"/>
            <a:ext cx="85725" cy="1296000"/>
            <a:chOff x="5794310" y="1229599"/>
            <a:chExt cx="85725" cy="2743200"/>
          </a:xfrm>
        </p:grpSpPr>
        <p:sp>
          <p:nvSpPr>
            <p:cNvPr id="296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7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21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8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9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62" name="타원 561"/>
          <p:cNvSpPr/>
          <p:nvPr/>
        </p:nvSpPr>
        <p:spPr>
          <a:xfrm>
            <a:off x="1686118" y="905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3" name="Scrollbar" descr="&lt;SmartSettings&gt;&lt;SmartResize enabled=&quot;True&quot; minWidth=&quot;4.5&quot; minHeight=&quot;18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7480535" y="789772"/>
            <a:ext cx="85725" cy="1296000"/>
            <a:chOff x="5794310" y="1229599"/>
            <a:chExt cx="85725" cy="2743200"/>
          </a:xfrm>
        </p:grpSpPr>
        <p:sp>
          <p:nvSpPr>
            <p:cNvPr id="324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5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6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7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28" name="Scrollbar" descr="&lt;SmartSettings&gt;&lt;SmartResize enabled=&quot;True&quot; minWidth=&quot;4.5&quot; minHeight=&quot;18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5585980" y="3170619"/>
            <a:ext cx="85725" cy="1224000"/>
            <a:chOff x="5794310" y="1229599"/>
            <a:chExt cx="85725" cy="2743200"/>
          </a:xfrm>
        </p:grpSpPr>
        <p:sp>
          <p:nvSpPr>
            <p:cNvPr id="329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5794310" y="1421733"/>
              <a:ext cx="85725" cy="1668379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>
              <a:off x="5808597" y="1290084"/>
              <a:ext cx="57150" cy="71157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3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5808597" y="3841157"/>
              <a:ext cx="57150" cy="71157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5154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장비별 상세 팝업</a:t>
            </a:r>
            <a:r>
              <a:rPr lang="en-US" altLang="ko-KR" sz="800" smtClean="0">
                <a:latin typeface="+mj-ea"/>
                <a:ea typeface="+mj-ea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pSp>
        <p:nvGrpSpPr>
          <p:cNvPr id="456" name="그룹 455"/>
          <p:cNvGrpSpPr/>
          <p:nvPr/>
        </p:nvGrpSpPr>
        <p:grpSpPr>
          <a:xfrm>
            <a:off x="721384" y="812659"/>
            <a:ext cx="795753" cy="968212"/>
            <a:chOff x="3008783" y="5184154"/>
            <a:chExt cx="795753" cy="968212"/>
          </a:xfrm>
        </p:grpSpPr>
        <p:sp>
          <p:nvSpPr>
            <p:cNvPr id="457" name="정육면체 4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8" name="정육면체 4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9" name="정육면체 4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39" name="그룹 538"/>
          <p:cNvGrpSpPr/>
          <p:nvPr/>
        </p:nvGrpSpPr>
        <p:grpSpPr>
          <a:xfrm>
            <a:off x="776367" y="714919"/>
            <a:ext cx="734952" cy="431358"/>
            <a:chOff x="2273833" y="5089536"/>
            <a:chExt cx="734952" cy="431358"/>
          </a:xfrm>
        </p:grpSpPr>
        <p:sp>
          <p:nvSpPr>
            <p:cNvPr id="540" name="TextBox 5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45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90493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6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9" name="직사각형 548"/>
          <p:cNvSpPr/>
          <p:nvPr/>
        </p:nvSpPr>
        <p:spPr bwMode="auto">
          <a:xfrm>
            <a:off x="728813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0" name="직사각형 549"/>
          <p:cNvSpPr/>
          <p:nvPr/>
        </p:nvSpPr>
        <p:spPr bwMode="auto">
          <a:xfrm>
            <a:off x="153749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1" name="직선 연결선 550"/>
          <p:cNvCxnSpPr/>
          <p:nvPr/>
        </p:nvCxnSpPr>
        <p:spPr>
          <a:xfrm>
            <a:off x="130431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52" name="표 5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7085070"/>
              </p:ext>
            </p:extLst>
          </p:nvPr>
        </p:nvGraphicFramePr>
        <p:xfrm>
          <a:off x="179722" y="804101"/>
          <a:ext cx="1521423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6123"/>
                <a:gridCol w="845300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67" name="그룹 566"/>
          <p:cNvGrpSpPr/>
          <p:nvPr/>
        </p:nvGrpSpPr>
        <p:grpSpPr>
          <a:xfrm>
            <a:off x="4565185" y="799833"/>
            <a:ext cx="795753" cy="968212"/>
            <a:chOff x="3008783" y="5184154"/>
            <a:chExt cx="795753" cy="968212"/>
          </a:xfrm>
        </p:grpSpPr>
        <p:sp>
          <p:nvSpPr>
            <p:cNvPr id="568" name="정육면체 5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9" name="정육면체 5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0" name="정육면체 5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75" name="그룹 574"/>
          <p:cNvGrpSpPr/>
          <p:nvPr/>
        </p:nvGrpSpPr>
        <p:grpSpPr>
          <a:xfrm>
            <a:off x="3882904" y="670663"/>
            <a:ext cx="573078" cy="601230"/>
            <a:chOff x="5057642" y="4819888"/>
            <a:chExt cx="770134" cy="772576"/>
          </a:xfrm>
        </p:grpSpPr>
        <p:sp>
          <p:nvSpPr>
            <p:cNvPr id="576" name="정육면체 575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7" name="TextBox 576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78" name="그룹 577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579" name="TextBox 578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581" name="원통 580"/>
          <p:cNvSpPr/>
          <p:nvPr/>
        </p:nvSpPr>
        <p:spPr bwMode="auto">
          <a:xfrm>
            <a:off x="4530095" y="533503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2" name="그룹 581"/>
          <p:cNvGrpSpPr/>
          <p:nvPr/>
        </p:nvGrpSpPr>
        <p:grpSpPr>
          <a:xfrm>
            <a:off x="4620168" y="702093"/>
            <a:ext cx="734952" cy="431358"/>
            <a:chOff x="2273833" y="5089536"/>
            <a:chExt cx="734952" cy="431358"/>
          </a:xfrm>
        </p:grpSpPr>
        <p:sp>
          <p:nvSpPr>
            <p:cNvPr id="583" name="TextBox 5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4" name="TextBox 5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85" name="그룹 584"/>
          <p:cNvGrpSpPr/>
          <p:nvPr/>
        </p:nvGrpSpPr>
        <p:grpSpPr>
          <a:xfrm>
            <a:off x="4329110" y="321492"/>
            <a:ext cx="734952" cy="317788"/>
            <a:chOff x="2309791" y="5203106"/>
            <a:chExt cx="734952" cy="317788"/>
          </a:xfrm>
        </p:grpSpPr>
        <p:sp>
          <p:nvSpPr>
            <p:cNvPr id="586" name="TextBox 58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7" name="TextBox 586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88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934294" y="360729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8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3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92" name="직사각형 591"/>
          <p:cNvSpPr/>
          <p:nvPr/>
        </p:nvSpPr>
        <p:spPr bwMode="auto">
          <a:xfrm>
            <a:off x="3988926" y="566378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3" name="직사각형 592"/>
          <p:cNvSpPr/>
          <p:nvPr/>
        </p:nvSpPr>
        <p:spPr bwMode="auto">
          <a:xfrm>
            <a:off x="4563990" y="566378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94" name="직선 연결선 593"/>
          <p:cNvCxnSpPr/>
          <p:nvPr/>
        </p:nvCxnSpPr>
        <p:spPr>
          <a:xfrm>
            <a:off x="3974232" y="735695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5" name="표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21843452"/>
              </p:ext>
            </p:extLst>
          </p:nvPr>
        </p:nvGraphicFramePr>
        <p:xfrm>
          <a:off x="4023523" y="791275"/>
          <a:ext cx="1616770" cy="1215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3715237" y="2290484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QC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78025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01" name="그룹 600"/>
          <p:cNvGrpSpPr/>
          <p:nvPr/>
        </p:nvGrpSpPr>
        <p:grpSpPr>
          <a:xfrm>
            <a:off x="6465898" y="812659"/>
            <a:ext cx="795753" cy="968212"/>
            <a:chOff x="3008783" y="5184154"/>
            <a:chExt cx="795753" cy="968212"/>
          </a:xfrm>
        </p:grpSpPr>
        <p:sp>
          <p:nvSpPr>
            <p:cNvPr id="602" name="정육면체 60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3" name="정육면체 60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4" name="정육면체 60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05" name="그룹 604"/>
          <p:cNvGrpSpPr/>
          <p:nvPr/>
        </p:nvGrpSpPr>
        <p:grpSpPr>
          <a:xfrm>
            <a:off x="6520881" y="714919"/>
            <a:ext cx="734952" cy="431358"/>
            <a:chOff x="2273833" y="5089536"/>
            <a:chExt cx="734952" cy="431358"/>
          </a:xfrm>
        </p:grpSpPr>
        <p:sp>
          <p:nvSpPr>
            <p:cNvPr id="606" name="TextBox 60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08" name="Browser" descr="&lt;SmartSettings&gt;&lt;SmartResize enabled=&quot;True&quot; minWidth=&quot;140&quot; minHeight=&quot;5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835007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9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0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61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12" name="직사각형 611"/>
          <p:cNvSpPr/>
          <p:nvPr/>
        </p:nvSpPr>
        <p:spPr bwMode="auto">
          <a:xfrm>
            <a:off x="6465235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직사각형 612"/>
          <p:cNvSpPr/>
          <p:nvPr/>
        </p:nvSpPr>
        <p:spPr bwMode="auto">
          <a:xfrm>
            <a:off x="5890171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614" name="직선 연결선 613"/>
          <p:cNvCxnSpPr/>
          <p:nvPr/>
        </p:nvCxnSpPr>
        <p:spPr>
          <a:xfrm>
            <a:off x="5842577" y="748521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5" name="표 6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4336367"/>
              </p:ext>
            </p:extLst>
          </p:nvPr>
        </p:nvGraphicFramePr>
        <p:xfrm>
          <a:off x="5924237" y="804101"/>
          <a:ext cx="1477036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6397"/>
                <a:gridCol w="820639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7" name="TextBox 626"/>
          <p:cNvSpPr txBox="1"/>
          <p:nvPr/>
        </p:nvSpPr>
        <p:spPr>
          <a:xfrm>
            <a:off x="5922539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28" name="그룹 627"/>
          <p:cNvGrpSpPr/>
          <p:nvPr/>
        </p:nvGrpSpPr>
        <p:grpSpPr>
          <a:xfrm>
            <a:off x="2622701" y="3008958"/>
            <a:ext cx="795753" cy="968212"/>
            <a:chOff x="3008783" y="5184154"/>
            <a:chExt cx="795753" cy="968212"/>
          </a:xfrm>
        </p:grpSpPr>
        <p:sp>
          <p:nvSpPr>
            <p:cNvPr id="629" name="정육면체 6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0" name="정육면체 6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1" name="정육면체 6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32" name="그룹 631"/>
          <p:cNvGrpSpPr/>
          <p:nvPr/>
        </p:nvGrpSpPr>
        <p:grpSpPr>
          <a:xfrm>
            <a:off x="1940420" y="2879788"/>
            <a:ext cx="573078" cy="601230"/>
            <a:chOff x="5057642" y="4819888"/>
            <a:chExt cx="770134" cy="772576"/>
          </a:xfrm>
        </p:grpSpPr>
        <p:sp>
          <p:nvSpPr>
            <p:cNvPr id="633" name="정육면체 63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35" name="그룹 63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36" name="TextBox 63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7" name="TextBox 63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38" name="원통 637"/>
          <p:cNvSpPr/>
          <p:nvPr/>
        </p:nvSpPr>
        <p:spPr bwMode="auto">
          <a:xfrm>
            <a:off x="2587611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39" name="그룹 638"/>
          <p:cNvGrpSpPr/>
          <p:nvPr/>
        </p:nvGrpSpPr>
        <p:grpSpPr>
          <a:xfrm>
            <a:off x="2677684" y="2911218"/>
            <a:ext cx="734952" cy="431358"/>
            <a:chOff x="2273833" y="5089536"/>
            <a:chExt cx="734952" cy="431358"/>
          </a:xfrm>
        </p:grpSpPr>
        <p:sp>
          <p:nvSpPr>
            <p:cNvPr id="640" name="TextBox 6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42" name="그룹 641"/>
          <p:cNvGrpSpPr/>
          <p:nvPr/>
        </p:nvGrpSpPr>
        <p:grpSpPr>
          <a:xfrm>
            <a:off x="2386626" y="2530617"/>
            <a:ext cx="734952" cy="317788"/>
            <a:chOff x="2309791" y="5203106"/>
            <a:chExt cx="734952" cy="317788"/>
          </a:xfrm>
        </p:grpSpPr>
        <p:sp>
          <p:nvSpPr>
            <p:cNvPr id="643" name="TextBox 64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45" name="Browser" descr="&lt;SmartSettings&gt;&lt;SmartResize enabled=&quot;True&quot; minWidth=&quot;140&quot; minHeight=&quot;50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91810" y="2569853"/>
            <a:ext cx="1778000" cy="2748846"/>
            <a:chOff x="595687" y="1454166"/>
            <a:chExt cx="6668463" cy="39084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6"/>
              </p:custDataLst>
            </p:nvPr>
          </p:nvSpPr>
          <p:spPr>
            <a:xfrm>
              <a:off x="595687" y="1708240"/>
              <a:ext cx="6668455" cy="365441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7"/>
              </p:custDataLst>
            </p:nvPr>
          </p:nvSpPr>
          <p:spPr>
            <a:xfrm>
              <a:off x="595691" y="1454166"/>
              <a:ext cx="6668459" cy="25407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685663" y="1523200"/>
              <a:ext cx="369147" cy="135431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51" name="직선 연결선 650"/>
          <p:cNvCxnSpPr/>
          <p:nvPr/>
        </p:nvCxnSpPr>
        <p:spPr>
          <a:xfrm>
            <a:off x="2031748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2" name="표 6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9247151"/>
              </p:ext>
            </p:extLst>
          </p:nvPr>
        </p:nvGraphicFramePr>
        <p:xfrm>
          <a:off x="2081039" y="3178331"/>
          <a:ext cx="1616770" cy="19450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Machine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T1029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Fore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VACU3583543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TGHU2366228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Completed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Automatic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Chassis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ON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Speed(km/h)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10.2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ConCheck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Fuel(%)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5.0%(1L)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LogOff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Group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Mobile Number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Religion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56" name="직사각형 655"/>
          <p:cNvSpPr/>
          <p:nvPr/>
        </p:nvSpPr>
        <p:spPr bwMode="auto">
          <a:xfrm>
            <a:off x="2071078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직사각형 656"/>
          <p:cNvSpPr/>
          <p:nvPr/>
        </p:nvSpPr>
        <p:spPr bwMode="auto">
          <a:xfrm>
            <a:off x="28808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직사각형 657"/>
          <p:cNvSpPr/>
          <p:nvPr/>
        </p:nvSpPr>
        <p:spPr bwMode="auto">
          <a:xfrm>
            <a:off x="28808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9" name="직사각형 658"/>
          <p:cNvSpPr/>
          <p:nvPr/>
        </p:nvSpPr>
        <p:spPr bwMode="auto">
          <a:xfrm>
            <a:off x="2071078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0" name="그룹 659"/>
          <p:cNvGrpSpPr/>
          <p:nvPr/>
        </p:nvGrpSpPr>
        <p:grpSpPr>
          <a:xfrm>
            <a:off x="4556733" y="3008958"/>
            <a:ext cx="795753" cy="968212"/>
            <a:chOff x="3008783" y="5184154"/>
            <a:chExt cx="795753" cy="968212"/>
          </a:xfrm>
        </p:grpSpPr>
        <p:sp>
          <p:nvSpPr>
            <p:cNvPr id="661" name="정육면체 6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2" name="정육면체 6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3" name="정육면체 6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64" name="그룹 663"/>
          <p:cNvGrpSpPr/>
          <p:nvPr/>
        </p:nvGrpSpPr>
        <p:grpSpPr>
          <a:xfrm>
            <a:off x="3874452" y="2879788"/>
            <a:ext cx="573078" cy="601230"/>
            <a:chOff x="5057642" y="4819888"/>
            <a:chExt cx="770134" cy="772576"/>
          </a:xfrm>
        </p:grpSpPr>
        <p:sp>
          <p:nvSpPr>
            <p:cNvPr id="665" name="정육면체 66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6" name="TextBox 665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67" name="그룹 666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68" name="TextBox 667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69" name="TextBox 668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70" name="원통 669"/>
          <p:cNvSpPr/>
          <p:nvPr/>
        </p:nvSpPr>
        <p:spPr bwMode="auto">
          <a:xfrm>
            <a:off x="4521643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71" name="그룹 670"/>
          <p:cNvGrpSpPr/>
          <p:nvPr/>
        </p:nvGrpSpPr>
        <p:grpSpPr>
          <a:xfrm>
            <a:off x="4611716" y="2911218"/>
            <a:ext cx="734952" cy="431358"/>
            <a:chOff x="2273833" y="5089536"/>
            <a:chExt cx="734952" cy="431358"/>
          </a:xfrm>
        </p:grpSpPr>
        <p:sp>
          <p:nvSpPr>
            <p:cNvPr id="672" name="TextBox 67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74" name="그룹 673"/>
          <p:cNvGrpSpPr/>
          <p:nvPr/>
        </p:nvGrpSpPr>
        <p:grpSpPr>
          <a:xfrm>
            <a:off x="4320658" y="2530617"/>
            <a:ext cx="734952" cy="317788"/>
            <a:chOff x="2309791" y="5203106"/>
            <a:chExt cx="734952" cy="317788"/>
          </a:xfrm>
        </p:grpSpPr>
        <p:sp>
          <p:nvSpPr>
            <p:cNvPr id="675" name="TextBox 67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77" name="Browser" descr="&lt;SmartSettings&gt;&lt;SmartResize enabled=&quot;True&quot; minWidth=&quot;140&quot; minHeight=&quot;5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3925842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7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4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68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81" name="직선 연결선 680"/>
          <p:cNvCxnSpPr/>
          <p:nvPr/>
        </p:nvCxnSpPr>
        <p:spPr>
          <a:xfrm>
            <a:off x="3965780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" name="직사각형 682"/>
          <p:cNvSpPr/>
          <p:nvPr/>
        </p:nvSpPr>
        <p:spPr bwMode="auto">
          <a:xfrm>
            <a:off x="40051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직사각형 683"/>
          <p:cNvSpPr/>
          <p:nvPr/>
        </p:nvSpPr>
        <p:spPr bwMode="auto">
          <a:xfrm>
            <a:off x="4814842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5" name="직사각형 684"/>
          <p:cNvSpPr/>
          <p:nvPr/>
        </p:nvSpPr>
        <p:spPr bwMode="auto">
          <a:xfrm>
            <a:off x="4814842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직사각형 685"/>
          <p:cNvSpPr/>
          <p:nvPr/>
        </p:nvSpPr>
        <p:spPr bwMode="auto">
          <a:xfrm>
            <a:off x="40051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688" name="표 6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9648936"/>
              </p:ext>
            </p:extLst>
          </p:nvPr>
        </p:nvGraphicFramePr>
        <p:xfrm>
          <a:off x="4013203" y="3175091"/>
          <a:ext cx="1515862" cy="121952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3651"/>
                <a:gridCol w="842211"/>
              </a:tblGrid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4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15" name="그룹 714"/>
          <p:cNvGrpSpPr/>
          <p:nvPr/>
        </p:nvGrpSpPr>
        <p:grpSpPr>
          <a:xfrm>
            <a:off x="6466875" y="3008958"/>
            <a:ext cx="795753" cy="968212"/>
            <a:chOff x="3008783" y="5184154"/>
            <a:chExt cx="795753" cy="968212"/>
          </a:xfrm>
        </p:grpSpPr>
        <p:sp>
          <p:nvSpPr>
            <p:cNvPr id="716" name="정육면체 7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7" name="정육면체 7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8" name="정육면체 7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19" name="그룹 718"/>
          <p:cNvGrpSpPr/>
          <p:nvPr/>
        </p:nvGrpSpPr>
        <p:grpSpPr>
          <a:xfrm>
            <a:off x="5784594" y="2879788"/>
            <a:ext cx="573078" cy="601230"/>
            <a:chOff x="5057642" y="4819888"/>
            <a:chExt cx="770134" cy="772576"/>
          </a:xfrm>
        </p:grpSpPr>
        <p:sp>
          <p:nvSpPr>
            <p:cNvPr id="720" name="정육면체 719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1" name="TextBox 720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22" name="그룹 721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23" name="TextBox 722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24" name="TextBox 723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25" name="원통 724"/>
          <p:cNvSpPr/>
          <p:nvPr/>
        </p:nvSpPr>
        <p:spPr bwMode="auto">
          <a:xfrm>
            <a:off x="6431785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6" name="그룹 725"/>
          <p:cNvGrpSpPr/>
          <p:nvPr/>
        </p:nvGrpSpPr>
        <p:grpSpPr>
          <a:xfrm>
            <a:off x="6521858" y="2911218"/>
            <a:ext cx="734952" cy="431358"/>
            <a:chOff x="2273833" y="5089536"/>
            <a:chExt cx="734952" cy="431358"/>
          </a:xfrm>
        </p:grpSpPr>
        <p:sp>
          <p:nvSpPr>
            <p:cNvPr id="727" name="TextBox 726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28" name="TextBox 727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29" name="그룹 728"/>
          <p:cNvGrpSpPr/>
          <p:nvPr/>
        </p:nvGrpSpPr>
        <p:grpSpPr>
          <a:xfrm>
            <a:off x="6230800" y="2530617"/>
            <a:ext cx="734952" cy="317788"/>
            <a:chOff x="2309791" y="5203106"/>
            <a:chExt cx="734952" cy="317788"/>
          </a:xfrm>
        </p:grpSpPr>
        <p:sp>
          <p:nvSpPr>
            <p:cNvPr id="730" name="TextBox 72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31" name="TextBox 730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32" name="Browser" descr="&lt;SmartSettings&gt;&lt;SmartResize enabled=&quot;True&quot; minWidth=&quot;140&quot; minHeight=&quot;5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5835984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0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1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3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736" name="직선 연결선 735"/>
          <p:cNvCxnSpPr/>
          <p:nvPr/>
        </p:nvCxnSpPr>
        <p:spPr>
          <a:xfrm>
            <a:off x="5875922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직사각형 736"/>
          <p:cNvSpPr/>
          <p:nvPr/>
        </p:nvSpPr>
        <p:spPr bwMode="auto">
          <a:xfrm>
            <a:off x="5915252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직사각형 737"/>
          <p:cNvSpPr/>
          <p:nvPr/>
        </p:nvSpPr>
        <p:spPr bwMode="auto">
          <a:xfrm>
            <a:off x="6724984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9" name="직사각형 738"/>
          <p:cNvSpPr/>
          <p:nvPr/>
        </p:nvSpPr>
        <p:spPr bwMode="auto">
          <a:xfrm>
            <a:off x="6724984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직사각형 739"/>
          <p:cNvSpPr/>
          <p:nvPr/>
        </p:nvSpPr>
        <p:spPr bwMode="auto">
          <a:xfrm>
            <a:off x="5915252" y="2944820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741" name="표 7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5142422"/>
              </p:ext>
            </p:extLst>
          </p:nvPr>
        </p:nvGraphicFramePr>
        <p:xfrm>
          <a:off x="5923344" y="3352681"/>
          <a:ext cx="1616772" cy="8509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227"/>
                <a:gridCol w="369581"/>
                <a:gridCol w="425482"/>
                <a:gridCol w="425482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TCNU8385840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ISO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Cargo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Class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Fpod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Seal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Grade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63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5900780" y="3182614"/>
            <a:ext cx="1649837" cy="112454"/>
            <a:chOff x="705743" y="2424007"/>
            <a:chExt cx="3914453" cy="245337"/>
          </a:xfrm>
          <a:solidFill>
            <a:srgbClr val="FFFFFF"/>
          </a:solidFill>
        </p:grpSpPr>
        <p:cxnSp>
          <p:nvCxnSpPr>
            <p:cNvPr id="764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36"/>
              </p:custDataLst>
            </p:nvPr>
          </p:nvCxnSpPr>
          <p:spPr>
            <a:xfrm flipH="1">
              <a:off x="705743" y="2662596"/>
              <a:ext cx="110062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37"/>
              </p:custDataLst>
            </p:nvPr>
          </p:nvCxnSpPr>
          <p:spPr>
            <a:xfrm>
              <a:off x="2608590" y="2665971"/>
              <a:ext cx="2011606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815800" y="2424007"/>
              <a:ext cx="1799970" cy="245324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FORE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7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39"/>
              </p:custDataLst>
            </p:nvPr>
          </p:nvSpPr>
          <p:spPr>
            <a:xfrm>
              <a:off x="2735746" y="2424018"/>
              <a:ext cx="1785601" cy="24532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AFTR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75" name="TextBox 774"/>
          <p:cNvSpPr txBox="1"/>
          <p:nvPr/>
        </p:nvSpPr>
        <p:spPr>
          <a:xfrm>
            <a:off x="3723851" y="4644828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6" name="TextBox 775"/>
          <p:cNvSpPr txBox="1"/>
          <p:nvPr/>
        </p:nvSpPr>
        <p:spPr>
          <a:xfrm>
            <a:off x="1725672" y="5324559"/>
            <a:ext cx="24077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7" name="TextBox 776"/>
          <p:cNvSpPr txBox="1"/>
          <p:nvPr/>
        </p:nvSpPr>
        <p:spPr>
          <a:xfrm>
            <a:off x="5748874" y="4644828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Container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778" name="그룹 777"/>
          <p:cNvGrpSpPr/>
          <p:nvPr/>
        </p:nvGrpSpPr>
        <p:grpSpPr>
          <a:xfrm>
            <a:off x="4556733" y="5362914"/>
            <a:ext cx="795753" cy="968212"/>
            <a:chOff x="3008783" y="5184154"/>
            <a:chExt cx="795753" cy="968212"/>
          </a:xfrm>
        </p:grpSpPr>
        <p:sp>
          <p:nvSpPr>
            <p:cNvPr id="779" name="정육면체 7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0" name="정육면체 7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1" name="정육면체 7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82" name="그룹 781"/>
          <p:cNvGrpSpPr/>
          <p:nvPr/>
        </p:nvGrpSpPr>
        <p:grpSpPr>
          <a:xfrm>
            <a:off x="3874452" y="5233744"/>
            <a:ext cx="573078" cy="601230"/>
            <a:chOff x="5057642" y="4819888"/>
            <a:chExt cx="770134" cy="772576"/>
          </a:xfrm>
        </p:grpSpPr>
        <p:sp>
          <p:nvSpPr>
            <p:cNvPr id="783" name="정육면체 78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4" name="TextBox 78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85" name="그룹 78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86" name="TextBox 78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87" name="TextBox 78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88" name="원통 787"/>
          <p:cNvSpPr/>
          <p:nvPr/>
        </p:nvSpPr>
        <p:spPr bwMode="auto">
          <a:xfrm>
            <a:off x="4521643" y="509658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89" name="그룹 788"/>
          <p:cNvGrpSpPr/>
          <p:nvPr/>
        </p:nvGrpSpPr>
        <p:grpSpPr>
          <a:xfrm>
            <a:off x="4611716" y="5265174"/>
            <a:ext cx="734952" cy="431358"/>
            <a:chOff x="2273833" y="5089536"/>
            <a:chExt cx="734952" cy="431358"/>
          </a:xfrm>
        </p:grpSpPr>
        <p:sp>
          <p:nvSpPr>
            <p:cNvPr id="790" name="TextBox 7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1" name="TextBox 79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92" name="그룹 791"/>
          <p:cNvGrpSpPr/>
          <p:nvPr/>
        </p:nvGrpSpPr>
        <p:grpSpPr>
          <a:xfrm>
            <a:off x="4320658" y="4884573"/>
            <a:ext cx="734952" cy="317788"/>
            <a:chOff x="2309791" y="5203106"/>
            <a:chExt cx="734952" cy="317788"/>
          </a:xfrm>
        </p:grpSpPr>
        <p:sp>
          <p:nvSpPr>
            <p:cNvPr id="793" name="TextBox 79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4" name="TextBox 79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95" name="Browser" descr="&lt;SmartSettings&gt;&lt;SmartResize enabled=&quot;True&quot; minWidth=&quot;140&quot; minHeight=&quot;5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3925842" y="4923811"/>
            <a:ext cx="1778000" cy="1639248"/>
            <a:chOff x="595687" y="1454166"/>
            <a:chExt cx="6668463" cy="39084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3"/>
              </p:custDataLst>
            </p:nvPr>
          </p:nvSpPr>
          <p:spPr>
            <a:xfrm>
              <a:off x="595687" y="1880224"/>
              <a:ext cx="6668455" cy="348242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4"/>
              </p:custDataLst>
            </p:nvPr>
          </p:nvSpPr>
          <p:spPr>
            <a:xfrm>
              <a:off x="595691" y="1454166"/>
              <a:ext cx="6668459" cy="42605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9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6685663" y="1569929"/>
              <a:ext cx="369147" cy="22710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14" name="직사각형 813"/>
          <p:cNvSpPr/>
          <p:nvPr/>
        </p:nvSpPr>
        <p:spPr bwMode="auto">
          <a:xfrm>
            <a:off x="4005110" y="5696532"/>
            <a:ext cx="1628078" cy="50157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5" name="Button"/>
          <p:cNvSpPr/>
          <p:nvPr/>
        </p:nvSpPr>
        <p:spPr>
          <a:xfrm>
            <a:off x="4400377" y="6228882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Send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16" name="TextBox 815"/>
          <p:cNvSpPr txBox="1"/>
          <p:nvPr/>
        </p:nvSpPr>
        <p:spPr>
          <a:xfrm>
            <a:off x="3560246" y="6563059"/>
            <a:ext cx="26558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IM(Instance Message)&gt;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216" name="Button"/>
          <p:cNvSpPr/>
          <p:nvPr/>
        </p:nvSpPr>
        <p:spPr>
          <a:xfrm>
            <a:off x="185065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7" name="Button"/>
          <p:cNvSpPr/>
          <p:nvPr/>
        </p:nvSpPr>
        <p:spPr>
          <a:xfrm>
            <a:off x="4019751" y="2067391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8" name="Button"/>
          <p:cNvSpPr/>
          <p:nvPr/>
        </p:nvSpPr>
        <p:spPr>
          <a:xfrm>
            <a:off x="5938552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9" name="Button"/>
          <p:cNvSpPr/>
          <p:nvPr/>
        </p:nvSpPr>
        <p:spPr>
          <a:xfrm>
            <a:off x="2086382" y="516073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0" name="Button"/>
          <p:cNvSpPr/>
          <p:nvPr/>
        </p:nvSpPr>
        <p:spPr>
          <a:xfrm>
            <a:off x="4012164" y="4451717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1" name="Button"/>
          <p:cNvSpPr/>
          <p:nvPr/>
        </p:nvSpPr>
        <p:spPr>
          <a:xfrm>
            <a:off x="5921993" y="4267876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299702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5133740" y="569750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7042161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Button"/>
          <p:cNvSpPr/>
          <p:nvPr/>
        </p:nvSpPr>
        <p:spPr>
          <a:xfrm>
            <a:off x="2951966" y="5158718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7" name="Button"/>
          <p:cNvSpPr/>
          <p:nvPr/>
        </p:nvSpPr>
        <p:spPr>
          <a:xfrm>
            <a:off x="4900887" y="445171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8" name="Button"/>
          <p:cNvSpPr/>
          <p:nvPr/>
        </p:nvSpPr>
        <p:spPr>
          <a:xfrm>
            <a:off x="6793896" y="426787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cxnSp>
        <p:nvCxnSpPr>
          <p:cNvPr id="231" name="직선 연결선 230"/>
          <p:cNvCxnSpPr/>
          <p:nvPr/>
        </p:nvCxnSpPr>
        <p:spPr>
          <a:xfrm>
            <a:off x="3965779" y="548863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직사각형 231"/>
          <p:cNvSpPr/>
          <p:nvPr/>
        </p:nvSpPr>
        <p:spPr bwMode="auto">
          <a:xfrm>
            <a:off x="4005109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4814841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4814841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4005109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31244" y="5504206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Instance Message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278" name="그룹 277"/>
          <p:cNvGrpSpPr/>
          <p:nvPr/>
        </p:nvGrpSpPr>
        <p:grpSpPr>
          <a:xfrm>
            <a:off x="2616303" y="812659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2671286" y="714919"/>
            <a:ext cx="734952" cy="431358"/>
            <a:chOff x="2273833" y="5089536"/>
            <a:chExt cx="734952" cy="431358"/>
          </a:xfrm>
        </p:grpSpPr>
        <p:sp>
          <p:nvSpPr>
            <p:cNvPr id="283" name="TextBox 2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85" name="Browser" descr="&lt;SmartSettings&gt;&lt;SmartResize enabled=&quot;True&quot; minWidth=&quot;140&quot; minHeight=&quot;5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1985412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8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0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1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89" name="직사각형 288"/>
          <p:cNvSpPr/>
          <p:nvPr/>
        </p:nvSpPr>
        <p:spPr bwMode="auto">
          <a:xfrm>
            <a:off x="2623732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2048668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91" name="직선 연결선 290"/>
          <p:cNvCxnSpPr/>
          <p:nvPr/>
        </p:nvCxnSpPr>
        <p:spPr>
          <a:xfrm>
            <a:off x="2025350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4" name="TextBox 303"/>
          <p:cNvSpPr txBox="1"/>
          <p:nvPr/>
        </p:nvSpPr>
        <p:spPr>
          <a:xfrm>
            <a:off x="1945764" y="2290484"/>
            <a:ext cx="1873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05" name="Button"/>
          <p:cNvSpPr/>
          <p:nvPr/>
        </p:nvSpPr>
        <p:spPr>
          <a:xfrm>
            <a:off x="2079984" y="1523114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6" name="직사각형 305"/>
          <p:cNvSpPr/>
          <p:nvPr/>
        </p:nvSpPr>
        <p:spPr bwMode="auto">
          <a:xfrm>
            <a:off x="3194621" y="585934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07" name="표 3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32889479"/>
              </p:ext>
            </p:extLst>
          </p:nvPr>
        </p:nvGraphicFramePr>
        <p:xfrm>
          <a:off x="2056807" y="8034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708877" y="3009424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763860" y="2911684"/>
            <a:ext cx="734952" cy="431358"/>
            <a:chOff x="2273833" y="5089536"/>
            <a:chExt cx="734952" cy="431358"/>
          </a:xfrm>
        </p:grpSpPr>
        <p:sp>
          <p:nvSpPr>
            <p:cNvPr id="313" name="TextBox 31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5" name="Browser" descr="&lt;SmartSettings&gt;&lt;SmartResize enabled=&quot;True&quot; minWidth=&quot;140&quot; minHeight=&quot;5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77986" y="2570320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7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8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31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19" name="직사각형 318"/>
          <p:cNvSpPr/>
          <p:nvPr/>
        </p:nvSpPr>
        <p:spPr bwMode="auto">
          <a:xfrm>
            <a:off x="708214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직사각형 319"/>
          <p:cNvSpPr/>
          <p:nvPr/>
        </p:nvSpPr>
        <p:spPr bwMode="auto">
          <a:xfrm>
            <a:off x="133150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321" name="직선 연결선 320"/>
          <p:cNvCxnSpPr/>
          <p:nvPr/>
        </p:nvCxnSpPr>
        <p:spPr>
          <a:xfrm>
            <a:off x="85556" y="2945286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40431" y="4487249"/>
            <a:ext cx="174455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34" name="Button"/>
          <p:cNvSpPr/>
          <p:nvPr/>
        </p:nvSpPr>
        <p:spPr>
          <a:xfrm>
            <a:off x="181531" y="3693948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5" name="직사각형 334"/>
          <p:cNvSpPr/>
          <p:nvPr/>
        </p:nvSpPr>
        <p:spPr bwMode="auto">
          <a:xfrm>
            <a:off x="1285140" y="2774607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36" name="표 3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9407863"/>
              </p:ext>
            </p:extLst>
          </p:nvPr>
        </p:nvGraphicFramePr>
        <p:xfrm>
          <a:off x="149247" y="2981664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7" name="그룹 336"/>
          <p:cNvGrpSpPr/>
          <p:nvPr/>
        </p:nvGrpSpPr>
        <p:grpSpPr>
          <a:xfrm>
            <a:off x="708277" y="5372134"/>
            <a:ext cx="795753" cy="968212"/>
            <a:chOff x="3008783" y="5184154"/>
            <a:chExt cx="795753" cy="968212"/>
          </a:xfrm>
        </p:grpSpPr>
        <p:sp>
          <p:nvSpPr>
            <p:cNvPr id="338" name="정육면체 3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0" name="정육면체 3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47" name="원통 346"/>
          <p:cNvSpPr/>
          <p:nvPr/>
        </p:nvSpPr>
        <p:spPr bwMode="auto">
          <a:xfrm>
            <a:off x="673187" y="510580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8" name="그룹 347"/>
          <p:cNvGrpSpPr/>
          <p:nvPr/>
        </p:nvGrpSpPr>
        <p:grpSpPr>
          <a:xfrm>
            <a:off x="763260" y="5274394"/>
            <a:ext cx="734952" cy="431358"/>
            <a:chOff x="2273833" y="5089536"/>
            <a:chExt cx="734952" cy="431358"/>
          </a:xfrm>
        </p:grpSpPr>
        <p:sp>
          <p:nvSpPr>
            <p:cNvPr id="349" name="TextBox 34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51" name="Browser" descr="&lt;SmartSettings&gt;&lt;SmartResize enabled=&quot;True&quot; minWidth=&quot;140&quot; minHeight=&quot;5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77386" y="4933030"/>
            <a:ext cx="1778000" cy="1608489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2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4"/>
              </p:custDataLst>
            </p:nvPr>
          </p:nvSpPr>
          <p:spPr>
            <a:xfrm>
              <a:off x="595687" y="1888372"/>
              <a:ext cx="6668455" cy="34742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3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5"/>
              </p:custDataLst>
            </p:nvPr>
          </p:nvSpPr>
          <p:spPr>
            <a:xfrm>
              <a:off x="595691" y="1454166"/>
              <a:ext cx="6668459" cy="43420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354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685663" y="1572143"/>
              <a:ext cx="369147" cy="23144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55" name="직선 연결선 354"/>
          <p:cNvCxnSpPr/>
          <p:nvPr/>
        </p:nvCxnSpPr>
        <p:spPr>
          <a:xfrm>
            <a:off x="117324" y="5477928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직사각형 355"/>
          <p:cNvSpPr/>
          <p:nvPr/>
        </p:nvSpPr>
        <p:spPr bwMode="auto">
          <a:xfrm>
            <a:off x="156654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직사각형 356"/>
          <p:cNvSpPr/>
          <p:nvPr/>
        </p:nvSpPr>
        <p:spPr bwMode="auto">
          <a:xfrm>
            <a:off x="966386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직사각형 357"/>
          <p:cNvSpPr/>
          <p:nvPr/>
        </p:nvSpPr>
        <p:spPr bwMode="auto">
          <a:xfrm>
            <a:off x="966386" y="5307996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직사각형 358"/>
          <p:cNvSpPr/>
          <p:nvPr/>
        </p:nvSpPr>
        <p:spPr bwMode="auto">
          <a:xfrm>
            <a:off x="156654" y="5307996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-9724" y="6514455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Alarm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68" name="Button"/>
          <p:cNvSpPr/>
          <p:nvPr/>
        </p:nvSpPr>
        <p:spPr>
          <a:xfrm>
            <a:off x="139119" y="6266889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69" name="Button"/>
          <p:cNvSpPr/>
          <p:nvPr/>
        </p:nvSpPr>
        <p:spPr>
          <a:xfrm>
            <a:off x="1035298" y="6266889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70" name="표 3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2017629"/>
              </p:ext>
            </p:extLst>
          </p:nvPr>
        </p:nvGraphicFramePr>
        <p:xfrm>
          <a:off x="138372" y="55592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95" name="Scrollbar" descr="&lt;SmartSettings&gt;&lt;SmartResize enabled=&quot;True&quot; minWidth=&quot;4.5&quot; minHeight=&quot;18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1737893" y="789772"/>
            <a:ext cx="85725" cy="1296000"/>
            <a:chOff x="5794310" y="1229599"/>
            <a:chExt cx="85725" cy="2743200"/>
          </a:xfrm>
        </p:grpSpPr>
        <p:sp>
          <p:nvSpPr>
            <p:cNvPr id="296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7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21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8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9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62" name="타원 561"/>
          <p:cNvSpPr/>
          <p:nvPr/>
        </p:nvSpPr>
        <p:spPr>
          <a:xfrm>
            <a:off x="1996382" y="14954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3" name="Scrollbar" descr="&lt;SmartSettings&gt;&lt;SmartResize enabled=&quot;True&quot; minWidth=&quot;4.5&quot; minHeight=&quot;18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7480535" y="789772"/>
            <a:ext cx="85725" cy="1296000"/>
            <a:chOff x="5794310" y="1229599"/>
            <a:chExt cx="85725" cy="2743200"/>
          </a:xfrm>
        </p:grpSpPr>
        <p:sp>
          <p:nvSpPr>
            <p:cNvPr id="324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5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6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7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28" name="Scrollbar" descr="&lt;SmartSettings&gt;&lt;SmartResize enabled=&quot;True&quot; minWidth=&quot;4.5&quot; minHeight=&quot;18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5585980" y="3170619"/>
            <a:ext cx="85725" cy="1224000"/>
            <a:chOff x="5794310" y="1229599"/>
            <a:chExt cx="85725" cy="2743200"/>
          </a:xfrm>
        </p:grpSpPr>
        <p:sp>
          <p:nvSpPr>
            <p:cNvPr id="329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5794310" y="1421733"/>
              <a:ext cx="85725" cy="1668379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>
              <a:off x="5808597" y="1290084"/>
              <a:ext cx="57150" cy="71157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3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5808597" y="3841157"/>
              <a:ext cx="57150" cy="71157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2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1040346"/>
              </p:ext>
            </p:extLst>
          </p:nvPr>
        </p:nvGraphicFramePr>
        <p:xfrm>
          <a:off x="7709484" y="849869"/>
          <a:ext cx="2130802" cy="2888371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398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98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전장비 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현재발생기준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알람해제건 미노출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발생시간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(hh:mm:ss),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(Critical/Major/Minor/System),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알람내용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4549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(36p)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549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179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6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2179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7489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3487122" y="699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2" name="타원 291"/>
          <p:cNvSpPr/>
          <p:nvPr/>
        </p:nvSpPr>
        <p:spPr>
          <a:xfrm>
            <a:off x="1617489" y="2887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3" name="타원 292"/>
          <p:cNvSpPr/>
          <p:nvPr/>
        </p:nvSpPr>
        <p:spPr>
          <a:xfrm>
            <a:off x="6448" y="36695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4" name="타원 293"/>
          <p:cNvSpPr/>
          <p:nvPr/>
        </p:nvSpPr>
        <p:spPr>
          <a:xfrm>
            <a:off x="-1975" y="6241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1592295" y="54359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6326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" name="그룹 432"/>
          <p:cNvGrpSpPr/>
          <p:nvPr/>
        </p:nvGrpSpPr>
        <p:grpSpPr>
          <a:xfrm>
            <a:off x="4593889" y="5564967"/>
            <a:ext cx="959960" cy="510033"/>
            <a:chOff x="2161329" y="5210916"/>
            <a:chExt cx="959960" cy="510033"/>
          </a:xfrm>
        </p:grpSpPr>
        <p:sp>
          <p:nvSpPr>
            <p:cNvPr id="434" name="TextBox 433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3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4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4" y="42597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4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7206370"/>
              </p:ext>
            </p:extLst>
          </p:nvPr>
        </p:nvGraphicFramePr>
        <p:xfrm>
          <a:off x="7709485" y="849870"/>
          <a:ext cx="2130802" cy="205592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5" name="직사각형 14"/>
          <p:cNvSpPr/>
          <p:nvPr/>
        </p:nvSpPr>
        <p:spPr bwMode="auto">
          <a:xfrm>
            <a:off x="64579" y="1543417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6732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6732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67327" y="200682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직사각형 22"/>
          <p:cNvSpPr/>
          <p:nvPr/>
        </p:nvSpPr>
        <p:spPr bwMode="auto">
          <a:xfrm>
            <a:off x="67327" y="2156805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67327" y="2312717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직사각형 24"/>
          <p:cNvSpPr/>
          <p:nvPr/>
        </p:nvSpPr>
        <p:spPr bwMode="auto">
          <a:xfrm>
            <a:off x="67327" y="246430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67327" y="2620214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직사각형 26"/>
          <p:cNvSpPr/>
          <p:nvPr/>
        </p:nvSpPr>
        <p:spPr bwMode="auto">
          <a:xfrm>
            <a:off x="67327" y="2776686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직사각형 27"/>
          <p:cNvSpPr/>
          <p:nvPr/>
        </p:nvSpPr>
        <p:spPr bwMode="auto">
          <a:xfrm>
            <a:off x="67327" y="2932598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64579" y="4205693"/>
            <a:ext cx="7590348" cy="1527564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83607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83607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836070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직사각형 34"/>
          <p:cNvSpPr/>
          <p:nvPr/>
        </p:nvSpPr>
        <p:spPr bwMode="auto">
          <a:xfrm>
            <a:off x="83607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83607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83607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직사각형 40"/>
          <p:cNvSpPr/>
          <p:nvPr/>
        </p:nvSpPr>
        <p:spPr bwMode="auto">
          <a:xfrm>
            <a:off x="1599478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직사각형 41"/>
          <p:cNvSpPr/>
          <p:nvPr/>
        </p:nvSpPr>
        <p:spPr bwMode="auto">
          <a:xfrm>
            <a:off x="1599478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직사각형 42"/>
          <p:cNvSpPr/>
          <p:nvPr/>
        </p:nvSpPr>
        <p:spPr bwMode="auto">
          <a:xfrm>
            <a:off x="1599478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1599478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1599478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1599478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1599478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2365466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2365466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2365466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2365466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2365466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365466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2365466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직사각형 58"/>
          <p:cNvSpPr/>
          <p:nvPr/>
        </p:nvSpPr>
        <p:spPr bwMode="auto">
          <a:xfrm>
            <a:off x="2365466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2365466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직사각형 60"/>
          <p:cNvSpPr/>
          <p:nvPr/>
        </p:nvSpPr>
        <p:spPr bwMode="auto">
          <a:xfrm>
            <a:off x="3134209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직사각형 61"/>
          <p:cNvSpPr/>
          <p:nvPr/>
        </p:nvSpPr>
        <p:spPr bwMode="auto">
          <a:xfrm>
            <a:off x="3134209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3134209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3134209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3134209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3134209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직사각형 68"/>
          <p:cNvSpPr/>
          <p:nvPr/>
        </p:nvSpPr>
        <p:spPr bwMode="auto">
          <a:xfrm>
            <a:off x="3134209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389761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389761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3897617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3897617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3897617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3897617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663772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663772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4663772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4663772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4663772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4663772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542976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42976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5429760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542976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542976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5429760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5429760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542976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6961911" y="154341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6961911" y="169932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961911" y="185091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961911" y="231271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6961911" y="2464302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6961911" y="2620214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직사각형 118"/>
          <p:cNvSpPr/>
          <p:nvPr/>
        </p:nvSpPr>
        <p:spPr bwMode="auto">
          <a:xfrm>
            <a:off x="6961911" y="277668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직사각형 119"/>
          <p:cNvSpPr/>
          <p:nvPr/>
        </p:nvSpPr>
        <p:spPr bwMode="auto">
          <a:xfrm>
            <a:off x="6961911" y="293259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직사각형 200"/>
          <p:cNvSpPr/>
          <p:nvPr/>
        </p:nvSpPr>
        <p:spPr bwMode="auto">
          <a:xfrm>
            <a:off x="64579" y="4203850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직사각형 201"/>
          <p:cNvSpPr/>
          <p:nvPr/>
        </p:nvSpPr>
        <p:spPr bwMode="auto">
          <a:xfrm>
            <a:off x="6732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직사각형 202"/>
          <p:cNvSpPr/>
          <p:nvPr/>
        </p:nvSpPr>
        <p:spPr bwMode="auto">
          <a:xfrm>
            <a:off x="6732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직사각형 203"/>
          <p:cNvSpPr/>
          <p:nvPr/>
        </p:nvSpPr>
        <p:spPr bwMode="auto">
          <a:xfrm>
            <a:off x="67327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직사각형 204"/>
          <p:cNvSpPr/>
          <p:nvPr/>
        </p:nvSpPr>
        <p:spPr bwMode="auto">
          <a:xfrm>
            <a:off x="67327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직사각형 205"/>
          <p:cNvSpPr/>
          <p:nvPr/>
        </p:nvSpPr>
        <p:spPr bwMode="auto">
          <a:xfrm>
            <a:off x="67327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7" name="직사각형 206"/>
          <p:cNvSpPr/>
          <p:nvPr/>
        </p:nvSpPr>
        <p:spPr bwMode="auto">
          <a:xfrm>
            <a:off x="6732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직사각형 207"/>
          <p:cNvSpPr/>
          <p:nvPr/>
        </p:nvSpPr>
        <p:spPr bwMode="auto">
          <a:xfrm>
            <a:off x="6732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직사각형 208"/>
          <p:cNvSpPr/>
          <p:nvPr/>
        </p:nvSpPr>
        <p:spPr bwMode="auto">
          <a:xfrm>
            <a:off x="6732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0" name="직사각형 209"/>
          <p:cNvSpPr/>
          <p:nvPr/>
        </p:nvSpPr>
        <p:spPr bwMode="auto">
          <a:xfrm>
            <a:off x="67327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직사각형 210"/>
          <p:cNvSpPr/>
          <p:nvPr/>
        </p:nvSpPr>
        <p:spPr bwMode="auto">
          <a:xfrm>
            <a:off x="83607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직사각형 211"/>
          <p:cNvSpPr/>
          <p:nvPr/>
        </p:nvSpPr>
        <p:spPr bwMode="auto">
          <a:xfrm>
            <a:off x="83607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3" name="직사각형 212"/>
          <p:cNvSpPr/>
          <p:nvPr/>
        </p:nvSpPr>
        <p:spPr bwMode="auto">
          <a:xfrm>
            <a:off x="836070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직사각형 213"/>
          <p:cNvSpPr/>
          <p:nvPr/>
        </p:nvSpPr>
        <p:spPr bwMode="auto">
          <a:xfrm>
            <a:off x="83607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직사각형 214"/>
          <p:cNvSpPr/>
          <p:nvPr/>
        </p:nvSpPr>
        <p:spPr bwMode="auto">
          <a:xfrm>
            <a:off x="83607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직사각형 215"/>
          <p:cNvSpPr/>
          <p:nvPr/>
        </p:nvSpPr>
        <p:spPr bwMode="auto">
          <a:xfrm>
            <a:off x="83607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직사각형 216"/>
          <p:cNvSpPr/>
          <p:nvPr/>
        </p:nvSpPr>
        <p:spPr bwMode="auto">
          <a:xfrm>
            <a:off x="1599478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직사각형 217"/>
          <p:cNvSpPr/>
          <p:nvPr/>
        </p:nvSpPr>
        <p:spPr bwMode="auto">
          <a:xfrm>
            <a:off x="1599478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직사각형 218"/>
          <p:cNvSpPr/>
          <p:nvPr/>
        </p:nvSpPr>
        <p:spPr bwMode="auto">
          <a:xfrm>
            <a:off x="1599478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직사각형 219"/>
          <p:cNvSpPr/>
          <p:nvPr/>
        </p:nvSpPr>
        <p:spPr bwMode="auto">
          <a:xfrm>
            <a:off x="1599478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직사각형 220"/>
          <p:cNvSpPr/>
          <p:nvPr/>
        </p:nvSpPr>
        <p:spPr bwMode="auto">
          <a:xfrm>
            <a:off x="1599478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599478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1599478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2365466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2365466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직사각형 225"/>
          <p:cNvSpPr/>
          <p:nvPr/>
        </p:nvSpPr>
        <p:spPr bwMode="auto">
          <a:xfrm>
            <a:off x="2365466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직사각형 226"/>
          <p:cNvSpPr/>
          <p:nvPr/>
        </p:nvSpPr>
        <p:spPr bwMode="auto">
          <a:xfrm>
            <a:off x="2365466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2365466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2365466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2365466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365466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2365466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3134209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3134209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3134209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3134209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3134209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3134209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3134209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직사각형 239"/>
          <p:cNvSpPr/>
          <p:nvPr/>
        </p:nvSpPr>
        <p:spPr bwMode="auto">
          <a:xfrm>
            <a:off x="389761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직사각형 240"/>
          <p:cNvSpPr/>
          <p:nvPr/>
        </p:nvSpPr>
        <p:spPr bwMode="auto">
          <a:xfrm>
            <a:off x="389761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직사각형 242"/>
          <p:cNvSpPr/>
          <p:nvPr/>
        </p:nvSpPr>
        <p:spPr bwMode="auto">
          <a:xfrm>
            <a:off x="3897617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직사각형 243"/>
          <p:cNvSpPr/>
          <p:nvPr/>
        </p:nvSpPr>
        <p:spPr bwMode="auto">
          <a:xfrm>
            <a:off x="389761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5" name="직사각형 244"/>
          <p:cNvSpPr/>
          <p:nvPr/>
        </p:nvSpPr>
        <p:spPr bwMode="auto">
          <a:xfrm>
            <a:off x="389761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6" name="직사각형 245"/>
          <p:cNvSpPr/>
          <p:nvPr/>
        </p:nvSpPr>
        <p:spPr bwMode="auto">
          <a:xfrm>
            <a:off x="389761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직사각형 251"/>
          <p:cNvSpPr/>
          <p:nvPr/>
        </p:nvSpPr>
        <p:spPr bwMode="auto">
          <a:xfrm>
            <a:off x="4663772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직사각형 252"/>
          <p:cNvSpPr/>
          <p:nvPr/>
        </p:nvSpPr>
        <p:spPr bwMode="auto">
          <a:xfrm>
            <a:off x="4663772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직사각형 253"/>
          <p:cNvSpPr/>
          <p:nvPr/>
        </p:nvSpPr>
        <p:spPr bwMode="auto">
          <a:xfrm>
            <a:off x="4663772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직사각형 254"/>
          <p:cNvSpPr/>
          <p:nvPr/>
        </p:nvSpPr>
        <p:spPr bwMode="auto">
          <a:xfrm>
            <a:off x="4663772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직사각형 255"/>
          <p:cNvSpPr/>
          <p:nvPr/>
        </p:nvSpPr>
        <p:spPr bwMode="auto">
          <a:xfrm>
            <a:off x="4663772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직사각형 256"/>
          <p:cNvSpPr/>
          <p:nvPr/>
        </p:nvSpPr>
        <p:spPr bwMode="auto">
          <a:xfrm>
            <a:off x="4663772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직사각형 257"/>
          <p:cNvSpPr/>
          <p:nvPr/>
        </p:nvSpPr>
        <p:spPr bwMode="auto">
          <a:xfrm>
            <a:off x="542976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직사각형 258"/>
          <p:cNvSpPr/>
          <p:nvPr/>
        </p:nvSpPr>
        <p:spPr bwMode="auto">
          <a:xfrm>
            <a:off x="542976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직사각형 259"/>
          <p:cNvSpPr/>
          <p:nvPr/>
        </p:nvSpPr>
        <p:spPr bwMode="auto">
          <a:xfrm>
            <a:off x="5429760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직사각형 260"/>
          <p:cNvSpPr/>
          <p:nvPr/>
        </p:nvSpPr>
        <p:spPr bwMode="auto">
          <a:xfrm>
            <a:off x="542976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542976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직사각형 262"/>
          <p:cNvSpPr/>
          <p:nvPr/>
        </p:nvSpPr>
        <p:spPr bwMode="auto">
          <a:xfrm>
            <a:off x="5429760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5429760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542976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직사각형 265"/>
          <p:cNvSpPr/>
          <p:nvPr/>
        </p:nvSpPr>
        <p:spPr bwMode="auto">
          <a:xfrm>
            <a:off x="6198503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6198503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6198503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6198503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직사각형 269"/>
          <p:cNvSpPr/>
          <p:nvPr/>
        </p:nvSpPr>
        <p:spPr bwMode="auto">
          <a:xfrm>
            <a:off x="6198503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직사각형 270"/>
          <p:cNvSpPr/>
          <p:nvPr/>
        </p:nvSpPr>
        <p:spPr bwMode="auto">
          <a:xfrm>
            <a:off x="6198503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직사각형 271"/>
          <p:cNvSpPr/>
          <p:nvPr/>
        </p:nvSpPr>
        <p:spPr bwMode="auto">
          <a:xfrm>
            <a:off x="6198503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직사각형 272"/>
          <p:cNvSpPr/>
          <p:nvPr/>
        </p:nvSpPr>
        <p:spPr bwMode="auto">
          <a:xfrm>
            <a:off x="6198503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6961911" y="420384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6961911" y="435975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6961911" y="451134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6961911" y="497315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6961911" y="512473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6961911" y="528064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6961911" y="5437119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6961911" y="5593031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5760239" y="899842"/>
            <a:ext cx="1384551" cy="2195120"/>
            <a:chOff x="5760237" y="899842"/>
            <a:chExt cx="1384551" cy="2195120"/>
          </a:xfrm>
        </p:grpSpPr>
        <p:sp>
          <p:nvSpPr>
            <p:cNvPr id="283" name="직사각형 282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직사각형 100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2" name="직사각형 101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3" name="직사각형 102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직사각형 104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6" name="직사각형 105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7" name="직사각형 106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직사각형 109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직사각형 283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" name="직사각형 1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직사각형 281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" name="직사각형 2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직사각형 284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6" name="그룹 285"/>
          <p:cNvGrpSpPr/>
          <p:nvPr/>
        </p:nvGrpSpPr>
        <p:grpSpPr>
          <a:xfrm>
            <a:off x="3103299" y="3552155"/>
            <a:ext cx="1384551" cy="2195120"/>
            <a:chOff x="5760237" y="899842"/>
            <a:chExt cx="1384551" cy="2195120"/>
          </a:xfrm>
        </p:grpSpPr>
        <p:sp>
          <p:nvSpPr>
            <p:cNvPr id="287" name="직사각형 286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직사각형 290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직사각형 291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직사각형 298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직사각형 299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1" name="그룹 300"/>
          <p:cNvGrpSpPr/>
          <p:nvPr/>
        </p:nvGrpSpPr>
        <p:grpSpPr>
          <a:xfrm>
            <a:off x="6098152" y="1741631"/>
            <a:ext cx="734954" cy="463726"/>
            <a:chOff x="2273832" y="5097628"/>
            <a:chExt cx="734954" cy="463726"/>
          </a:xfrm>
        </p:grpSpPr>
        <p:sp>
          <p:nvSpPr>
            <p:cNvPr id="302" name="TextBox 301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3420878" y="4378720"/>
            <a:ext cx="734954" cy="463726"/>
            <a:chOff x="2273832" y="5097628"/>
            <a:chExt cx="734954" cy="463726"/>
          </a:xfrm>
        </p:grpSpPr>
        <p:sp>
          <p:nvSpPr>
            <p:cNvPr id="305" name="TextBox 304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7" name="그룹 306"/>
          <p:cNvGrpSpPr/>
          <p:nvPr/>
        </p:nvGrpSpPr>
        <p:grpSpPr>
          <a:xfrm rot="16200000">
            <a:off x="4809968" y="1036686"/>
            <a:ext cx="261370" cy="558019"/>
            <a:chOff x="3530961" y="2049325"/>
            <a:chExt cx="261370" cy="558018"/>
          </a:xfrm>
        </p:grpSpPr>
        <p:sp>
          <p:nvSpPr>
            <p:cNvPr id="308" name="직사각형 30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>
            <a:off x="4469798" y="781189"/>
            <a:ext cx="959960" cy="648533"/>
            <a:chOff x="2161329" y="5243284"/>
            <a:chExt cx="959960" cy="648533"/>
          </a:xfrm>
        </p:grpSpPr>
        <p:sp>
          <p:nvSpPr>
            <p:cNvPr id="316" name="TextBox 315"/>
            <p:cNvSpPr txBox="1"/>
            <p:nvPr/>
          </p:nvSpPr>
          <p:spPr>
            <a:xfrm>
              <a:off x="2161329" y="5322430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273833" y="524328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19" name="그룹 318"/>
          <p:cNvGrpSpPr/>
          <p:nvPr/>
        </p:nvGrpSpPr>
        <p:grpSpPr>
          <a:xfrm rot="16200000">
            <a:off x="2483507" y="1048276"/>
            <a:ext cx="261370" cy="558019"/>
            <a:chOff x="3530961" y="2049325"/>
            <a:chExt cx="261370" cy="558018"/>
          </a:xfrm>
        </p:grpSpPr>
        <p:sp>
          <p:nvSpPr>
            <p:cNvPr id="320" name="직사각형 31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직사각형 32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4" name="직사각형 32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1" name="그룹 330"/>
          <p:cNvGrpSpPr/>
          <p:nvPr/>
        </p:nvGrpSpPr>
        <p:grpSpPr>
          <a:xfrm rot="16200000">
            <a:off x="5205017" y="3762232"/>
            <a:ext cx="261370" cy="558019"/>
            <a:chOff x="3530961" y="2049325"/>
            <a:chExt cx="261370" cy="558018"/>
          </a:xfrm>
        </p:grpSpPr>
        <p:sp>
          <p:nvSpPr>
            <p:cNvPr id="332" name="직사각형 33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3" name="직사각형 33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직사각형 33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직사각형 33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6" name="직사각형 33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7" name="직사각형 33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직사각형 33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4864849" y="3474368"/>
            <a:ext cx="959960" cy="510033"/>
            <a:chOff x="2161329" y="5210916"/>
            <a:chExt cx="959960" cy="510033"/>
          </a:xfrm>
        </p:grpSpPr>
        <p:sp>
          <p:nvSpPr>
            <p:cNvPr id="340" name="TextBox 339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43" name="그룹 342"/>
          <p:cNvGrpSpPr/>
          <p:nvPr/>
        </p:nvGrpSpPr>
        <p:grpSpPr>
          <a:xfrm rot="16200000">
            <a:off x="5079852" y="5872776"/>
            <a:ext cx="261370" cy="558019"/>
            <a:chOff x="3530961" y="2049325"/>
            <a:chExt cx="261370" cy="558018"/>
          </a:xfrm>
        </p:grpSpPr>
        <p:sp>
          <p:nvSpPr>
            <p:cNvPr id="344" name="직사각형 343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5" name="직사각형 344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직사각형 345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직사각형 346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8" name="직사각형 347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9" name="직사각형 348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직사각형 349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5" name="그룹 354"/>
          <p:cNvGrpSpPr/>
          <p:nvPr/>
        </p:nvGrpSpPr>
        <p:grpSpPr>
          <a:xfrm rot="16200000">
            <a:off x="2474382" y="5872776"/>
            <a:ext cx="261370" cy="558019"/>
            <a:chOff x="3530961" y="2049325"/>
            <a:chExt cx="261370" cy="558018"/>
          </a:xfrm>
        </p:grpSpPr>
        <p:sp>
          <p:nvSpPr>
            <p:cNvPr id="356" name="직사각형 355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직사각형 356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직사각형 357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직사각형 358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직사각형 359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직사각형 360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직사각형 361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7" name="그룹 366"/>
          <p:cNvGrpSpPr/>
          <p:nvPr/>
        </p:nvGrpSpPr>
        <p:grpSpPr>
          <a:xfrm rot="16200000">
            <a:off x="669394" y="5872776"/>
            <a:ext cx="261370" cy="558019"/>
            <a:chOff x="3530961" y="2049325"/>
            <a:chExt cx="261370" cy="558018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직사각형 36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직사각형 36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직사각형 37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직사각형 37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직사각형 37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직사각형 37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9" name="그룹 378"/>
          <p:cNvGrpSpPr/>
          <p:nvPr/>
        </p:nvGrpSpPr>
        <p:grpSpPr>
          <a:xfrm rot="16200000" flipV="1">
            <a:off x="2264453" y="3295391"/>
            <a:ext cx="261370" cy="558000"/>
            <a:chOff x="3530961" y="2049325"/>
            <a:chExt cx="261370" cy="558018"/>
          </a:xfrm>
        </p:grpSpPr>
        <p:sp>
          <p:nvSpPr>
            <p:cNvPr id="380" name="직사각형 37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1" name="직사각형 38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직사각형 38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직사각형 38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4" name="직사각형 38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5" name="직사각형 38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6" name="직사각형 38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1915869" y="2997894"/>
            <a:ext cx="959960" cy="448478"/>
            <a:chOff x="2161329" y="5210916"/>
            <a:chExt cx="959960" cy="448478"/>
          </a:xfrm>
        </p:grpSpPr>
        <p:sp>
          <p:nvSpPr>
            <p:cNvPr id="388" name="TextBox 387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92" name="양쪽 모서리가 둥근 사각형 391"/>
          <p:cNvSpPr/>
          <p:nvPr/>
        </p:nvSpPr>
        <p:spPr bwMode="auto">
          <a:xfrm rot="5400000">
            <a:off x="62679" y="6404097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이등변 삼각형 392"/>
          <p:cNvSpPr/>
          <p:nvPr/>
        </p:nvSpPr>
        <p:spPr bwMode="auto">
          <a:xfrm rot="5400000">
            <a:off x="218817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9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0" y="646566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55" name="그룹 454"/>
          <p:cNvGrpSpPr/>
          <p:nvPr/>
        </p:nvGrpSpPr>
        <p:grpSpPr>
          <a:xfrm>
            <a:off x="6073681" y="655369"/>
            <a:ext cx="1211844" cy="216000"/>
            <a:chOff x="5918343" y="655369"/>
            <a:chExt cx="1211844" cy="216000"/>
          </a:xfrm>
        </p:grpSpPr>
        <p:sp>
          <p:nvSpPr>
            <p:cNvPr id="456" name="직사각형 455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57" name="그룹 456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58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" name="그룹 4"/>
          <p:cNvGrpSpPr/>
          <p:nvPr/>
        </p:nvGrpSpPr>
        <p:grpSpPr>
          <a:xfrm>
            <a:off x="101977" y="645354"/>
            <a:ext cx="3039756" cy="148596"/>
            <a:chOff x="101976" y="645354"/>
            <a:chExt cx="3039756" cy="148596"/>
          </a:xfrm>
        </p:grpSpPr>
        <p:sp>
          <p:nvSpPr>
            <p:cNvPr id="330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0" name="모서리가 둥근 직사각형 45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1" name="모서리가 둥근 직사각형 46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2" name="모서리가 둥근 직사각형 46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3" name="모서리가 둥근 직사각형 46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2143339" y="760411"/>
            <a:ext cx="959960" cy="648533"/>
            <a:chOff x="2161329" y="5210916"/>
            <a:chExt cx="959960" cy="648533"/>
          </a:xfrm>
        </p:grpSpPr>
        <p:sp>
          <p:nvSpPr>
            <p:cNvPr id="328" name="TextBox 327"/>
            <p:cNvSpPr txBox="1"/>
            <p:nvPr/>
          </p:nvSpPr>
          <p:spPr>
            <a:xfrm>
              <a:off x="2161329" y="5290062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64" name="그룹 463"/>
          <p:cNvGrpSpPr/>
          <p:nvPr/>
        </p:nvGrpSpPr>
        <p:grpSpPr>
          <a:xfrm>
            <a:off x="61169" y="6635679"/>
            <a:ext cx="7603174" cy="200055"/>
            <a:chOff x="61169" y="6635677"/>
            <a:chExt cx="7603174" cy="200055"/>
          </a:xfrm>
        </p:grpSpPr>
        <p:sp>
          <p:nvSpPr>
            <p:cNvPr id="465" name="직사각형 46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7106286" y="962506"/>
            <a:ext cx="749870" cy="3157262"/>
            <a:chOff x="7107498" y="962506"/>
            <a:chExt cx="749870" cy="3157262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1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6" name="TextBox 51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0" name="그룹 46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1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1" name="TextBox 51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1" name="그룹 47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0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TextBox 50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2" name="그룹 47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98" name="그룹 49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1" name="TextBox 50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9" name="TextBox 49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73" name="그룹 47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91" name="그룹 49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9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9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9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4" name="TextBox 49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2" name="TextBox 49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74" name="TextBox 47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77" name="그룹 47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7" name="TextBox 4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78" name="TextBox 47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79" name="그룹 47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8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2" name="TextBox 48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20" name="Camera"/>
          <p:cNvSpPr>
            <a:spLocks noChangeAspect="1" noEditPoints="1"/>
          </p:cNvSpPr>
          <p:nvPr/>
        </p:nvSpPr>
        <p:spPr bwMode="auto">
          <a:xfrm>
            <a:off x="88426" y="5712979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1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4" y="5993767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4" name="타원 353"/>
          <p:cNvSpPr/>
          <p:nvPr/>
        </p:nvSpPr>
        <p:spPr>
          <a:xfrm>
            <a:off x="4499225" y="1196600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66" name="그룹 365"/>
          <p:cNvGrpSpPr/>
          <p:nvPr/>
        </p:nvGrpSpPr>
        <p:grpSpPr>
          <a:xfrm>
            <a:off x="4593889" y="604728"/>
            <a:ext cx="711778" cy="220181"/>
            <a:chOff x="1950185" y="2410790"/>
            <a:chExt cx="771093" cy="220181"/>
          </a:xfrm>
        </p:grpSpPr>
        <p:sp>
          <p:nvSpPr>
            <p:cNvPr id="39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99" name="타원 398"/>
          <p:cNvSpPr/>
          <p:nvPr/>
        </p:nvSpPr>
        <p:spPr>
          <a:xfrm>
            <a:off x="3289415" y="4000292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400" name="그룹 399"/>
          <p:cNvGrpSpPr/>
          <p:nvPr/>
        </p:nvGrpSpPr>
        <p:grpSpPr>
          <a:xfrm>
            <a:off x="3420878" y="4206694"/>
            <a:ext cx="711778" cy="220181"/>
            <a:chOff x="1950185" y="2410790"/>
            <a:chExt cx="771093" cy="220181"/>
          </a:xfrm>
        </p:grpSpPr>
        <p:sp>
          <p:nvSpPr>
            <p:cNvPr id="40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06" name="TextBox 405"/>
          <p:cNvSpPr txBox="1"/>
          <p:nvPr/>
        </p:nvSpPr>
        <p:spPr>
          <a:xfrm>
            <a:off x="3372492" y="3839914"/>
            <a:ext cx="144821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  <p:grpSp>
        <p:nvGrpSpPr>
          <p:cNvPr id="6" name="그룹 5"/>
          <p:cNvGrpSpPr/>
          <p:nvPr>
            <p:custDataLst>
              <p:tags r:id="rId2"/>
            </p:custDataLst>
          </p:nvPr>
        </p:nvGrpSpPr>
        <p:grpSpPr>
          <a:xfrm>
            <a:off x="3408736" y="4795781"/>
            <a:ext cx="1641231" cy="1695172"/>
            <a:chOff x="3683864" y="3897569"/>
            <a:chExt cx="1641231" cy="1695172"/>
          </a:xfrm>
        </p:grpSpPr>
        <p:sp>
          <p:nvSpPr>
            <p:cNvPr id="40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3683864" y="4055373"/>
              <a:ext cx="1641229" cy="153736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3683865" y="3897569"/>
              <a:ext cx="1641230" cy="15780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prstClr val="white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prstClr val="white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5182719" y="3940446"/>
              <a:ext cx="90854" cy="8411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11" name="직사각형 410"/>
          <p:cNvSpPr/>
          <p:nvPr/>
        </p:nvSpPr>
        <p:spPr bwMode="auto">
          <a:xfrm>
            <a:off x="3466014" y="4993337"/>
            <a:ext cx="564923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2" name="직사각형 411"/>
          <p:cNvSpPr/>
          <p:nvPr/>
        </p:nvSpPr>
        <p:spPr bwMode="auto">
          <a:xfrm>
            <a:off x="4041658" y="4993337"/>
            <a:ext cx="465231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413" name="표 41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1055109"/>
              </p:ext>
            </p:extLst>
          </p:nvPr>
        </p:nvGraphicFramePr>
        <p:xfrm>
          <a:off x="3483011" y="5218234"/>
          <a:ext cx="1492403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3226"/>
                <a:gridCol w="829177"/>
              </a:tblGrid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458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9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9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14" name="Button"/>
          <p:cNvSpPr/>
          <p:nvPr/>
        </p:nvSpPr>
        <p:spPr>
          <a:xfrm>
            <a:off x="3483721" y="6322329"/>
            <a:ext cx="697846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prstClr val="black"/>
                </a:solidFill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prstClr val="black"/>
              </a:solidFill>
              <a:cs typeface="Segoe UI" panose="020B0502040204020203" pitchFamily="34" charset="0"/>
            </a:endParaRPr>
          </a:p>
        </p:txBody>
      </p:sp>
      <p:sp>
        <p:nvSpPr>
          <p:cNvPr id="415" name="직사각형 414"/>
          <p:cNvSpPr/>
          <p:nvPr/>
        </p:nvSpPr>
        <p:spPr bwMode="auto">
          <a:xfrm>
            <a:off x="4508200" y="4993337"/>
            <a:ext cx="465231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6" name="타원 415"/>
          <p:cNvSpPr/>
          <p:nvPr/>
        </p:nvSpPr>
        <p:spPr>
          <a:xfrm>
            <a:off x="1987184" y="3105616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7" name="TextBox 416"/>
          <p:cNvSpPr txBox="1"/>
          <p:nvPr/>
        </p:nvSpPr>
        <p:spPr>
          <a:xfrm>
            <a:off x="849550" y="4190066"/>
            <a:ext cx="77932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DCNT0328744</a:t>
            </a:r>
            <a:endParaRPr lang="ko-KR" altLang="en-US" sz="700">
              <a:solidFill>
                <a:prstClr val="black"/>
              </a:solidFill>
            </a:endParaRPr>
          </a:p>
        </p:txBody>
      </p:sp>
      <p:sp>
        <p:nvSpPr>
          <p:cNvPr id="418" name="타원 417"/>
          <p:cNvSpPr/>
          <p:nvPr/>
        </p:nvSpPr>
        <p:spPr>
          <a:xfrm>
            <a:off x="814707" y="4076661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9" name="타원 418"/>
          <p:cNvSpPr/>
          <p:nvPr/>
        </p:nvSpPr>
        <p:spPr>
          <a:xfrm>
            <a:off x="350956" y="2007907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0" name="타원 419"/>
          <p:cNvSpPr/>
          <p:nvPr/>
        </p:nvSpPr>
        <p:spPr>
          <a:xfrm>
            <a:off x="3312827" y="4797074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1" name="타원 420"/>
          <p:cNvSpPr/>
          <p:nvPr/>
        </p:nvSpPr>
        <p:spPr>
          <a:xfrm>
            <a:off x="3337801" y="5002688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2" name="타원 421"/>
          <p:cNvSpPr/>
          <p:nvPr/>
        </p:nvSpPr>
        <p:spPr>
          <a:xfrm>
            <a:off x="3395904" y="5248999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8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3" name="타원 422"/>
          <p:cNvSpPr/>
          <p:nvPr/>
        </p:nvSpPr>
        <p:spPr>
          <a:xfrm>
            <a:off x="4734215" y="477358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9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24" name="타원 423"/>
          <p:cNvSpPr/>
          <p:nvPr/>
        </p:nvSpPr>
        <p:spPr>
          <a:xfrm>
            <a:off x="4175865" y="628679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10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426" name="그룹 425"/>
          <p:cNvGrpSpPr/>
          <p:nvPr/>
        </p:nvGrpSpPr>
        <p:grpSpPr>
          <a:xfrm>
            <a:off x="315390" y="5564967"/>
            <a:ext cx="959960" cy="510033"/>
            <a:chOff x="2161329" y="5210916"/>
            <a:chExt cx="959960" cy="510033"/>
          </a:xfrm>
        </p:grpSpPr>
        <p:sp>
          <p:nvSpPr>
            <p:cNvPr id="427" name="TextBox 426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30" name="그룹 429"/>
          <p:cNvGrpSpPr/>
          <p:nvPr/>
        </p:nvGrpSpPr>
        <p:grpSpPr>
          <a:xfrm>
            <a:off x="2124858" y="5545062"/>
            <a:ext cx="959960" cy="510033"/>
            <a:chOff x="2161329" y="5210916"/>
            <a:chExt cx="959960" cy="510033"/>
          </a:xfrm>
        </p:grpSpPr>
        <p:sp>
          <p:nvSpPr>
            <p:cNvPr id="431" name="TextBox 430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aphicFrame>
        <p:nvGraphicFramePr>
          <p:cNvPr id="436" name="표 4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60960146"/>
              </p:ext>
            </p:extLst>
          </p:nvPr>
        </p:nvGraphicFramePr>
        <p:xfrm>
          <a:off x="5650402" y="6278882"/>
          <a:ext cx="1966895" cy="344276"/>
        </p:xfrm>
        <a:graphic>
          <a:graphicData uri="http://schemas.openxmlformats.org/drawingml/2006/table">
            <a:tbl>
              <a:tblPr/>
              <a:tblGrid>
                <a:gridCol w="211494"/>
                <a:gridCol w="1755401"/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3231" marR="33231" marT="0" marB="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(40p)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76" name="직사각형 375"/>
          <p:cNvSpPr/>
          <p:nvPr/>
        </p:nvSpPr>
        <p:spPr bwMode="auto">
          <a:xfrm>
            <a:off x="83509" y="380857"/>
            <a:ext cx="7590329" cy="6433168"/>
          </a:xfrm>
          <a:prstGeom prst="rect">
            <a:avLst/>
          </a:prstGeom>
          <a:solidFill>
            <a:schemeClr val="accent2">
              <a:lumMod val="75000"/>
              <a:alpha val="50196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RS, EH </a:t>
            </a:r>
            <a:r>
              <a:rPr lang="ko-KR" altLang="en-US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팝업 상세정보 확인 필요</a:t>
            </a:r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 </a:t>
            </a:r>
            <a:endParaRPr lang="ko-KR" altLang="en-US" sz="32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5163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>
                <a:solidFill>
                  <a:prstClr val="black"/>
                </a:solidFill>
                <a:latin typeface="맑은 고딕"/>
              </a:rPr>
              <a:t>콘테이너 상세 팝업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(2D/3D)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7681378"/>
              </p:ext>
            </p:extLst>
          </p:nvPr>
        </p:nvGraphicFramePr>
        <p:xfrm>
          <a:off x="7709485" y="849868"/>
          <a:ext cx="2130802" cy="57049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64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콘테이너 상세팝업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(2D/3D)</a:t>
                      </a: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VT1.0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과 기능 동일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특정 컨테이너 마우스 좌클릭 후 우클릭 시 해당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Bay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의 콘테이너 상세정보 표시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(1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번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&amp;4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번 팝업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)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471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Pop-Up</a:t>
                      </a: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Block-bay 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적재된 콘테이너 위치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제목표시줄 좌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◀▶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이전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다음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Row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키보드 ← →버튼으로 기능 사용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7102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Info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박스영역 활성화 및 우측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팝업에 해당 콘테이너 상세정보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항목 정의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2-1</a:t>
                      </a: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Cotainer Size(F : Full, E : Empty)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2-2 : Cotainer Cargo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2-3  :Class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2-4 : Cotainer Type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2-5 : OPR Code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2-6 : Cotainer Grade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2-7 : Cotainer Number 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2-8 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Dangerous Cargo(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항목정의필요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64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여러 콘테이너 표현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위치 복수의 콘테이너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‘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총갯수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콘테이너순서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)’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박스영역 클릭시마다 괄호 숫자 순서순으로 변경 및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정보 업데이트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2354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콘테이너 상세 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모니터링뷰 콘테이너 선택 또는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임의의 박스영역 선택 시 해당 콘테이너 상세정보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(Only Read)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Location, Container Number, ISO, Dangerous Cargo, TYPE, OPR, POD, DAMAGE, F/M, CARGO, CLASS, FPOD, SEAL, GRADE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Dangerous Cargo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정의 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4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46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365622" y="697902"/>
            <a:ext cx="4174011" cy="301208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47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365620" y="519215"/>
            <a:ext cx="4174012" cy="1786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 b="1">
              <a:solidFill>
                <a:prstClr val="white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5" name="타원 554"/>
          <p:cNvSpPr/>
          <p:nvPr/>
        </p:nvSpPr>
        <p:spPr>
          <a:xfrm>
            <a:off x="210452" y="550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609489" y="3749635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맑은 고딕"/>
              </a:rPr>
              <a:t>&lt; Container Pop-Up &gt;</a:t>
            </a:r>
            <a:endParaRPr lang="ko-KR" altLang="en-US" sz="900" b="1">
              <a:solidFill>
                <a:srgbClr val="0000FF"/>
              </a:solidFill>
              <a:latin typeface="맑은 고딕"/>
            </a:endParaRPr>
          </a:p>
        </p:txBody>
      </p:sp>
      <p:graphicFrame>
        <p:nvGraphicFramePr>
          <p:cNvPr id="222" name="표 2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5630835"/>
              </p:ext>
            </p:extLst>
          </p:nvPr>
        </p:nvGraphicFramePr>
        <p:xfrm>
          <a:off x="534470" y="774895"/>
          <a:ext cx="3888430" cy="2537599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</a:tblGrid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40F M YY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RF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COS   SD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     8206</a:t>
                      </a:r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HHH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 2713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TAR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2712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 smtClean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223" name="TextBox 222"/>
          <p:cNvSpPr txBox="1"/>
          <p:nvPr/>
        </p:nvSpPr>
        <p:spPr>
          <a:xfrm>
            <a:off x="390452" y="84689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6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390452" y="127802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5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390452" y="171874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4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390452" y="214328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3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390452" y="256781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2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390452" y="299235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1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646936" y="329057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A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1038524" y="329057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B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1422840" y="328847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C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1807156" y="328638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D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2191472" y="328428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E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2591972" y="3282190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F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2976288" y="328009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G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3360604" y="327799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H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3744920" y="327590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J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4137328" y="327380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</a:rPr>
              <a:t>K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1336289" y="484237"/>
            <a:ext cx="20162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000" b="1">
                <a:solidFill>
                  <a:prstClr val="white"/>
                </a:solidFill>
              </a:rPr>
              <a:t>◀      </a:t>
            </a:r>
            <a:r>
              <a:rPr lang="en-US" altLang="ko-KR" sz="1000" b="1">
                <a:solidFill>
                  <a:prstClr val="white"/>
                </a:solidFill>
              </a:rPr>
              <a:t>63C-99(100)      </a:t>
            </a:r>
            <a:r>
              <a:rPr lang="ko-KR" altLang="en-US" sz="1000" b="1">
                <a:solidFill>
                  <a:prstClr val="white"/>
                </a:solidFill>
              </a:rPr>
              <a:t> ▶</a:t>
            </a:r>
          </a:p>
        </p:txBody>
      </p:sp>
      <p:sp>
        <p:nvSpPr>
          <p:cNvPr id="241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3"/>
            </p:custDataLst>
          </p:nvPr>
        </p:nvSpPr>
        <p:spPr>
          <a:xfrm>
            <a:off x="4549204" y="697901"/>
            <a:ext cx="2329024" cy="134938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4"/>
            </p:custDataLst>
          </p:nvPr>
        </p:nvSpPr>
        <p:spPr>
          <a:xfrm>
            <a:off x="4549207" y="519215"/>
            <a:ext cx="2329025" cy="1786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800" b="1">
                <a:solidFill>
                  <a:prstClr val="white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Container</a:t>
            </a:r>
          </a:p>
        </p:txBody>
      </p:sp>
      <p:sp>
        <p:nvSpPr>
          <p:cNvPr id="24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6723990" y="567767"/>
            <a:ext cx="98425" cy="95249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4509868" y="690433"/>
            <a:ext cx="1224136" cy="600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030"/>
              </a:lnSpc>
            </a:pPr>
            <a:r>
              <a:rPr lang="en-US" altLang="ko-KR" sz="800" b="1">
                <a:solidFill>
                  <a:prstClr val="black"/>
                </a:solidFill>
              </a:rPr>
              <a:t>Location</a:t>
            </a:r>
          </a:p>
          <a:p>
            <a:pPr>
              <a:lnSpc>
                <a:spcPts val="1030"/>
              </a:lnSpc>
            </a:pPr>
            <a:r>
              <a:rPr lang="en-US" altLang="ko-KR" sz="800" b="1">
                <a:solidFill>
                  <a:prstClr val="black"/>
                </a:solidFill>
              </a:rPr>
              <a:t>Container Number</a:t>
            </a:r>
          </a:p>
          <a:p>
            <a:pPr>
              <a:lnSpc>
                <a:spcPts val="1030"/>
              </a:lnSpc>
            </a:pPr>
            <a:r>
              <a:rPr lang="en-US" altLang="ko-KR" sz="800" b="1">
                <a:solidFill>
                  <a:prstClr val="black"/>
                </a:solidFill>
              </a:rPr>
              <a:t>ISO</a:t>
            </a:r>
          </a:p>
          <a:p>
            <a:pPr>
              <a:lnSpc>
                <a:spcPts val="1030"/>
              </a:lnSpc>
            </a:pPr>
            <a:r>
              <a:rPr lang="en-US" altLang="ko-KR" sz="800" b="1">
                <a:solidFill>
                  <a:srgbClr val="FF0000"/>
                </a:solidFill>
              </a:rPr>
              <a:t>Dangerous Cargo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5806125" y="733516"/>
            <a:ext cx="1008001" cy="10902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63C-100-H-4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5806014" y="86675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TCLU 1028206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806014" y="100641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45R1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4509868" y="1271275"/>
            <a:ext cx="7200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</a:rPr>
              <a:t>TYPE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OPR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POD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DAMAGE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F/M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0" name="TextBox 249"/>
          <p:cNvSpPr txBox="1"/>
          <p:nvPr/>
        </p:nvSpPr>
        <p:spPr>
          <a:xfrm>
            <a:off x="5734006" y="1263183"/>
            <a:ext cx="7200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</a:rPr>
              <a:t>CARGO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CLASS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FPOD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SEAL</a:t>
            </a:r>
          </a:p>
          <a:p>
            <a:r>
              <a:rPr lang="en-US" altLang="ko-KR" sz="800" b="1">
                <a:solidFill>
                  <a:prstClr val="black"/>
                </a:solidFill>
              </a:rPr>
              <a:t>GRADE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1" name="직사각형 250"/>
          <p:cNvSpPr/>
          <p:nvPr/>
        </p:nvSpPr>
        <p:spPr>
          <a:xfrm>
            <a:off x="5122021" y="1304507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RF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2" name="직사각형 251"/>
          <p:cNvSpPr/>
          <p:nvPr/>
        </p:nvSpPr>
        <p:spPr>
          <a:xfrm>
            <a:off x="5122021" y="1440164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COS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3" name="직사각형 252"/>
          <p:cNvSpPr/>
          <p:nvPr/>
        </p:nvSpPr>
        <p:spPr>
          <a:xfrm>
            <a:off x="5122021" y="156688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6" name="직사각형 255"/>
          <p:cNvSpPr/>
          <p:nvPr/>
        </p:nvSpPr>
        <p:spPr>
          <a:xfrm>
            <a:off x="6197754" y="1304507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M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6197754" y="1440164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YY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58" name="직사각형 257"/>
          <p:cNvSpPr/>
          <p:nvPr/>
        </p:nvSpPr>
        <p:spPr>
          <a:xfrm>
            <a:off x="6197754" y="156688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61" name="직사각형 260"/>
          <p:cNvSpPr/>
          <p:nvPr/>
        </p:nvSpPr>
        <p:spPr>
          <a:xfrm>
            <a:off x="5122021" y="169557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5122021" y="1839343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197754" y="1705751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6197754" y="1847435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prstClr val="black"/>
                </a:solidFill>
              </a:rPr>
              <a:t>-</a:t>
            </a:r>
            <a:endParaRPr lang="ko-KR" altLang="en-US" sz="800" b="1">
              <a:solidFill>
                <a:prstClr val="black"/>
              </a:solidFill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1081588" y="2567819"/>
            <a:ext cx="213140" cy="107722"/>
          </a:xfrm>
          <a:prstGeom prst="rect">
            <a:avLst/>
          </a:prstGeom>
          <a:solidFill>
            <a:srgbClr val="FFFF00"/>
          </a:solidFill>
          <a:ln w="6350" cap="flat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rgbClr val="FF0000"/>
                </a:solidFill>
                <a:latin typeface="맑은 고딕" panose="020B0503020000020004" pitchFamily="50" charset="-127"/>
                <a:cs typeface="Calibri" pitchFamily="34" charset="0"/>
              </a:rPr>
              <a:t>3(1)</a:t>
            </a:r>
            <a:endParaRPr lang="ko-KR" altLang="en-US" sz="700" b="1" dirty="0">
              <a:solidFill>
                <a:srgbClr val="FF0000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3402169" y="2989431"/>
            <a:ext cx="213140" cy="107722"/>
          </a:xfrm>
          <a:prstGeom prst="rect">
            <a:avLst/>
          </a:prstGeom>
          <a:solidFill>
            <a:srgbClr val="FFFF00"/>
          </a:solidFill>
          <a:ln w="6350" cap="flat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rgbClr val="FF0000"/>
                </a:solidFill>
                <a:latin typeface="맑은 고딕" panose="020B0503020000020004" pitchFamily="50" charset="-127"/>
                <a:cs typeface="Calibri" pitchFamily="34" charset="0"/>
              </a:rPr>
              <a:t>2(2)</a:t>
            </a:r>
            <a:endParaRPr lang="ko-KR" altLang="en-US" sz="700" b="1" dirty="0">
              <a:solidFill>
                <a:srgbClr val="FF0000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타원 265"/>
          <p:cNvSpPr/>
          <p:nvPr/>
        </p:nvSpPr>
        <p:spPr>
          <a:xfrm>
            <a:off x="3106613" y="15936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1294726" y="25316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8" name="타원 267"/>
          <p:cNvSpPr/>
          <p:nvPr/>
        </p:nvSpPr>
        <p:spPr>
          <a:xfrm>
            <a:off x="5139948" y="550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69" name="타원 268"/>
          <p:cNvSpPr/>
          <p:nvPr/>
        </p:nvSpPr>
        <p:spPr>
          <a:xfrm>
            <a:off x="6828690" y="510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71" name="표 2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8971357"/>
              </p:ext>
            </p:extLst>
          </p:nvPr>
        </p:nvGraphicFramePr>
        <p:xfrm>
          <a:off x="5168806" y="4673181"/>
          <a:ext cx="1089820" cy="12192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1089820"/>
              </a:tblGrid>
              <a:tr h="119597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2000" b="1" smtClean="0"/>
                        <a:t>40F M</a:t>
                      </a:r>
                      <a:r>
                        <a:rPr lang="en-US" altLang="ko-KR" sz="20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        9177</a:t>
                      </a:r>
                      <a:endParaRPr lang="ko-KR" altLang="en-US" sz="20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6" name="꺾인 연결선 5"/>
          <p:cNvCxnSpPr>
            <a:endCxn id="271" idx="0"/>
          </p:cNvCxnSpPr>
          <p:nvPr/>
        </p:nvCxnSpPr>
        <p:spPr>
          <a:xfrm rot="16200000" flipH="1">
            <a:off x="3237690" y="2197155"/>
            <a:ext cx="2747081" cy="2204977"/>
          </a:xfrm>
          <a:prstGeom prst="bentConnector3">
            <a:avLst>
              <a:gd name="adj1" fmla="val 7582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/>
          <p:cNvSpPr txBox="1"/>
          <p:nvPr/>
        </p:nvSpPr>
        <p:spPr>
          <a:xfrm>
            <a:off x="4924289" y="5889769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맑은 고딕"/>
              </a:rPr>
              <a:t>&lt; 2</a:t>
            </a:r>
            <a:r>
              <a:rPr lang="ko-KR" altLang="en-US" sz="900" b="1">
                <a:solidFill>
                  <a:srgbClr val="0000FF"/>
                </a:solidFill>
                <a:latin typeface="맑은 고딕"/>
              </a:rPr>
              <a:t>번 확대</a:t>
            </a:r>
            <a:r>
              <a:rPr lang="en-US" altLang="ko-KR" sz="900" b="1">
                <a:solidFill>
                  <a:srgbClr val="0000FF"/>
                </a:solidFill>
                <a:latin typeface="맑은 고딕"/>
              </a:rPr>
              <a:t> &gt;</a:t>
            </a:r>
            <a:endParaRPr lang="ko-KR" altLang="en-US" sz="900" b="1">
              <a:solidFill>
                <a:srgbClr val="0000FF"/>
              </a:solidFill>
              <a:latin typeface="맑은 고딕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4995936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2-1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5455441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2-2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6076068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2-3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4949069" y="501651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2-4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4949069" y="533210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2-5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4" name="타원 283"/>
          <p:cNvSpPr/>
          <p:nvPr/>
        </p:nvSpPr>
        <p:spPr>
          <a:xfrm>
            <a:off x="6102136" y="533210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2-6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285" name="타원 284"/>
          <p:cNvSpPr/>
          <p:nvPr/>
        </p:nvSpPr>
        <p:spPr>
          <a:xfrm>
            <a:off x="5394034" y="5655769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2-7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61" name="Scrollbar" descr="&lt;SmartSettings&gt;&lt;SmartResize enabled=&quot;True&quot; minWidth=&quot;60&quot; minHeight=&quot;7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431632" y="3489254"/>
            <a:ext cx="4013254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62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689316" y="3186130"/>
              <a:ext cx="537439" cy="82671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 rot="5400000" flipH="1">
              <a:off x="608092" y="3217080"/>
              <a:ext cx="64008" cy="2077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 rot="16200000" flipH="1">
              <a:off x="2825451" y="3217080"/>
              <a:ext cx="64008" cy="2077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6" name="타원 65"/>
          <p:cNvSpPr/>
          <p:nvPr/>
        </p:nvSpPr>
        <p:spPr>
          <a:xfrm>
            <a:off x="251632" y="34532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938" y="2109099"/>
            <a:ext cx="157331" cy="157331"/>
          </a:xfrm>
          <a:prstGeom prst="rect">
            <a:avLst/>
          </a:prstGeom>
        </p:spPr>
      </p:pic>
      <p:pic>
        <p:nvPicPr>
          <p:cNvPr id="69" name="그림 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06" y="1688757"/>
            <a:ext cx="157331" cy="157331"/>
          </a:xfrm>
          <a:prstGeom prst="rect">
            <a:avLst/>
          </a:prstGeom>
        </p:spPr>
      </p:pic>
      <p:pic>
        <p:nvPicPr>
          <p:cNvPr id="70" name="그림 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6691" y="4984600"/>
            <a:ext cx="265918" cy="265918"/>
          </a:xfrm>
          <a:prstGeom prst="rect">
            <a:avLst/>
          </a:prstGeom>
        </p:spPr>
      </p:pic>
      <p:sp>
        <p:nvSpPr>
          <p:cNvPr id="71" name="직사각형 70"/>
          <p:cNvSpPr/>
          <p:nvPr/>
        </p:nvSpPr>
        <p:spPr>
          <a:xfrm>
            <a:off x="5806014" y="114480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srgbClr val="FF0000"/>
                </a:solidFill>
              </a:rPr>
              <a:t>explosive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765156" y="4930016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800" b="1" kern="0">
                <a:solidFill>
                  <a:sysClr val="window" lastClr="FFFFFF"/>
                </a:solidFill>
                <a:latin typeface="맑은 고딕" pitchFamily="50" charset="-127"/>
              </a:rPr>
              <a:t>2-8</a:t>
            </a:r>
            <a:endParaRPr lang="ko-KR" altLang="en-US" sz="9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43005381"/>
              </p:ext>
            </p:extLst>
          </p:nvPr>
        </p:nvGraphicFramePr>
        <p:xfrm>
          <a:off x="5394034" y="6296890"/>
          <a:ext cx="2130802" cy="481436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43715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가로 스크롤바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스크롤바 이동으로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Row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0148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" name="그룹 330"/>
          <p:cNvGrpSpPr/>
          <p:nvPr/>
        </p:nvGrpSpPr>
        <p:grpSpPr>
          <a:xfrm rot="16200000">
            <a:off x="3663164" y="3219754"/>
            <a:ext cx="261370" cy="558019"/>
            <a:chOff x="3530961" y="2049325"/>
            <a:chExt cx="261370" cy="558018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332" name="직사각형 33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3" name="직사각형 33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직사각형 33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직사각형 33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6" name="직사각형 33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7" name="직사각형 33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직사각형 33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3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4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4" y="42597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4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940938"/>
              </p:ext>
            </p:extLst>
          </p:nvPr>
        </p:nvGraphicFramePr>
        <p:xfrm>
          <a:off x="7709485" y="849870"/>
          <a:ext cx="2130802" cy="407217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 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실행 시 실행한 스크린에 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&amp;Job Order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활성화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화면분할과 무관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ITV</a:t>
                      </a: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드라이브뷰 실행 시 해당 장비는 중앙포커스 이동 및 추적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대상 장비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ITV, TC, QC, RS, EH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장비의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실시간 영상 재생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Default 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화면 중앙 위치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좌클릭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드래그 시 해당 스크린에서만 위치 이동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latin typeface="+mn-ea"/>
                        </a:rPr>
                        <a:t>닫기 버튼</a:t>
                      </a:r>
                      <a:endParaRPr lang="en-US" altLang="ko-KR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latin typeface="+mn-ea"/>
                        </a:rPr>
                        <a:t>클릭 시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 닫기</a:t>
                      </a:r>
                      <a:endParaRPr lang="en-US" altLang="ko-KR" sz="800" b="0" smtClean="0">
                        <a:latin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Default : Driver View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우측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화면 중앙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위치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좌클릭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드래그 시 해당 스크린에서만 위치 이동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5" name="직사각형 14"/>
          <p:cNvSpPr/>
          <p:nvPr/>
        </p:nvSpPr>
        <p:spPr bwMode="auto">
          <a:xfrm>
            <a:off x="64579" y="1543417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6732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6732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67327" y="200682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직사각형 22"/>
          <p:cNvSpPr/>
          <p:nvPr/>
        </p:nvSpPr>
        <p:spPr bwMode="auto">
          <a:xfrm>
            <a:off x="67327" y="2156805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67327" y="2312717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직사각형 24"/>
          <p:cNvSpPr/>
          <p:nvPr/>
        </p:nvSpPr>
        <p:spPr bwMode="auto">
          <a:xfrm>
            <a:off x="67327" y="246430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67327" y="2620214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직사각형 26"/>
          <p:cNvSpPr/>
          <p:nvPr/>
        </p:nvSpPr>
        <p:spPr bwMode="auto">
          <a:xfrm>
            <a:off x="67327" y="2776686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직사각형 27"/>
          <p:cNvSpPr/>
          <p:nvPr/>
        </p:nvSpPr>
        <p:spPr bwMode="auto">
          <a:xfrm>
            <a:off x="67327" y="2932598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64579" y="4205693"/>
            <a:ext cx="7590348" cy="1527564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83607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83607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836070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직사각형 34"/>
          <p:cNvSpPr/>
          <p:nvPr/>
        </p:nvSpPr>
        <p:spPr bwMode="auto">
          <a:xfrm>
            <a:off x="83607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83607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83607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직사각형 40"/>
          <p:cNvSpPr/>
          <p:nvPr/>
        </p:nvSpPr>
        <p:spPr bwMode="auto">
          <a:xfrm>
            <a:off x="1599478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직사각형 41"/>
          <p:cNvSpPr/>
          <p:nvPr/>
        </p:nvSpPr>
        <p:spPr bwMode="auto">
          <a:xfrm>
            <a:off x="1599478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직사각형 42"/>
          <p:cNvSpPr/>
          <p:nvPr/>
        </p:nvSpPr>
        <p:spPr bwMode="auto">
          <a:xfrm>
            <a:off x="1599478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1599478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1599478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1599478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1599478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2365466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2365466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2365466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2365466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2365466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365466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2365466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직사각형 58"/>
          <p:cNvSpPr/>
          <p:nvPr/>
        </p:nvSpPr>
        <p:spPr bwMode="auto">
          <a:xfrm>
            <a:off x="2365466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2365466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직사각형 60"/>
          <p:cNvSpPr/>
          <p:nvPr/>
        </p:nvSpPr>
        <p:spPr bwMode="auto">
          <a:xfrm>
            <a:off x="3134209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직사각형 61"/>
          <p:cNvSpPr/>
          <p:nvPr/>
        </p:nvSpPr>
        <p:spPr bwMode="auto">
          <a:xfrm>
            <a:off x="3134209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3134209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3134209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3134209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3134209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직사각형 68"/>
          <p:cNvSpPr/>
          <p:nvPr/>
        </p:nvSpPr>
        <p:spPr bwMode="auto">
          <a:xfrm>
            <a:off x="3134209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389761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389761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3897617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3897617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3897617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3897617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663772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663772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4663772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4663772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4663772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4663772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542976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42976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5429760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542976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542976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5429760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5429760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542976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6961911" y="154341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6961911" y="169932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961911" y="185091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961911" y="231271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6961911" y="2464302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6961911" y="2620214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직사각형 118"/>
          <p:cNvSpPr/>
          <p:nvPr/>
        </p:nvSpPr>
        <p:spPr bwMode="auto">
          <a:xfrm>
            <a:off x="6961911" y="277668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직사각형 119"/>
          <p:cNvSpPr/>
          <p:nvPr/>
        </p:nvSpPr>
        <p:spPr bwMode="auto">
          <a:xfrm>
            <a:off x="6961911" y="293259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직사각형 200"/>
          <p:cNvSpPr/>
          <p:nvPr/>
        </p:nvSpPr>
        <p:spPr bwMode="auto">
          <a:xfrm>
            <a:off x="64579" y="4203850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직사각형 201"/>
          <p:cNvSpPr/>
          <p:nvPr/>
        </p:nvSpPr>
        <p:spPr bwMode="auto">
          <a:xfrm>
            <a:off x="6732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직사각형 202"/>
          <p:cNvSpPr/>
          <p:nvPr/>
        </p:nvSpPr>
        <p:spPr bwMode="auto">
          <a:xfrm>
            <a:off x="6732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직사각형 203"/>
          <p:cNvSpPr/>
          <p:nvPr/>
        </p:nvSpPr>
        <p:spPr bwMode="auto">
          <a:xfrm>
            <a:off x="67327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직사각형 204"/>
          <p:cNvSpPr/>
          <p:nvPr/>
        </p:nvSpPr>
        <p:spPr bwMode="auto">
          <a:xfrm>
            <a:off x="67327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직사각형 205"/>
          <p:cNvSpPr/>
          <p:nvPr/>
        </p:nvSpPr>
        <p:spPr bwMode="auto">
          <a:xfrm>
            <a:off x="67327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7" name="직사각형 206"/>
          <p:cNvSpPr/>
          <p:nvPr/>
        </p:nvSpPr>
        <p:spPr bwMode="auto">
          <a:xfrm>
            <a:off x="6732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직사각형 207"/>
          <p:cNvSpPr/>
          <p:nvPr/>
        </p:nvSpPr>
        <p:spPr bwMode="auto">
          <a:xfrm>
            <a:off x="6732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직사각형 208"/>
          <p:cNvSpPr/>
          <p:nvPr/>
        </p:nvSpPr>
        <p:spPr bwMode="auto">
          <a:xfrm>
            <a:off x="6732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0" name="직사각형 209"/>
          <p:cNvSpPr/>
          <p:nvPr/>
        </p:nvSpPr>
        <p:spPr bwMode="auto">
          <a:xfrm>
            <a:off x="67327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직사각형 210"/>
          <p:cNvSpPr/>
          <p:nvPr/>
        </p:nvSpPr>
        <p:spPr bwMode="auto">
          <a:xfrm>
            <a:off x="83607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직사각형 211"/>
          <p:cNvSpPr/>
          <p:nvPr/>
        </p:nvSpPr>
        <p:spPr bwMode="auto">
          <a:xfrm>
            <a:off x="83607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3" name="직사각형 212"/>
          <p:cNvSpPr/>
          <p:nvPr/>
        </p:nvSpPr>
        <p:spPr bwMode="auto">
          <a:xfrm>
            <a:off x="836070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직사각형 213"/>
          <p:cNvSpPr/>
          <p:nvPr/>
        </p:nvSpPr>
        <p:spPr bwMode="auto">
          <a:xfrm>
            <a:off x="83607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직사각형 214"/>
          <p:cNvSpPr/>
          <p:nvPr/>
        </p:nvSpPr>
        <p:spPr bwMode="auto">
          <a:xfrm>
            <a:off x="83607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직사각형 215"/>
          <p:cNvSpPr/>
          <p:nvPr/>
        </p:nvSpPr>
        <p:spPr bwMode="auto">
          <a:xfrm>
            <a:off x="83607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직사각형 216"/>
          <p:cNvSpPr/>
          <p:nvPr/>
        </p:nvSpPr>
        <p:spPr bwMode="auto">
          <a:xfrm>
            <a:off x="1599478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직사각형 217"/>
          <p:cNvSpPr/>
          <p:nvPr/>
        </p:nvSpPr>
        <p:spPr bwMode="auto">
          <a:xfrm>
            <a:off x="1599478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직사각형 218"/>
          <p:cNvSpPr/>
          <p:nvPr/>
        </p:nvSpPr>
        <p:spPr bwMode="auto">
          <a:xfrm>
            <a:off x="1599478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직사각형 219"/>
          <p:cNvSpPr/>
          <p:nvPr/>
        </p:nvSpPr>
        <p:spPr bwMode="auto">
          <a:xfrm>
            <a:off x="1599478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직사각형 220"/>
          <p:cNvSpPr/>
          <p:nvPr/>
        </p:nvSpPr>
        <p:spPr bwMode="auto">
          <a:xfrm>
            <a:off x="1599478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599478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1599478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2365466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2365466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직사각형 225"/>
          <p:cNvSpPr/>
          <p:nvPr/>
        </p:nvSpPr>
        <p:spPr bwMode="auto">
          <a:xfrm>
            <a:off x="2365466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직사각형 226"/>
          <p:cNvSpPr/>
          <p:nvPr/>
        </p:nvSpPr>
        <p:spPr bwMode="auto">
          <a:xfrm>
            <a:off x="2365466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2365466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2365466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2365466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365466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2365466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3134209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3134209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3134209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3134209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3134209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3134209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3134209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직사각형 239"/>
          <p:cNvSpPr/>
          <p:nvPr/>
        </p:nvSpPr>
        <p:spPr bwMode="auto">
          <a:xfrm>
            <a:off x="389761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직사각형 240"/>
          <p:cNvSpPr/>
          <p:nvPr/>
        </p:nvSpPr>
        <p:spPr bwMode="auto">
          <a:xfrm>
            <a:off x="389761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직사각형 242"/>
          <p:cNvSpPr/>
          <p:nvPr/>
        </p:nvSpPr>
        <p:spPr bwMode="auto">
          <a:xfrm>
            <a:off x="3897617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직사각형 243"/>
          <p:cNvSpPr/>
          <p:nvPr/>
        </p:nvSpPr>
        <p:spPr bwMode="auto">
          <a:xfrm>
            <a:off x="389761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5" name="직사각형 244"/>
          <p:cNvSpPr/>
          <p:nvPr/>
        </p:nvSpPr>
        <p:spPr bwMode="auto">
          <a:xfrm>
            <a:off x="389761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6" name="직사각형 245"/>
          <p:cNvSpPr/>
          <p:nvPr/>
        </p:nvSpPr>
        <p:spPr bwMode="auto">
          <a:xfrm>
            <a:off x="389761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직사각형 251"/>
          <p:cNvSpPr/>
          <p:nvPr/>
        </p:nvSpPr>
        <p:spPr bwMode="auto">
          <a:xfrm>
            <a:off x="4663772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직사각형 252"/>
          <p:cNvSpPr/>
          <p:nvPr/>
        </p:nvSpPr>
        <p:spPr bwMode="auto">
          <a:xfrm>
            <a:off x="4663772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직사각형 253"/>
          <p:cNvSpPr/>
          <p:nvPr/>
        </p:nvSpPr>
        <p:spPr bwMode="auto">
          <a:xfrm>
            <a:off x="4663772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직사각형 254"/>
          <p:cNvSpPr/>
          <p:nvPr/>
        </p:nvSpPr>
        <p:spPr bwMode="auto">
          <a:xfrm>
            <a:off x="4663772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직사각형 255"/>
          <p:cNvSpPr/>
          <p:nvPr/>
        </p:nvSpPr>
        <p:spPr bwMode="auto">
          <a:xfrm>
            <a:off x="4663772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직사각형 256"/>
          <p:cNvSpPr/>
          <p:nvPr/>
        </p:nvSpPr>
        <p:spPr bwMode="auto">
          <a:xfrm>
            <a:off x="4663772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직사각형 257"/>
          <p:cNvSpPr/>
          <p:nvPr/>
        </p:nvSpPr>
        <p:spPr bwMode="auto">
          <a:xfrm>
            <a:off x="542976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직사각형 258"/>
          <p:cNvSpPr/>
          <p:nvPr/>
        </p:nvSpPr>
        <p:spPr bwMode="auto">
          <a:xfrm>
            <a:off x="542976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직사각형 259"/>
          <p:cNvSpPr/>
          <p:nvPr/>
        </p:nvSpPr>
        <p:spPr bwMode="auto">
          <a:xfrm>
            <a:off x="5429760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직사각형 260"/>
          <p:cNvSpPr/>
          <p:nvPr/>
        </p:nvSpPr>
        <p:spPr bwMode="auto">
          <a:xfrm>
            <a:off x="542976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542976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직사각형 262"/>
          <p:cNvSpPr/>
          <p:nvPr/>
        </p:nvSpPr>
        <p:spPr bwMode="auto">
          <a:xfrm>
            <a:off x="5429760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5429760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542976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직사각형 265"/>
          <p:cNvSpPr/>
          <p:nvPr/>
        </p:nvSpPr>
        <p:spPr bwMode="auto">
          <a:xfrm>
            <a:off x="6198503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6198503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6198503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6198503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직사각형 269"/>
          <p:cNvSpPr/>
          <p:nvPr/>
        </p:nvSpPr>
        <p:spPr bwMode="auto">
          <a:xfrm>
            <a:off x="6198503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직사각형 270"/>
          <p:cNvSpPr/>
          <p:nvPr/>
        </p:nvSpPr>
        <p:spPr bwMode="auto">
          <a:xfrm>
            <a:off x="6198503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직사각형 271"/>
          <p:cNvSpPr/>
          <p:nvPr/>
        </p:nvSpPr>
        <p:spPr bwMode="auto">
          <a:xfrm>
            <a:off x="6198503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직사각형 272"/>
          <p:cNvSpPr/>
          <p:nvPr/>
        </p:nvSpPr>
        <p:spPr bwMode="auto">
          <a:xfrm>
            <a:off x="6198503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6961911" y="420384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6961911" y="435975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6961911" y="451134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6961911" y="497315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6961911" y="512473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6961911" y="528064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6961911" y="5437119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6961911" y="5593031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5760239" y="899842"/>
            <a:ext cx="1384551" cy="2195120"/>
            <a:chOff x="5760237" y="899842"/>
            <a:chExt cx="1384551" cy="2195120"/>
          </a:xfrm>
        </p:grpSpPr>
        <p:sp>
          <p:nvSpPr>
            <p:cNvPr id="283" name="직사각형 282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직사각형 100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2" name="직사각형 101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3" name="직사각형 102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직사각형 104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6" name="직사각형 105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7" name="직사각형 106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직사각형 109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직사각형 283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" name="직사각형 1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직사각형 281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" name="직사각형 2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직사각형 284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6" name="그룹 285"/>
          <p:cNvGrpSpPr/>
          <p:nvPr/>
        </p:nvGrpSpPr>
        <p:grpSpPr>
          <a:xfrm>
            <a:off x="3103299" y="3552155"/>
            <a:ext cx="1384551" cy="2195120"/>
            <a:chOff x="5760237" y="899842"/>
            <a:chExt cx="1384551" cy="2195120"/>
          </a:xfrm>
        </p:grpSpPr>
        <p:sp>
          <p:nvSpPr>
            <p:cNvPr id="287" name="직사각형 286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직사각형 290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직사각형 291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직사각형 298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직사각형 299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1" name="그룹 300"/>
          <p:cNvGrpSpPr/>
          <p:nvPr/>
        </p:nvGrpSpPr>
        <p:grpSpPr>
          <a:xfrm>
            <a:off x="6098152" y="1741631"/>
            <a:ext cx="734954" cy="463726"/>
            <a:chOff x="2273832" y="5097628"/>
            <a:chExt cx="734954" cy="463726"/>
          </a:xfrm>
        </p:grpSpPr>
        <p:sp>
          <p:nvSpPr>
            <p:cNvPr id="302" name="TextBox 301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3420878" y="4378720"/>
            <a:ext cx="734954" cy="463726"/>
            <a:chOff x="2273832" y="5097628"/>
            <a:chExt cx="734954" cy="463726"/>
          </a:xfrm>
        </p:grpSpPr>
        <p:sp>
          <p:nvSpPr>
            <p:cNvPr id="305" name="TextBox 304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7" name="그룹 306"/>
          <p:cNvGrpSpPr/>
          <p:nvPr/>
        </p:nvGrpSpPr>
        <p:grpSpPr>
          <a:xfrm rot="16200000">
            <a:off x="4809968" y="1036686"/>
            <a:ext cx="261370" cy="558019"/>
            <a:chOff x="3530961" y="2049325"/>
            <a:chExt cx="261370" cy="558018"/>
          </a:xfrm>
        </p:grpSpPr>
        <p:sp>
          <p:nvSpPr>
            <p:cNvPr id="308" name="직사각형 30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>
            <a:off x="4469798" y="781189"/>
            <a:ext cx="959960" cy="648533"/>
            <a:chOff x="2161329" y="5243284"/>
            <a:chExt cx="959960" cy="648533"/>
          </a:xfrm>
        </p:grpSpPr>
        <p:sp>
          <p:nvSpPr>
            <p:cNvPr id="316" name="TextBox 315"/>
            <p:cNvSpPr txBox="1"/>
            <p:nvPr/>
          </p:nvSpPr>
          <p:spPr>
            <a:xfrm>
              <a:off x="2161329" y="5322430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273833" y="524328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19" name="그룹 318"/>
          <p:cNvGrpSpPr/>
          <p:nvPr/>
        </p:nvGrpSpPr>
        <p:grpSpPr>
          <a:xfrm rot="16200000">
            <a:off x="2483507" y="1048276"/>
            <a:ext cx="261370" cy="558019"/>
            <a:chOff x="3530961" y="2049325"/>
            <a:chExt cx="261370" cy="558018"/>
          </a:xfrm>
        </p:grpSpPr>
        <p:sp>
          <p:nvSpPr>
            <p:cNvPr id="320" name="직사각형 31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직사각형 32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4" name="직사각형 32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3322996" y="2931890"/>
            <a:ext cx="959960" cy="510033"/>
            <a:chOff x="2161329" y="5210916"/>
            <a:chExt cx="959960" cy="510033"/>
          </a:xfrm>
        </p:grpSpPr>
        <p:sp>
          <p:nvSpPr>
            <p:cNvPr id="340" name="TextBox 339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55" name="그룹 354"/>
          <p:cNvGrpSpPr/>
          <p:nvPr/>
        </p:nvGrpSpPr>
        <p:grpSpPr>
          <a:xfrm rot="16200000">
            <a:off x="2474382" y="5872776"/>
            <a:ext cx="261370" cy="558019"/>
            <a:chOff x="3530961" y="2049325"/>
            <a:chExt cx="261370" cy="558018"/>
          </a:xfrm>
        </p:grpSpPr>
        <p:sp>
          <p:nvSpPr>
            <p:cNvPr id="356" name="직사각형 355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직사각형 356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직사각형 357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직사각형 358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직사각형 359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직사각형 360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직사각형 361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7" name="그룹 366"/>
          <p:cNvGrpSpPr/>
          <p:nvPr/>
        </p:nvGrpSpPr>
        <p:grpSpPr>
          <a:xfrm rot="16200000">
            <a:off x="669394" y="5872776"/>
            <a:ext cx="261370" cy="558019"/>
            <a:chOff x="3530961" y="2049325"/>
            <a:chExt cx="261370" cy="558018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직사각형 36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직사각형 36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직사각형 37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직사각형 37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직사각형 37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직사각형 37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9" name="그룹 378"/>
          <p:cNvGrpSpPr/>
          <p:nvPr/>
        </p:nvGrpSpPr>
        <p:grpSpPr>
          <a:xfrm rot="16200000" flipV="1">
            <a:off x="2264453" y="3295391"/>
            <a:ext cx="261370" cy="558000"/>
            <a:chOff x="3530961" y="2049325"/>
            <a:chExt cx="261370" cy="558018"/>
          </a:xfrm>
        </p:grpSpPr>
        <p:sp>
          <p:nvSpPr>
            <p:cNvPr id="380" name="직사각형 37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1" name="직사각형 38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직사각형 38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직사각형 38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4" name="직사각형 38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5" name="직사각형 38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6" name="직사각형 38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1915869" y="2997894"/>
            <a:ext cx="959960" cy="448478"/>
            <a:chOff x="2161329" y="5210916"/>
            <a:chExt cx="959960" cy="448478"/>
          </a:xfrm>
        </p:grpSpPr>
        <p:sp>
          <p:nvSpPr>
            <p:cNvPr id="388" name="TextBox 387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92" name="양쪽 모서리가 둥근 사각형 391"/>
          <p:cNvSpPr/>
          <p:nvPr/>
        </p:nvSpPr>
        <p:spPr bwMode="auto">
          <a:xfrm rot="5400000">
            <a:off x="62679" y="6404097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이등변 삼각형 392"/>
          <p:cNvSpPr/>
          <p:nvPr/>
        </p:nvSpPr>
        <p:spPr bwMode="auto">
          <a:xfrm rot="5400000">
            <a:off x="218817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94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0" y="646566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55" name="그룹 454"/>
          <p:cNvGrpSpPr/>
          <p:nvPr/>
        </p:nvGrpSpPr>
        <p:grpSpPr>
          <a:xfrm>
            <a:off x="6073681" y="655369"/>
            <a:ext cx="1211844" cy="216000"/>
            <a:chOff x="5918343" y="655369"/>
            <a:chExt cx="1211844" cy="216000"/>
          </a:xfrm>
        </p:grpSpPr>
        <p:sp>
          <p:nvSpPr>
            <p:cNvPr id="456" name="직사각형 455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57" name="그룹 456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58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" name="그룹 4"/>
          <p:cNvGrpSpPr/>
          <p:nvPr/>
        </p:nvGrpSpPr>
        <p:grpSpPr>
          <a:xfrm>
            <a:off x="101977" y="645354"/>
            <a:ext cx="3039756" cy="148596"/>
            <a:chOff x="101976" y="645354"/>
            <a:chExt cx="3039756" cy="148596"/>
          </a:xfrm>
        </p:grpSpPr>
        <p:sp>
          <p:nvSpPr>
            <p:cNvPr id="330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0" name="모서리가 둥근 직사각형 45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1" name="모서리가 둥근 직사각형 46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2" name="모서리가 둥근 직사각형 46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3" name="모서리가 둥근 직사각형 46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2143339" y="760411"/>
            <a:ext cx="959960" cy="648533"/>
            <a:chOff x="2161329" y="5210916"/>
            <a:chExt cx="959960" cy="648533"/>
          </a:xfrm>
        </p:grpSpPr>
        <p:sp>
          <p:nvSpPr>
            <p:cNvPr id="328" name="TextBox 327"/>
            <p:cNvSpPr txBox="1"/>
            <p:nvPr/>
          </p:nvSpPr>
          <p:spPr>
            <a:xfrm>
              <a:off x="2161329" y="5290062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64" name="그룹 463"/>
          <p:cNvGrpSpPr/>
          <p:nvPr/>
        </p:nvGrpSpPr>
        <p:grpSpPr>
          <a:xfrm>
            <a:off x="61169" y="6635679"/>
            <a:ext cx="7603174" cy="200055"/>
            <a:chOff x="61169" y="6635677"/>
            <a:chExt cx="7603174" cy="200055"/>
          </a:xfrm>
        </p:grpSpPr>
        <p:sp>
          <p:nvSpPr>
            <p:cNvPr id="465" name="직사각형 46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7106286" y="962506"/>
            <a:ext cx="749870" cy="3157262"/>
            <a:chOff x="7107498" y="962506"/>
            <a:chExt cx="749870" cy="3157262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1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6" name="TextBox 51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0" name="그룹 46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1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1" name="TextBox 51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1" name="그룹 47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0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TextBox 50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2" name="그룹 47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98" name="그룹 49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1" name="TextBox 50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9" name="TextBox 49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73" name="그룹 47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91" name="그룹 49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9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9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9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4" name="TextBox 49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2" name="TextBox 49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74" name="TextBox 47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77" name="그룹 47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7" name="TextBox 4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78" name="TextBox 47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79" name="그룹 47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8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2" name="TextBox 48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20" name="Camera"/>
          <p:cNvSpPr>
            <a:spLocks noChangeAspect="1" noEditPoints="1"/>
          </p:cNvSpPr>
          <p:nvPr/>
        </p:nvSpPr>
        <p:spPr bwMode="auto">
          <a:xfrm>
            <a:off x="88426" y="5712979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1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4" y="5993767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4" name="타원 353"/>
          <p:cNvSpPr/>
          <p:nvPr/>
        </p:nvSpPr>
        <p:spPr>
          <a:xfrm>
            <a:off x="3388556" y="3261141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66" name="그룹 365"/>
          <p:cNvGrpSpPr/>
          <p:nvPr/>
        </p:nvGrpSpPr>
        <p:grpSpPr>
          <a:xfrm>
            <a:off x="4593889" y="604728"/>
            <a:ext cx="711778" cy="220181"/>
            <a:chOff x="1950185" y="2410790"/>
            <a:chExt cx="771093" cy="220181"/>
          </a:xfrm>
        </p:grpSpPr>
        <p:sp>
          <p:nvSpPr>
            <p:cNvPr id="39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0" name="그룹 399"/>
          <p:cNvGrpSpPr/>
          <p:nvPr/>
        </p:nvGrpSpPr>
        <p:grpSpPr>
          <a:xfrm>
            <a:off x="3420878" y="4206694"/>
            <a:ext cx="711778" cy="220181"/>
            <a:chOff x="1950185" y="2410790"/>
            <a:chExt cx="771093" cy="220181"/>
          </a:xfrm>
        </p:grpSpPr>
        <p:sp>
          <p:nvSpPr>
            <p:cNvPr id="40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26" name="그룹 425"/>
          <p:cNvGrpSpPr/>
          <p:nvPr/>
        </p:nvGrpSpPr>
        <p:grpSpPr>
          <a:xfrm>
            <a:off x="315390" y="5564967"/>
            <a:ext cx="959960" cy="510033"/>
            <a:chOff x="2161329" y="5210916"/>
            <a:chExt cx="959960" cy="510033"/>
          </a:xfrm>
        </p:grpSpPr>
        <p:sp>
          <p:nvSpPr>
            <p:cNvPr id="427" name="TextBox 426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30" name="그룹 429"/>
          <p:cNvGrpSpPr/>
          <p:nvPr/>
        </p:nvGrpSpPr>
        <p:grpSpPr>
          <a:xfrm>
            <a:off x="2124858" y="5545062"/>
            <a:ext cx="959960" cy="510033"/>
            <a:chOff x="2161329" y="5210916"/>
            <a:chExt cx="959960" cy="510033"/>
          </a:xfrm>
        </p:grpSpPr>
        <p:sp>
          <p:nvSpPr>
            <p:cNvPr id="431" name="TextBox 430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76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796293" y="1266437"/>
            <a:ext cx="1778000" cy="1695172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77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7" y="1818008"/>
              <a:ext cx="6668455" cy="354464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78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91" y="1454166"/>
              <a:ext cx="6668459" cy="36384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Driver View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6685663" y="1553026"/>
              <a:ext cx="369147" cy="19394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07" name="Button"/>
          <p:cNvSpPr/>
          <p:nvPr/>
        </p:nvSpPr>
        <p:spPr>
          <a:xfrm>
            <a:off x="4322993" y="2752522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425" name="표 42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71417368"/>
              </p:ext>
            </p:extLst>
          </p:nvPr>
        </p:nvGraphicFramePr>
        <p:xfrm>
          <a:off x="3939090" y="1646857"/>
          <a:ext cx="1492403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3226"/>
                <a:gridCol w="829177"/>
              </a:tblGrid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active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28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29" name="TextBox 428"/>
          <p:cNvSpPr txBox="1"/>
          <p:nvPr/>
        </p:nvSpPr>
        <p:spPr>
          <a:xfrm>
            <a:off x="3855735" y="1453563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Job Order</a:t>
            </a:r>
            <a:endParaRPr lang="ko-KR" altLang="en-US" sz="800" b="1" smtClean="0">
              <a:latin typeface="+mn-ea"/>
            </a:endParaRPr>
          </a:p>
        </p:txBody>
      </p:sp>
      <p:pic>
        <p:nvPicPr>
          <p:cNvPr id="437" name="Picture 2"/>
          <p:cNvPicPr>
            <a:picLocks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1543" y="1273965"/>
            <a:ext cx="1684750" cy="168693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38" name="곱셈 기호 437"/>
          <p:cNvSpPr/>
          <p:nvPr/>
        </p:nvSpPr>
        <p:spPr>
          <a:xfrm>
            <a:off x="3518280" y="1273965"/>
            <a:ext cx="249253" cy="249253"/>
          </a:xfrm>
          <a:prstGeom prst="mathMultiply">
            <a:avLst>
              <a:gd name="adj1" fmla="val 11291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9" name="타원 438"/>
          <p:cNvSpPr/>
          <p:nvPr/>
        </p:nvSpPr>
        <p:spPr>
          <a:xfrm>
            <a:off x="2132290" y="1308591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0" name="타원 439"/>
          <p:cNvSpPr/>
          <p:nvPr/>
        </p:nvSpPr>
        <p:spPr>
          <a:xfrm>
            <a:off x="3416645" y="1308591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1" name="타원 440"/>
          <p:cNvSpPr/>
          <p:nvPr/>
        </p:nvSpPr>
        <p:spPr>
          <a:xfrm>
            <a:off x="4487563" y="129211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42" name="타원 441"/>
          <p:cNvSpPr/>
          <p:nvPr/>
        </p:nvSpPr>
        <p:spPr>
          <a:xfrm>
            <a:off x="4178233" y="2749099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532598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prstClr val="black"/>
                </a:solidFill>
                <a:latin typeface="맑은 고딕"/>
              </a:rPr>
              <a:t>Display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 정책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(2D/3D LOD 1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단계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)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5605848"/>
              </p:ext>
            </p:extLst>
          </p:nvPr>
        </p:nvGraphicFramePr>
        <p:xfrm>
          <a:off x="7709485" y="849868"/>
          <a:ext cx="2130802" cy="14011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또는 키보드 제스처없이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 표시되는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048860"/>
              </p:ext>
            </p:extLst>
          </p:nvPr>
        </p:nvGraphicFramePr>
        <p:xfrm>
          <a:off x="153976" y="1020390"/>
          <a:ext cx="7380498" cy="38035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11814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Job Info,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Job Info</a:t>
                      </a:r>
                      <a:r>
                        <a:rPr lang="ko-KR" altLang="en-US" sz="900" baseline="0" smtClean="0"/>
                        <a:t>는 </a:t>
                      </a:r>
                      <a:r>
                        <a:rPr lang="en-US" altLang="ko-KR" sz="900" baseline="0" smtClean="0"/>
                        <a:t>1.0</a:t>
                      </a:r>
                      <a:r>
                        <a:rPr lang="ko-KR" altLang="en-US" sz="900" baseline="0" smtClean="0"/>
                        <a:t>기준의 아이콘형태의 </a:t>
                      </a:r>
                      <a:r>
                        <a:rPr lang="en-US" altLang="ko-KR" sz="900" baseline="0" smtClean="0"/>
                        <a:t>Event</a:t>
                      </a:r>
                      <a:r>
                        <a:rPr lang="ko-KR" altLang="en-US" sz="900" baseline="0" smtClean="0"/>
                        <a:t>정보를 텍스트로 출력</a:t>
                      </a:r>
                      <a:r>
                        <a:rPr lang="en-US" altLang="ko-KR" sz="900" baseline="0" smtClean="0"/>
                        <a:t>(ITV/OTR</a:t>
                      </a:r>
                      <a:r>
                        <a:rPr lang="ko-KR" altLang="en-US" sz="900" baseline="0" smtClean="0"/>
                        <a:t>만 해당</a:t>
                      </a:r>
                      <a:r>
                        <a:rPr lang="en-US" altLang="ko-KR" sz="900" baseline="0" smtClean="0"/>
                        <a:t>)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      ※ Job Event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정보 표시유무 및 노출정책 협의 필요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0" indent="0" algn="l" latinLnBrk="1">
                        <a:buFontTx/>
                        <a:buNone/>
                      </a:pP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8741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smtClean="0"/>
                        <a:t>39P</a:t>
                      </a:r>
                      <a:r>
                        <a:rPr lang="en-US" altLang="ko-KR" sz="900" baseline="0" smtClean="0"/>
                        <a:t> </a:t>
                      </a:r>
                      <a:r>
                        <a:rPr lang="ko-KR" altLang="en-US" sz="900" baseline="0" smtClean="0"/>
                        <a:t>참조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586405" y="1902047"/>
            <a:ext cx="147238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>
                <a:solidFill>
                  <a:srgbClr val="00B0F0"/>
                </a:solidFill>
                <a:latin typeface="맑은 고딕"/>
              </a:rPr>
              <a:t>9.8km/h</a:t>
            </a: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781564" y="3400960"/>
            <a:ext cx="108302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</a:p>
          <a:p>
            <a:pPr algn="ctr"/>
            <a:r>
              <a:rPr lang="en-US" altLang="ko-KR" sz="900" b="1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45/100</a:t>
            </a:r>
            <a:endParaRPr lang="en-US" altLang="ko-KR" sz="900" b="1">
              <a:solidFill>
                <a:srgbClr val="FF6600"/>
              </a:solidFill>
              <a:latin typeface="맑은 고딕"/>
            </a:endParaRP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prstClr val="black"/>
              </a:solidFill>
              <a:latin typeface="맑은 고딕"/>
            </a:endParaRPr>
          </a:p>
        </p:txBody>
      </p:sp>
      <p:grpSp>
        <p:nvGrpSpPr>
          <p:cNvPr id="88" name="그룹 87"/>
          <p:cNvGrpSpPr/>
          <p:nvPr/>
        </p:nvGrpSpPr>
        <p:grpSpPr>
          <a:xfrm>
            <a:off x="2001209" y="3265067"/>
            <a:ext cx="670905" cy="191573"/>
            <a:chOff x="1950185" y="2410790"/>
            <a:chExt cx="771093" cy="220181"/>
          </a:xfrm>
        </p:grpSpPr>
        <p:sp>
          <p:nvSpPr>
            <p:cNvPr id="8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2001209" y="1372384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1586405" y="2672855"/>
            <a:ext cx="1472387" cy="480846"/>
            <a:chOff x="1843767" y="5210916"/>
            <a:chExt cx="1595085" cy="480846"/>
          </a:xfrm>
        </p:grpSpPr>
        <p:sp>
          <p:nvSpPr>
            <p:cNvPr id="101" name="TextBox 100"/>
            <p:cNvSpPr txBox="1"/>
            <p:nvPr/>
          </p:nvSpPr>
          <p:spPr>
            <a:xfrm>
              <a:off x="1843767" y="5322430"/>
              <a:ext cx="15950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00B0F0"/>
                  </a:solidFill>
                  <a:latin typeface="맑은 고딕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Equipment ID</a:t>
              </a:r>
              <a:endParaRPr lang="ko-KR" altLang="en-US" sz="900" b="1" dirty="0">
                <a:solidFill>
                  <a:srgbClr val="00B0F0"/>
                </a:solidFill>
                <a:latin typeface="맑은 고딕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273833" y="5210916"/>
              <a:ext cx="73495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prstClr val="black"/>
                  </a:solidFill>
                  <a:latin typeface="맑은 고딕"/>
                </a:rPr>
                <a:t>23MPH</a:t>
              </a:r>
            </a:p>
          </p:txBody>
        </p:sp>
      </p:grpSp>
      <p:grpSp>
        <p:nvGrpSpPr>
          <p:cNvPr id="103" name="그룹 102"/>
          <p:cNvGrpSpPr/>
          <p:nvPr/>
        </p:nvGrpSpPr>
        <p:grpSpPr>
          <a:xfrm>
            <a:off x="2001209" y="2546022"/>
            <a:ext cx="670905" cy="191573"/>
            <a:chOff x="1950185" y="2410790"/>
            <a:chExt cx="771093" cy="220181"/>
          </a:xfrm>
        </p:grpSpPr>
        <p:sp>
          <p:nvSpPr>
            <p:cNvPr id="10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9" name="직사각형 108"/>
          <p:cNvSpPr/>
          <p:nvPr/>
        </p:nvSpPr>
        <p:spPr bwMode="auto">
          <a:xfrm>
            <a:off x="2010160" y="1608833"/>
            <a:ext cx="270656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216259" y="1588292"/>
            <a:ext cx="4869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1.2Km</a:t>
            </a:r>
          </a:p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2:47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● 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Display 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정책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(Basic)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7353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prstClr val="black"/>
                </a:solidFill>
                <a:latin typeface="맑은 고딕"/>
              </a:rPr>
              <a:t>Display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 정책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(2D/3D LOD 1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단계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)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222811"/>
              </p:ext>
            </p:extLst>
          </p:nvPr>
        </p:nvGraphicFramePr>
        <p:xfrm>
          <a:off x="7709485" y="849868"/>
          <a:ext cx="2130802" cy="14011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시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45717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789309" y="1340125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9279881"/>
              </p:ext>
            </p:extLst>
          </p:nvPr>
        </p:nvGraphicFramePr>
        <p:xfrm>
          <a:off x="170158" y="1020388"/>
          <a:ext cx="7380498" cy="50161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3220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14331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Job Info,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Job Info</a:t>
                      </a:r>
                      <a:r>
                        <a:rPr lang="ko-KR" altLang="en-US" sz="900" baseline="0" smtClean="0"/>
                        <a:t>는 </a:t>
                      </a:r>
                      <a:r>
                        <a:rPr lang="en-US" altLang="ko-KR" sz="900" baseline="0" smtClean="0"/>
                        <a:t>1.0</a:t>
                      </a:r>
                      <a:r>
                        <a:rPr lang="ko-KR" altLang="en-US" sz="900" baseline="0" smtClean="0"/>
                        <a:t>기준의 아이콘형태의 </a:t>
                      </a:r>
                      <a:r>
                        <a:rPr lang="en-US" altLang="ko-KR" sz="900" baseline="0" smtClean="0"/>
                        <a:t>Event</a:t>
                      </a:r>
                      <a:r>
                        <a:rPr lang="ko-KR" altLang="en-US" sz="900" baseline="0" smtClean="0"/>
                        <a:t>정보를 텍스트로 출력</a:t>
                      </a:r>
                      <a:r>
                        <a:rPr lang="en-US" altLang="ko-KR" sz="900" baseline="0" smtClean="0"/>
                        <a:t>(ITV/OTR</a:t>
                      </a:r>
                      <a:r>
                        <a:rPr lang="ko-KR" altLang="en-US" sz="900" baseline="0" smtClean="0"/>
                        <a:t>만 해당</a:t>
                      </a:r>
                      <a:r>
                        <a:rPr lang="en-US" altLang="ko-KR" sz="900" baseline="0" smtClean="0"/>
                        <a:t>)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      ※ Job Event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정보 표시유무 및 노출정책 협의 필요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0" indent="0" algn="l" latinLnBrk="1">
                        <a:buFontTx/>
                        <a:buNone/>
                      </a:pP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94676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357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3919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smtClean="0"/>
                        <a:t>39P</a:t>
                      </a:r>
                      <a:r>
                        <a:rPr lang="en-US" altLang="ko-KR" sz="900" baseline="0" smtClean="0"/>
                        <a:t> </a:t>
                      </a:r>
                      <a:r>
                        <a:rPr lang="ko-KR" altLang="en-US" sz="900" baseline="0" smtClean="0"/>
                        <a:t>참조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391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456931" y="2225727"/>
            <a:ext cx="1472387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>
                <a:solidFill>
                  <a:srgbClr val="00B0F0"/>
                </a:solidFill>
                <a:latin typeface="맑은 고딕"/>
              </a:rPr>
              <a:t>9.8km/h</a:t>
            </a: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652092" y="4253299"/>
            <a:ext cx="108302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</a:p>
          <a:p>
            <a:pPr algn="ctr"/>
            <a:r>
              <a:rPr lang="en-US" altLang="ko-KR" sz="900" b="1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45/100</a:t>
            </a:r>
            <a:endParaRPr lang="en-US" altLang="ko-KR" sz="900" b="1">
              <a:solidFill>
                <a:srgbClr val="FF6600"/>
              </a:solidFill>
              <a:latin typeface="맑은 고딕"/>
            </a:endParaRP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prstClr val="black"/>
              </a:solidFill>
              <a:latin typeface="맑은 고딕"/>
            </a:endParaRPr>
          </a:p>
        </p:txBody>
      </p:sp>
      <p:grpSp>
        <p:nvGrpSpPr>
          <p:cNvPr id="88" name="그룹 87"/>
          <p:cNvGrpSpPr/>
          <p:nvPr/>
        </p:nvGrpSpPr>
        <p:grpSpPr>
          <a:xfrm>
            <a:off x="1871736" y="4117406"/>
            <a:ext cx="670905" cy="191573"/>
            <a:chOff x="1950185" y="2410790"/>
            <a:chExt cx="771093" cy="220181"/>
          </a:xfrm>
        </p:grpSpPr>
        <p:sp>
          <p:nvSpPr>
            <p:cNvPr id="8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1871736" y="1696063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1456931" y="3233882"/>
            <a:ext cx="1472387" cy="480846"/>
            <a:chOff x="1843767" y="5210916"/>
            <a:chExt cx="1595085" cy="480846"/>
          </a:xfrm>
        </p:grpSpPr>
        <p:sp>
          <p:nvSpPr>
            <p:cNvPr id="101" name="TextBox 100"/>
            <p:cNvSpPr txBox="1"/>
            <p:nvPr/>
          </p:nvSpPr>
          <p:spPr>
            <a:xfrm>
              <a:off x="1843767" y="5322430"/>
              <a:ext cx="15950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00B0F0"/>
                  </a:solidFill>
                  <a:latin typeface="맑은 고딕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Equipment ID</a:t>
              </a:r>
              <a:endParaRPr lang="ko-KR" altLang="en-US" sz="900" b="1" dirty="0">
                <a:solidFill>
                  <a:srgbClr val="00B0F0"/>
                </a:solidFill>
                <a:latin typeface="맑은 고딕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273833" y="5210916"/>
              <a:ext cx="73495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prstClr val="black"/>
                  </a:solidFill>
                  <a:latin typeface="맑은 고딕"/>
                </a:rPr>
                <a:t>23MPH</a:t>
              </a:r>
            </a:p>
          </p:txBody>
        </p:sp>
      </p:grpSp>
      <p:grpSp>
        <p:nvGrpSpPr>
          <p:cNvPr id="103" name="그룹 102"/>
          <p:cNvGrpSpPr/>
          <p:nvPr/>
        </p:nvGrpSpPr>
        <p:grpSpPr>
          <a:xfrm>
            <a:off x="1871736" y="3107049"/>
            <a:ext cx="670905" cy="191573"/>
            <a:chOff x="1950185" y="2410790"/>
            <a:chExt cx="771093" cy="220181"/>
          </a:xfrm>
        </p:grpSpPr>
        <p:sp>
          <p:nvSpPr>
            <p:cNvPr id="10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9" name="직사각형 108"/>
          <p:cNvSpPr/>
          <p:nvPr/>
        </p:nvSpPr>
        <p:spPr bwMode="auto">
          <a:xfrm>
            <a:off x="1880687" y="1932516"/>
            <a:ext cx="270656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086788" y="1911973"/>
            <a:ext cx="4869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1.2Km</a:t>
            </a:r>
          </a:p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2:47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9014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● 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Display 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정책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(Object 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마우스오버 또는 좌클릭 시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)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789309" y="2739760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89309" y="3742006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</p:spTree>
    <p:extLst>
      <p:ext uri="{BB962C8B-B14F-4D97-AF65-F5344CB8AC3E}">
        <p14:creationId xmlns:p14="http://schemas.microsoft.com/office/powerpoint/2010/main" val="41016837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prstClr val="black"/>
                </a:solidFill>
                <a:latin typeface="맑은 고딕"/>
              </a:rPr>
              <a:t>VT Monitoring Screen View(1 Screen) : 3D LOD(Level Of Detail) 1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단계 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: QC, Vessel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5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5" y="42597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5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48419725"/>
              </p:ext>
            </p:extLst>
          </p:nvPr>
        </p:nvGraphicFramePr>
        <p:xfrm>
          <a:off x="7709485" y="849870"/>
          <a:ext cx="2130802" cy="24462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Alarm/Warning(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알람등급별 컬러표시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디스플레이정책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37, 38p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lang="en-US" altLang="ko-KR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Info Display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정책은 협의 필요</a:t>
                      </a:r>
                      <a:endParaRPr lang="en-US" altLang="ko-KR" sz="800" baseline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478" name="그룹 477"/>
          <p:cNvGrpSpPr/>
          <p:nvPr/>
        </p:nvGrpSpPr>
        <p:grpSpPr>
          <a:xfrm>
            <a:off x="61169" y="6635681"/>
            <a:ext cx="7603174" cy="200055"/>
            <a:chOff x="61169" y="6635677"/>
            <a:chExt cx="7603174" cy="200055"/>
          </a:xfrm>
        </p:grpSpPr>
        <p:sp>
          <p:nvSpPr>
            <p:cNvPr id="479" name="직사각형 47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>
                  <a:solidFill>
                    <a:prstClr val="black"/>
                  </a:solidFill>
                  <a:latin typeface="맑은 고딕"/>
                </a:rPr>
                <a:t>Net : ON  QC (6/19), YT (123/200)  OTR (0),   JOB (19/352)</a:t>
              </a:r>
              <a:endParaRPr lang="ko-KR" altLang="en-US" sz="700" b="1" dirty="0">
                <a:solidFill>
                  <a:prstClr val="black"/>
                </a:solidFill>
                <a:latin typeface="맑은 고딕"/>
              </a:endParaRPr>
            </a:p>
          </p:txBody>
        </p:sp>
      </p:grp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prstClr val="black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prstClr val="black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4" name="그룹 43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45" name="타원 44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" name="뺄셈 기호 45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" name="뺄셈 기호 46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" name="뺄셈 기호 47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9" name="직사각형 48"/>
          <p:cNvSpPr/>
          <p:nvPr/>
        </p:nvSpPr>
        <p:spPr bwMode="auto">
          <a:xfrm>
            <a:off x="64579" y="1543417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6732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6732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67327" y="200682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67327" y="2156805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직사각형 53"/>
          <p:cNvSpPr/>
          <p:nvPr/>
        </p:nvSpPr>
        <p:spPr bwMode="auto">
          <a:xfrm>
            <a:off x="67327" y="2312717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67327" y="246430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67327" y="2620214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67327" y="2776686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67327" y="2932598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직사각형 58"/>
          <p:cNvSpPr/>
          <p:nvPr/>
        </p:nvSpPr>
        <p:spPr bwMode="auto">
          <a:xfrm>
            <a:off x="83607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83607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직사각형 60"/>
          <p:cNvSpPr/>
          <p:nvPr/>
        </p:nvSpPr>
        <p:spPr bwMode="auto">
          <a:xfrm>
            <a:off x="836070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직사각형 61"/>
          <p:cNvSpPr/>
          <p:nvPr/>
        </p:nvSpPr>
        <p:spPr bwMode="auto">
          <a:xfrm>
            <a:off x="83607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83607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직사각형 63"/>
          <p:cNvSpPr/>
          <p:nvPr/>
        </p:nvSpPr>
        <p:spPr bwMode="auto">
          <a:xfrm>
            <a:off x="83607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직사각형 64"/>
          <p:cNvSpPr/>
          <p:nvPr/>
        </p:nvSpPr>
        <p:spPr bwMode="auto">
          <a:xfrm>
            <a:off x="1599478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1599478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1599478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1599478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직사각형 68"/>
          <p:cNvSpPr/>
          <p:nvPr/>
        </p:nvSpPr>
        <p:spPr bwMode="auto">
          <a:xfrm>
            <a:off x="1599478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직사각형 69"/>
          <p:cNvSpPr/>
          <p:nvPr/>
        </p:nvSpPr>
        <p:spPr bwMode="auto">
          <a:xfrm>
            <a:off x="1599478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1599478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2365466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2365466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" name="직사각형 73"/>
          <p:cNvSpPr/>
          <p:nvPr/>
        </p:nvSpPr>
        <p:spPr bwMode="auto">
          <a:xfrm>
            <a:off x="2365466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직사각형 74"/>
          <p:cNvSpPr/>
          <p:nvPr/>
        </p:nvSpPr>
        <p:spPr bwMode="auto">
          <a:xfrm>
            <a:off x="2365466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직사각형 75"/>
          <p:cNvSpPr/>
          <p:nvPr/>
        </p:nvSpPr>
        <p:spPr bwMode="auto">
          <a:xfrm>
            <a:off x="2365466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2365466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2365466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2365466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직사각형 79"/>
          <p:cNvSpPr/>
          <p:nvPr/>
        </p:nvSpPr>
        <p:spPr bwMode="auto">
          <a:xfrm>
            <a:off x="2365466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3134209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3134209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3134209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3134209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3134209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3134209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3134209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389761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389761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3897617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3897617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3897617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3897617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" name="직사각형 93"/>
          <p:cNvSpPr/>
          <p:nvPr/>
        </p:nvSpPr>
        <p:spPr bwMode="auto">
          <a:xfrm>
            <a:off x="4663772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4663772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4663772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4663772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직사각형 97"/>
          <p:cNvSpPr/>
          <p:nvPr/>
        </p:nvSpPr>
        <p:spPr bwMode="auto">
          <a:xfrm>
            <a:off x="4663772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4663772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직사각형 102"/>
          <p:cNvSpPr/>
          <p:nvPr/>
        </p:nvSpPr>
        <p:spPr bwMode="auto">
          <a:xfrm>
            <a:off x="542976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542976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5429760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6" name="직사각형 105"/>
          <p:cNvSpPr/>
          <p:nvPr/>
        </p:nvSpPr>
        <p:spPr bwMode="auto">
          <a:xfrm>
            <a:off x="542976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542976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5429760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직사각형 108"/>
          <p:cNvSpPr/>
          <p:nvPr/>
        </p:nvSpPr>
        <p:spPr bwMode="auto">
          <a:xfrm>
            <a:off x="5429760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542976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6961911" y="154341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6961911" y="169932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961911" y="185091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직사각형 113"/>
          <p:cNvSpPr/>
          <p:nvPr/>
        </p:nvSpPr>
        <p:spPr bwMode="auto">
          <a:xfrm>
            <a:off x="6961911" y="231271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" name="직사각형 114"/>
          <p:cNvSpPr/>
          <p:nvPr/>
        </p:nvSpPr>
        <p:spPr bwMode="auto">
          <a:xfrm>
            <a:off x="6961911" y="2464302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961911" y="2620214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6961911" y="277668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6961911" y="293259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19" name="그룹 118"/>
          <p:cNvGrpSpPr/>
          <p:nvPr/>
        </p:nvGrpSpPr>
        <p:grpSpPr>
          <a:xfrm>
            <a:off x="5760239" y="899842"/>
            <a:ext cx="1384551" cy="2195120"/>
            <a:chOff x="5760237" y="899842"/>
            <a:chExt cx="1384551" cy="2195120"/>
          </a:xfrm>
        </p:grpSpPr>
        <p:sp>
          <p:nvSpPr>
            <p:cNvPr id="120" name="직사각형 119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직사각형 120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2" name="직사각형 121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3" name="직사각형 122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4" name="직사각형 123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5" name="직사각형 124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6" name="직사각형 125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7" name="직사각형 126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8" name="직사각형 127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9" name="직사각형 128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0" name="직사각형 129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1" name="직사각형 130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2" name="직사각형 131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3" name="직사각형 132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34" name="그룹 133"/>
          <p:cNvGrpSpPr/>
          <p:nvPr/>
        </p:nvGrpSpPr>
        <p:grpSpPr>
          <a:xfrm>
            <a:off x="6098152" y="1741631"/>
            <a:ext cx="734954" cy="463726"/>
            <a:chOff x="2273832" y="5097628"/>
            <a:chExt cx="734954" cy="463726"/>
          </a:xfrm>
        </p:grpSpPr>
        <p:sp>
          <p:nvSpPr>
            <p:cNvPr id="138" name="TextBox 137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139" name="TextBox 138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140" name="그룹 139"/>
          <p:cNvGrpSpPr/>
          <p:nvPr/>
        </p:nvGrpSpPr>
        <p:grpSpPr>
          <a:xfrm rot="16200000">
            <a:off x="4809968" y="1036686"/>
            <a:ext cx="261370" cy="558019"/>
            <a:chOff x="3530961" y="2049325"/>
            <a:chExt cx="261370" cy="558018"/>
          </a:xfrm>
        </p:grpSpPr>
        <p:sp>
          <p:nvSpPr>
            <p:cNvPr id="141" name="직사각형 140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2" name="직사각형 141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3" name="직사각형 142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4" name="직사각형 143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5" name="직사각형 144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6" name="직사각형 145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7" name="직사각형 146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8" name="그룹 147"/>
          <p:cNvGrpSpPr/>
          <p:nvPr/>
        </p:nvGrpSpPr>
        <p:grpSpPr>
          <a:xfrm>
            <a:off x="4469798" y="781189"/>
            <a:ext cx="959960" cy="648533"/>
            <a:chOff x="2161329" y="5243284"/>
            <a:chExt cx="959960" cy="648533"/>
          </a:xfrm>
        </p:grpSpPr>
        <p:sp>
          <p:nvSpPr>
            <p:cNvPr id="149" name="TextBox 148"/>
            <p:cNvSpPr txBox="1"/>
            <p:nvPr/>
          </p:nvSpPr>
          <p:spPr>
            <a:xfrm>
              <a:off x="2161329" y="5322430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50" name="TextBox 149"/>
            <p:cNvSpPr txBox="1"/>
            <p:nvPr/>
          </p:nvSpPr>
          <p:spPr>
            <a:xfrm>
              <a:off x="2273833" y="524328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51" name="그룹 150"/>
          <p:cNvGrpSpPr/>
          <p:nvPr/>
        </p:nvGrpSpPr>
        <p:grpSpPr>
          <a:xfrm rot="16200000">
            <a:off x="2483507" y="1048276"/>
            <a:ext cx="261370" cy="558019"/>
            <a:chOff x="3530961" y="2049325"/>
            <a:chExt cx="261370" cy="558018"/>
          </a:xfrm>
        </p:grpSpPr>
        <p:sp>
          <p:nvSpPr>
            <p:cNvPr id="152" name="직사각형 15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3" name="직사각형 15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4" name="직사각형 15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5" name="직사각형 15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6" name="직사각형 15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7" name="직사각형 15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8" name="직사각형 15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9" name="그룹 158"/>
          <p:cNvGrpSpPr/>
          <p:nvPr/>
        </p:nvGrpSpPr>
        <p:grpSpPr>
          <a:xfrm rot="16200000">
            <a:off x="4950700" y="3327561"/>
            <a:ext cx="261370" cy="558019"/>
            <a:chOff x="3530961" y="2049325"/>
            <a:chExt cx="261370" cy="558018"/>
          </a:xfrm>
        </p:grpSpPr>
        <p:sp>
          <p:nvSpPr>
            <p:cNvPr id="160" name="직사각형 15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1" name="직사각형 16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2" name="직사각형 16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3" name="직사각형 16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4" name="직사각형 16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5" name="직사각형 16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6" name="직사각형 16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67" name="그룹 166"/>
          <p:cNvGrpSpPr/>
          <p:nvPr/>
        </p:nvGrpSpPr>
        <p:grpSpPr>
          <a:xfrm>
            <a:off x="4610532" y="3039697"/>
            <a:ext cx="959960" cy="510033"/>
            <a:chOff x="2161329" y="5210916"/>
            <a:chExt cx="959960" cy="510033"/>
          </a:xfrm>
        </p:grpSpPr>
        <p:sp>
          <p:nvSpPr>
            <p:cNvPr id="168" name="TextBox 167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169" name="TextBox 16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70" name="그룹 169"/>
          <p:cNvGrpSpPr/>
          <p:nvPr/>
        </p:nvGrpSpPr>
        <p:grpSpPr>
          <a:xfrm rot="16200000" flipV="1">
            <a:off x="520578" y="3392459"/>
            <a:ext cx="261370" cy="558000"/>
            <a:chOff x="3530961" y="2049325"/>
            <a:chExt cx="261370" cy="558018"/>
          </a:xfrm>
        </p:grpSpPr>
        <p:sp>
          <p:nvSpPr>
            <p:cNvPr id="171" name="직사각형 170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2" name="직사각형 171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3" name="직사각형 172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4" name="직사각형 173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5" name="직사각형 174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7" name="직사각형 17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8" name="직사각형 17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79" name="그룹 178"/>
          <p:cNvGrpSpPr/>
          <p:nvPr/>
        </p:nvGrpSpPr>
        <p:grpSpPr>
          <a:xfrm>
            <a:off x="171994" y="3094962"/>
            <a:ext cx="959960" cy="448478"/>
            <a:chOff x="2161329" y="5210916"/>
            <a:chExt cx="959960" cy="448478"/>
          </a:xfrm>
        </p:grpSpPr>
        <p:sp>
          <p:nvSpPr>
            <p:cNvPr id="180" name="TextBox 179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82" name="TextBox 18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83" name="그룹 182"/>
          <p:cNvGrpSpPr/>
          <p:nvPr/>
        </p:nvGrpSpPr>
        <p:grpSpPr>
          <a:xfrm>
            <a:off x="6073681" y="655369"/>
            <a:ext cx="1211844" cy="216000"/>
            <a:chOff x="5918343" y="655369"/>
            <a:chExt cx="1211844" cy="216000"/>
          </a:xfrm>
        </p:grpSpPr>
        <p:sp>
          <p:nvSpPr>
            <p:cNvPr id="184" name="직사각형 183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5" name="그룹 184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186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87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188" name="그룹 187"/>
          <p:cNvGrpSpPr/>
          <p:nvPr/>
        </p:nvGrpSpPr>
        <p:grpSpPr>
          <a:xfrm>
            <a:off x="101977" y="645354"/>
            <a:ext cx="3039756" cy="148596"/>
            <a:chOff x="101976" y="645354"/>
            <a:chExt cx="3039756" cy="148596"/>
          </a:xfrm>
        </p:grpSpPr>
        <p:sp>
          <p:nvSpPr>
            <p:cNvPr id="189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0" name="모서리가 둥근 직사각형 18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1" name="모서리가 둥근 직사각형 19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2" name="모서리가 둥근 직사각형 19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3" name="모서리가 둥근 직사각형 19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94" name="그룹 193"/>
          <p:cNvGrpSpPr/>
          <p:nvPr/>
        </p:nvGrpSpPr>
        <p:grpSpPr>
          <a:xfrm>
            <a:off x="2143339" y="760411"/>
            <a:ext cx="959960" cy="648533"/>
            <a:chOff x="2161329" y="5210916"/>
            <a:chExt cx="959960" cy="648533"/>
          </a:xfrm>
        </p:grpSpPr>
        <p:sp>
          <p:nvSpPr>
            <p:cNvPr id="195" name="TextBox 194"/>
            <p:cNvSpPr txBox="1"/>
            <p:nvPr/>
          </p:nvSpPr>
          <p:spPr>
            <a:xfrm>
              <a:off x="2161329" y="5290062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196" name="TextBox 19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97" name="그룹 196"/>
          <p:cNvGrpSpPr/>
          <p:nvPr/>
        </p:nvGrpSpPr>
        <p:grpSpPr>
          <a:xfrm>
            <a:off x="7106286" y="962506"/>
            <a:ext cx="749870" cy="3157262"/>
            <a:chOff x="7107498" y="962506"/>
            <a:chExt cx="749870" cy="3157262"/>
          </a:xfrm>
        </p:grpSpPr>
        <p:sp>
          <p:nvSpPr>
            <p:cNvPr id="198" name="직사각형 19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99" name="그룹 19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24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4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4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7" name="TextBox 24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00" name="그룹 19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24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4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4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1" name="TextBox 24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01" name="그룹 20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23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3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3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3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36" name="TextBox 23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02" name="그룹 20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228" name="그룹 22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3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3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3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3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31" name="TextBox 23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29" name="TextBox 22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203" name="그룹 20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221" name="그룹 22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2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2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2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24" name="TextBox 22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22" name="TextBox 22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204" name="TextBox 20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205" name="TextBox 20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206" name="TextBox 20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207" name="그룹 20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21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1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1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7" name="TextBox 21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08" name="TextBox 20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209" name="그룹 20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21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1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1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1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2" name="TextBox 21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210" name="TextBox 20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grpSp>
        <p:nvGrpSpPr>
          <p:cNvPr id="252" name="그룹 251"/>
          <p:cNvGrpSpPr/>
          <p:nvPr/>
        </p:nvGrpSpPr>
        <p:grpSpPr>
          <a:xfrm>
            <a:off x="4593889" y="604728"/>
            <a:ext cx="711778" cy="220181"/>
            <a:chOff x="1950185" y="2410790"/>
            <a:chExt cx="771093" cy="220181"/>
          </a:xfrm>
        </p:grpSpPr>
        <p:sp>
          <p:nvSpPr>
            <p:cNvPr id="25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69" name="양쪽 모서리가 둥근 사각형 268"/>
          <p:cNvSpPr/>
          <p:nvPr/>
        </p:nvSpPr>
        <p:spPr bwMode="auto">
          <a:xfrm rot="5400000">
            <a:off x="62679" y="6404097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이등변 삼각형 269"/>
          <p:cNvSpPr/>
          <p:nvPr/>
        </p:nvSpPr>
        <p:spPr bwMode="auto">
          <a:xfrm rot="5400000">
            <a:off x="218817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71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0" y="646566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2" name="Camera"/>
          <p:cNvSpPr>
            <a:spLocks noChangeAspect="1" noEditPoints="1"/>
          </p:cNvSpPr>
          <p:nvPr/>
        </p:nvSpPr>
        <p:spPr bwMode="auto">
          <a:xfrm>
            <a:off x="88426" y="5712979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4" y="5993767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" name="직선 연결선 2"/>
          <p:cNvCxnSpPr/>
          <p:nvPr/>
        </p:nvCxnSpPr>
        <p:spPr>
          <a:xfrm>
            <a:off x="61169" y="4240227"/>
            <a:ext cx="7560000" cy="0"/>
          </a:xfrm>
          <a:prstGeom prst="line">
            <a:avLst/>
          </a:prstGeom>
          <a:ln w="38100">
            <a:solidFill>
              <a:schemeClr val="tx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TextBox 3"/>
          <p:cNvSpPr txBox="1"/>
          <p:nvPr/>
        </p:nvSpPr>
        <p:spPr>
          <a:xfrm>
            <a:off x="3141733" y="3617664"/>
            <a:ext cx="144056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QUAY SIDE(Drive Road)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10" name="오각형 9"/>
          <p:cNvSpPr/>
          <p:nvPr/>
        </p:nvSpPr>
        <p:spPr>
          <a:xfrm rot="10800000">
            <a:off x="61169" y="4314301"/>
            <a:ext cx="2194674" cy="2222816"/>
          </a:xfrm>
          <a:prstGeom prst="homePlate">
            <a:avLst>
              <a:gd name="adj" fmla="val 73994"/>
            </a:avLst>
          </a:prstGeom>
          <a:solidFill>
            <a:schemeClr val="accent6">
              <a:lumMod val="20000"/>
              <a:lumOff val="8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1" name="직사각형 10"/>
          <p:cNvSpPr/>
          <p:nvPr/>
        </p:nvSpPr>
        <p:spPr>
          <a:xfrm>
            <a:off x="2255844" y="4314301"/>
            <a:ext cx="5391399" cy="2232325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1520653" y="448947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1520653" y="46459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1520653" y="48018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1520653" y="495777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1520653" y="511304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1520653" y="52695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1520653" y="54254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1520653" y="558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2" name="직사각형 281"/>
          <p:cNvSpPr/>
          <p:nvPr/>
        </p:nvSpPr>
        <p:spPr bwMode="auto">
          <a:xfrm>
            <a:off x="1520653" y="572916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3" name="직사각형 282"/>
          <p:cNvSpPr/>
          <p:nvPr/>
        </p:nvSpPr>
        <p:spPr bwMode="auto">
          <a:xfrm>
            <a:off x="1520653" y="588563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4" name="직사각형 283"/>
          <p:cNvSpPr/>
          <p:nvPr/>
        </p:nvSpPr>
        <p:spPr bwMode="auto">
          <a:xfrm>
            <a:off x="1520653" y="604154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5" name="직사각형 284"/>
          <p:cNvSpPr/>
          <p:nvPr/>
        </p:nvSpPr>
        <p:spPr bwMode="auto">
          <a:xfrm>
            <a:off x="1520653" y="619746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/>
          <p:cNvGrpSpPr/>
          <p:nvPr/>
        </p:nvGrpSpPr>
        <p:grpSpPr>
          <a:xfrm>
            <a:off x="2257352" y="4489475"/>
            <a:ext cx="741879" cy="1863897"/>
            <a:chOff x="2257352" y="4489475"/>
            <a:chExt cx="741879" cy="1863897"/>
          </a:xfrm>
        </p:grpSpPr>
        <p:sp>
          <p:nvSpPr>
            <p:cNvPr id="286" name="직사각형 285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7" name="직사각형 286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직사각형 298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직사각형 299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1" name="직사각형 300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2" name="그룹 301"/>
          <p:cNvGrpSpPr/>
          <p:nvPr/>
        </p:nvGrpSpPr>
        <p:grpSpPr>
          <a:xfrm>
            <a:off x="2999352" y="4489475"/>
            <a:ext cx="741879" cy="1863897"/>
            <a:chOff x="2257352" y="4489475"/>
            <a:chExt cx="741879" cy="1863897"/>
          </a:xfrm>
        </p:grpSpPr>
        <p:sp>
          <p:nvSpPr>
            <p:cNvPr id="303" name="직사각형 302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4" name="직사각형 303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5" name="직사각형 304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6" name="직사각형 305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7" name="직사각형 306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8" name="직사각형 307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>
            <a:off x="3741231" y="4489475"/>
            <a:ext cx="741879" cy="1863897"/>
            <a:chOff x="2257352" y="4489475"/>
            <a:chExt cx="741879" cy="1863897"/>
          </a:xfrm>
        </p:grpSpPr>
        <p:sp>
          <p:nvSpPr>
            <p:cNvPr id="316" name="직사각형 315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7" name="직사각형 316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직사각형 317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직사각형 318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0" name="직사각형 319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직사각형 322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4" name="직사각형 323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직사각형 326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4477784" y="4489475"/>
            <a:ext cx="741879" cy="1863897"/>
            <a:chOff x="2257352" y="4489475"/>
            <a:chExt cx="741879" cy="1863897"/>
          </a:xfrm>
        </p:grpSpPr>
        <p:sp>
          <p:nvSpPr>
            <p:cNvPr id="329" name="직사각형 328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직사각형 329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직사각형 330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2" name="직사각형 331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3" name="직사각형 332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직사각형 333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직사각형 334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6" name="직사각형 335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7" name="직사각형 336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직사각형 337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직사각형 338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0" name="직사각형 339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5222662" y="4489475"/>
            <a:ext cx="741879" cy="1863897"/>
            <a:chOff x="2257352" y="4489475"/>
            <a:chExt cx="741879" cy="1863897"/>
          </a:xfrm>
        </p:grpSpPr>
        <p:sp>
          <p:nvSpPr>
            <p:cNvPr id="342" name="직사각형 341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직사각형 342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4" name="직사각형 343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5" name="직사각형 344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직사각형 345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직사각형 346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8" name="직사각형 347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9" name="직사각형 348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직사각형 349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1" name="직사각형 350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2" name="직사각형 351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3" name="직사각형 352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4" name="그룹 353"/>
          <p:cNvGrpSpPr/>
          <p:nvPr/>
        </p:nvGrpSpPr>
        <p:grpSpPr>
          <a:xfrm>
            <a:off x="5964541" y="4489475"/>
            <a:ext cx="741879" cy="1863897"/>
            <a:chOff x="2257352" y="4489475"/>
            <a:chExt cx="741879" cy="1863897"/>
          </a:xfrm>
        </p:grpSpPr>
        <p:sp>
          <p:nvSpPr>
            <p:cNvPr id="355" name="직사각형 354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6" name="직사각형 355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직사각형 356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직사각형 357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직사각형 358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직사각형 359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직사각형 360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직사각형 361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3" name="직사각형 362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4" name="직사각형 363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5" name="직사각형 364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직사각형 365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459401" y="5268960"/>
            <a:ext cx="96479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latin typeface="+mn-ea"/>
              </a:rPr>
              <a:t>Vessel</a:t>
            </a:r>
            <a:endParaRPr lang="ko-KR" altLang="en-US" sz="900" b="1" smtClean="0">
              <a:latin typeface="+mn-ea"/>
            </a:endParaRPr>
          </a:p>
        </p:txBody>
      </p:sp>
      <p:grpSp>
        <p:nvGrpSpPr>
          <p:cNvPr id="367" name="그룹 366"/>
          <p:cNvGrpSpPr/>
          <p:nvPr/>
        </p:nvGrpSpPr>
        <p:grpSpPr>
          <a:xfrm>
            <a:off x="6707756" y="4489475"/>
            <a:ext cx="741879" cy="1863897"/>
            <a:chOff x="2257352" y="4489475"/>
            <a:chExt cx="741879" cy="1863897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2257352" y="448947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직사각형 368"/>
            <p:cNvSpPr/>
            <p:nvPr/>
          </p:nvSpPr>
          <p:spPr bwMode="auto">
            <a:xfrm>
              <a:off x="2257352" y="464594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직사각형 369"/>
            <p:cNvSpPr/>
            <p:nvPr/>
          </p:nvSpPr>
          <p:spPr bwMode="auto">
            <a:xfrm>
              <a:off x="2257352" y="480185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직사각형 370"/>
            <p:cNvSpPr/>
            <p:nvPr/>
          </p:nvSpPr>
          <p:spPr bwMode="auto">
            <a:xfrm>
              <a:off x="2257352" y="495777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직사각형 371"/>
            <p:cNvSpPr/>
            <p:nvPr/>
          </p:nvSpPr>
          <p:spPr bwMode="auto">
            <a:xfrm>
              <a:off x="2257352" y="51130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직사각형 372"/>
            <p:cNvSpPr/>
            <p:nvPr/>
          </p:nvSpPr>
          <p:spPr bwMode="auto">
            <a:xfrm>
              <a:off x="2257352" y="5269519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직사각형 373"/>
            <p:cNvSpPr/>
            <p:nvPr/>
          </p:nvSpPr>
          <p:spPr bwMode="auto">
            <a:xfrm>
              <a:off x="2257352" y="5425431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5" name="직사각형 374"/>
            <p:cNvSpPr/>
            <p:nvPr/>
          </p:nvSpPr>
          <p:spPr bwMode="auto">
            <a:xfrm>
              <a:off x="2257352" y="558134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6" name="직사각형 375"/>
            <p:cNvSpPr/>
            <p:nvPr/>
          </p:nvSpPr>
          <p:spPr bwMode="auto">
            <a:xfrm>
              <a:off x="2257352" y="572916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7" name="직사각형 376"/>
            <p:cNvSpPr/>
            <p:nvPr/>
          </p:nvSpPr>
          <p:spPr bwMode="auto">
            <a:xfrm>
              <a:off x="2257352" y="588563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8" name="직사각형 377"/>
            <p:cNvSpPr/>
            <p:nvPr/>
          </p:nvSpPr>
          <p:spPr bwMode="auto">
            <a:xfrm>
              <a:off x="2257352" y="604154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9" name="직사각형 378"/>
            <p:cNvSpPr/>
            <p:nvPr/>
          </p:nvSpPr>
          <p:spPr bwMode="auto">
            <a:xfrm>
              <a:off x="2257352" y="619746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8" name="그룹 17"/>
          <p:cNvGrpSpPr/>
          <p:nvPr/>
        </p:nvGrpSpPr>
        <p:grpSpPr>
          <a:xfrm>
            <a:off x="1471306" y="2847157"/>
            <a:ext cx="914400" cy="3780431"/>
            <a:chOff x="1471306" y="2847157"/>
            <a:chExt cx="914400" cy="3780431"/>
          </a:xfrm>
        </p:grpSpPr>
        <p:sp>
          <p:nvSpPr>
            <p:cNvPr id="15" name="직사각형 14"/>
            <p:cNvSpPr/>
            <p:nvPr/>
          </p:nvSpPr>
          <p:spPr>
            <a:xfrm>
              <a:off x="1471306" y="3229948"/>
              <a:ext cx="914400" cy="19689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0" name="직사각형 379"/>
            <p:cNvSpPr/>
            <p:nvPr/>
          </p:nvSpPr>
          <p:spPr>
            <a:xfrm>
              <a:off x="2143338" y="3024961"/>
              <a:ext cx="242367" cy="20277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6" name="직사각형 15"/>
            <p:cNvSpPr/>
            <p:nvPr/>
          </p:nvSpPr>
          <p:spPr>
            <a:xfrm>
              <a:off x="1475701" y="3421689"/>
              <a:ext cx="89904" cy="753801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1" name="직사각형 380"/>
            <p:cNvSpPr/>
            <p:nvPr/>
          </p:nvSpPr>
          <p:spPr>
            <a:xfrm>
              <a:off x="2291126" y="3421689"/>
              <a:ext cx="89904" cy="753801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8" name="직사각형 387"/>
            <p:cNvSpPr/>
            <p:nvPr/>
          </p:nvSpPr>
          <p:spPr>
            <a:xfrm>
              <a:off x="1827153" y="2847157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17" name="직사각형 16"/>
            <p:cNvSpPr/>
            <p:nvPr/>
          </p:nvSpPr>
          <p:spPr>
            <a:xfrm rot="1800000">
              <a:off x="1905685" y="4060392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2" name="직사각형 391"/>
            <p:cNvSpPr/>
            <p:nvPr/>
          </p:nvSpPr>
          <p:spPr>
            <a:xfrm rot="9120000">
              <a:off x="1909557" y="406387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3" name="직사각형 392"/>
            <p:cNvSpPr/>
            <p:nvPr/>
          </p:nvSpPr>
          <p:spPr>
            <a:xfrm rot="1800000">
              <a:off x="1905685" y="4550002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4" name="직사각형 393"/>
            <p:cNvSpPr/>
            <p:nvPr/>
          </p:nvSpPr>
          <p:spPr>
            <a:xfrm rot="9120000">
              <a:off x="1909557" y="455348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5" name="직사각형 394"/>
            <p:cNvSpPr/>
            <p:nvPr/>
          </p:nvSpPr>
          <p:spPr>
            <a:xfrm rot="1800000">
              <a:off x="1905685" y="503983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6" name="직사각형 395"/>
            <p:cNvSpPr/>
            <p:nvPr/>
          </p:nvSpPr>
          <p:spPr>
            <a:xfrm rot="9120000">
              <a:off x="1909557" y="5043310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7" name="직사각형 396"/>
            <p:cNvSpPr/>
            <p:nvPr/>
          </p:nvSpPr>
          <p:spPr>
            <a:xfrm rot="1800000">
              <a:off x="1905685" y="5523444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8" name="직사각형 397"/>
            <p:cNvSpPr/>
            <p:nvPr/>
          </p:nvSpPr>
          <p:spPr>
            <a:xfrm rot="9120000">
              <a:off x="1909557" y="5526923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9" name="직사각형 398"/>
            <p:cNvSpPr/>
            <p:nvPr/>
          </p:nvSpPr>
          <p:spPr>
            <a:xfrm rot="1800000">
              <a:off x="1905685" y="6013490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0" name="직사각형 399"/>
            <p:cNvSpPr/>
            <p:nvPr/>
          </p:nvSpPr>
          <p:spPr>
            <a:xfrm rot="9120000">
              <a:off x="1909557" y="6016969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2" name="직사각형 381"/>
            <p:cNvSpPr/>
            <p:nvPr/>
          </p:nvSpPr>
          <p:spPr>
            <a:xfrm>
              <a:off x="1737248" y="2847157"/>
              <a:ext cx="89904" cy="378000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3" name="직사각형 382"/>
            <p:cNvSpPr/>
            <p:nvPr/>
          </p:nvSpPr>
          <p:spPr>
            <a:xfrm>
              <a:off x="2029936" y="2847157"/>
              <a:ext cx="89904" cy="378000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4" name="직사각형 383"/>
            <p:cNvSpPr/>
            <p:nvPr/>
          </p:nvSpPr>
          <p:spPr>
            <a:xfrm>
              <a:off x="1827153" y="6526203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5" name="직사각형 384"/>
            <p:cNvSpPr/>
            <p:nvPr/>
          </p:nvSpPr>
          <p:spPr>
            <a:xfrm>
              <a:off x="1827153" y="5938473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6" name="직사각형 385"/>
            <p:cNvSpPr/>
            <p:nvPr/>
          </p:nvSpPr>
          <p:spPr>
            <a:xfrm>
              <a:off x="1827153" y="5449099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7" name="직사각형 386"/>
            <p:cNvSpPr/>
            <p:nvPr/>
          </p:nvSpPr>
          <p:spPr>
            <a:xfrm>
              <a:off x="1827153" y="4973946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89" name="직사각형 388"/>
            <p:cNvSpPr/>
            <p:nvPr/>
          </p:nvSpPr>
          <p:spPr>
            <a:xfrm>
              <a:off x="1827153" y="4481714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390" name="직사각형 389"/>
            <p:cNvSpPr/>
            <p:nvPr/>
          </p:nvSpPr>
          <p:spPr>
            <a:xfrm>
              <a:off x="1827153" y="3991750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grpSp>
        <p:nvGrpSpPr>
          <p:cNvPr id="402" name="그룹 401"/>
          <p:cNvGrpSpPr/>
          <p:nvPr/>
        </p:nvGrpSpPr>
        <p:grpSpPr>
          <a:xfrm>
            <a:off x="5640952" y="2847157"/>
            <a:ext cx="914400" cy="3780431"/>
            <a:chOff x="1471306" y="2847157"/>
            <a:chExt cx="914400" cy="3780431"/>
          </a:xfrm>
        </p:grpSpPr>
        <p:sp>
          <p:nvSpPr>
            <p:cNvPr id="403" name="직사각형 402"/>
            <p:cNvSpPr/>
            <p:nvPr/>
          </p:nvSpPr>
          <p:spPr>
            <a:xfrm>
              <a:off x="1471306" y="3229948"/>
              <a:ext cx="914400" cy="19689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5" name="직사각형 404"/>
            <p:cNvSpPr/>
            <p:nvPr/>
          </p:nvSpPr>
          <p:spPr>
            <a:xfrm>
              <a:off x="2143338" y="3024961"/>
              <a:ext cx="242367" cy="20277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6" name="직사각형 405"/>
            <p:cNvSpPr/>
            <p:nvPr/>
          </p:nvSpPr>
          <p:spPr>
            <a:xfrm>
              <a:off x="1475701" y="3421689"/>
              <a:ext cx="89904" cy="753801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7" name="직사각형 406"/>
            <p:cNvSpPr/>
            <p:nvPr/>
          </p:nvSpPr>
          <p:spPr>
            <a:xfrm>
              <a:off x="2291126" y="3421689"/>
              <a:ext cx="89904" cy="753801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8" name="직사각형 407"/>
            <p:cNvSpPr/>
            <p:nvPr/>
          </p:nvSpPr>
          <p:spPr>
            <a:xfrm>
              <a:off x="1827153" y="2847157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09" name="직사각형 408"/>
            <p:cNvSpPr/>
            <p:nvPr/>
          </p:nvSpPr>
          <p:spPr>
            <a:xfrm rot="1800000">
              <a:off x="1905685" y="4060392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0" name="직사각형 409"/>
            <p:cNvSpPr/>
            <p:nvPr/>
          </p:nvSpPr>
          <p:spPr>
            <a:xfrm rot="9120000">
              <a:off x="1909557" y="406387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3" name="직사각형 412"/>
            <p:cNvSpPr/>
            <p:nvPr/>
          </p:nvSpPr>
          <p:spPr>
            <a:xfrm rot="1800000">
              <a:off x="1905685" y="4550002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4" name="직사각형 413"/>
            <p:cNvSpPr/>
            <p:nvPr/>
          </p:nvSpPr>
          <p:spPr>
            <a:xfrm rot="9120000">
              <a:off x="1909557" y="455348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5" name="직사각형 414"/>
            <p:cNvSpPr/>
            <p:nvPr/>
          </p:nvSpPr>
          <p:spPr>
            <a:xfrm rot="1800000">
              <a:off x="1905685" y="5039831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6" name="직사각형 415"/>
            <p:cNvSpPr/>
            <p:nvPr/>
          </p:nvSpPr>
          <p:spPr>
            <a:xfrm rot="9120000">
              <a:off x="1909557" y="5043310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7" name="직사각형 416"/>
            <p:cNvSpPr/>
            <p:nvPr/>
          </p:nvSpPr>
          <p:spPr>
            <a:xfrm rot="1800000">
              <a:off x="1905685" y="5523444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8" name="직사각형 417"/>
            <p:cNvSpPr/>
            <p:nvPr/>
          </p:nvSpPr>
          <p:spPr>
            <a:xfrm rot="9120000">
              <a:off x="1909557" y="5526923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19" name="직사각형 418"/>
            <p:cNvSpPr/>
            <p:nvPr/>
          </p:nvSpPr>
          <p:spPr>
            <a:xfrm rot="1800000">
              <a:off x="1905685" y="6013490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0" name="직사각형 419"/>
            <p:cNvSpPr/>
            <p:nvPr/>
          </p:nvSpPr>
          <p:spPr>
            <a:xfrm rot="9120000">
              <a:off x="1909557" y="6016969"/>
              <a:ext cx="45719" cy="45241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1" name="직사각형 420"/>
            <p:cNvSpPr/>
            <p:nvPr/>
          </p:nvSpPr>
          <p:spPr>
            <a:xfrm>
              <a:off x="1737248" y="2847157"/>
              <a:ext cx="89904" cy="378000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2" name="직사각형 421"/>
            <p:cNvSpPr/>
            <p:nvPr/>
          </p:nvSpPr>
          <p:spPr>
            <a:xfrm>
              <a:off x="2029936" y="2847157"/>
              <a:ext cx="89904" cy="3780000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3" name="직사각형 422"/>
            <p:cNvSpPr/>
            <p:nvPr/>
          </p:nvSpPr>
          <p:spPr>
            <a:xfrm>
              <a:off x="1827153" y="6526203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4" name="직사각형 423"/>
            <p:cNvSpPr/>
            <p:nvPr/>
          </p:nvSpPr>
          <p:spPr>
            <a:xfrm>
              <a:off x="1827153" y="5938473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5" name="직사각형 424"/>
            <p:cNvSpPr/>
            <p:nvPr/>
          </p:nvSpPr>
          <p:spPr>
            <a:xfrm>
              <a:off x="1827153" y="5449099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7" name="직사각형 426"/>
            <p:cNvSpPr/>
            <p:nvPr/>
          </p:nvSpPr>
          <p:spPr>
            <a:xfrm>
              <a:off x="1827153" y="4973946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8" name="직사각형 427"/>
            <p:cNvSpPr/>
            <p:nvPr/>
          </p:nvSpPr>
          <p:spPr>
            <a:xfrm>
              <a:off x="1827153" y="4481714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  <p:sp>
          <p:nvSpPr>
            <p:cNvPr id="429" name="직사각형 428"/>
            <p:cNvSpPr/>
            <p:nvPr/>
          </p:nvSpPr>
          <p:spPr>
            <a:xfrm>
              <a:off x="1827153" y="3991750"/>
              <a:ext cx="202784" cy="101385"/>
            </a:xfrm>
            <a:prstGeom prst="rect">
              <a:avLst/>
            </a:prstGeom>
            <a:solidFill>
              <a:schemeClr val="accent4">
                <a:lumMod val="20000"/>
                <a:lumOff val="80000"/>
              </a:schemeClr>
            </a:solidFill>
            <a:ln w="3175" cap="flat" cmpd="sng" algn="ctr">
              <a:solidFill>
                <a:schemeClr val="tx1"/>
              </a:solidFill>
              <a:prstDash val="solid"/>
            </a:ln>
            <a:effectLst/>
          </p:spPr>
          <p:txBody>
            <a:bodyPr lIns="0" tIns="0" rIns="0" bIns="0" rtlCol="0" anchor="ctr"/>
            <a:lstStyle/>
            <a:p>
              <a:pPr marL="0" marR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</a:pPr>
              <a:endPara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endParaRPr>
            </a:p>
          </p:txBody>
        </p:sp>
      </p:grpSp>
      <p:sp>
        <p:nvSpPr>
          <p:cNvPr id="430" name="타원 429"/>
          <p:cNvSpPr/>
          <p:nvPr/>
        </p:nvSpPr>
        <p:spPr>
          <a:xfrm>
            <a:off x="1390220" y="2152800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31" name="TextBox 430"/>
          <p:cNvSpPr txBox="1"/>
          <p:nvPr/>
        </p:nvSpPr>
        <p:spPr>
          <a:xfrm>
            <a:off x="1460298" y="2314643"/>
            <a:ext cx="915253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b="1">
                <a:solidFill>
                  <a:prstClr val="black"/>
                </a:solidFill>
                <a:latin typeface="맑은 고딕"/>
              </a:rPr>
              <a:t>23MPH</a:t>
            </a:r>
          </a:p>
          <a:p>
            <a:pPr algn="ctr"/>
            <a:r>
              <a:rPr lang="en-US" altLang="ko-KR" sz="1050" b="1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45/100</a:t>
            </a:r>
            <a:endParaRPr lang="en-US" altLang="ko-KR" sz="1050" b="1">
              <a:solidFill>
                <a:srgbClr val="FF6600"/>
              </a:solidFill>
              <a:latin typeface="맑은 고딕"/>
            </a:endParaRPr>
          </a:p>
          <a:p>
            <a:pPr algn="ctr"/>
            <a:r>
              <a:rPr lang="en-US" altLang="ko-KR" sz="10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RC10</a:t>
            </a:r>
            <a:endParaRPr lang="ko-KR" altLang="en-US" sz="1000" b="1" dirty="0">
              <a:solidFill>
                <a:prstClr val="black"/>
              </a:solidFill>
              <a:latin typeface="맑은 고딕"/>
            </a:endParaRPr>
          </a:p>
        </p:txBody>
      </p:sp>
      <p:grpSp>
        <p:nvGrpSpPr>
          <p:cNvPr id="432" name="그룹 431"/>
          <p:cNvGrpSpPr/>
          <p:nvPr/>
        </p:nvGrpSpPr>
        <p:grpSpPr>
          <a:xfrm>
            <a:off x="1576094" y="2162200"/>
            <a:ext cx="711778" cy="220181"/>
            <a:chOff x="1950185" y="2410790"/>
            <a:chExt cx="771093" cy="220181"/>
          </a:xfrm>
        </p:grpSpPr>
        <p:sp>
          <p:nvSpPr>
            <p:cNvPr id="433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4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5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6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7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" name="직사각형 18"/>
          <p:cNvSpPr/>
          <p:nvPr/>
        </p:nvSpPr>
        <p:spPr>
          <a:xfrm>
            <a:off x="3141732" y="4879814"/>
            <a:ext cx="2757363" cy="1058659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3134210" y="4879814"/>
            <a:ext cx="7634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smtClean="0">
                <a:latin typeface="+mn-ea"/>
              </a:rPr>
              <a:t>INABA</a:t>
            </a:r>
            <a:endParaRPr lang="ko-KR" altLang="en-US" sz="1200" b="1" smtClean="0">
              <a:latin typeface="+mn-ea"/>
            </a:endParaRPr>
          </a:p>
        </p:txBody>
      </p:sp>
      <p:sp>
        <p:nvSpPr>
          <p:cNvPr id="438" name="TextBox 437"/>
          <p:cNvSpPr txBox="1"/>
          <p:nvPr/>
        </p:nvSpPr>
        <p:spPr>
          <a:xfrm>
            <a:off x="3290597" y="5113682"/>
            <a:ext cx="4506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b="1" smtClean="0">
                <a:latin typeface="+mn-ea"/>
              </a:rPr>
              <a:t>70%</a:t>
            </a:r>
            <a:endParaRPr lang="ko-KR" altLang="en-US" sz="1000" b="1" smtClean="0">
              <a:latin typeface="+mn-ea"/>
            </a:endParaRPr>
          </a:p>
        </p:txBody>
      </p:sp>
      <p:graphicFrame>
        <p:nvGraphicFramePr>
          <p:cNvPr id="22" name="차트 21"/>
          <p:cNvGraphicFramePr/>
          <p:nvPr>
            <p:extLst>
              <p:ext uri="{D42A27DB-BD31-4B8C-83A1-F6EECF244321}">
                <p14:modId xmlns:p14="http://schemas.microsoft.com/office/powerpoint/2010/main" val="2501300216"/>
              </p:ext>
            </p:extLst>
          </p:nvPr>
        </p:nvGraphicFramePr>
        <p:xfrm>
          <a:off x="2999352" y="5212023"/>
          <a:ext cx="972893" cy="7149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439" name="TextBox 438"/>
          <p:cNvSpPr txBox="1"/>
          <p:nvPr/>
        </p:nvSpPr>
        <p:spPr>
          <a:xfrm>
            <a:off x="3792360" y="5113682"/>
            <a:ext cx="45063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ETC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0" name="TextBox 439"/>
          <p:cNvSpPr txBox="1"/>
          <p:nvPr/>
        </p:nvSpPr>
        <p:spPr>
          <a:xfrm>
            <a:off x="3792359" y="5323700"/>
            <a:ext cx="78994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2018-10-01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1" name="TextBox 440"/>
          <p:cNvSpPr txBox="1"/>
          <p:nvPr/>
        </p:nvSpPr>
        <p:spPr>
          <a:xfrm>
            <a:off x="3792359" y="5550484"/>
            <a:ext cx="869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00:56:53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2" name="TextBox 441"/>
          <p:cNvSpPr txBox="1"/>
          <p:nvPr/>
        </p:nvSpPr>
        <p:spPr>
          <a:xfrm>
            <a:off x="4520184" y="4976118"/>
            <a:ext cx="69947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TOTAL MOVES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3" name="TextBox 442"/>
          <p:cNvSpPr txBox="1"/>
          <p:nvPr/>
        </p:nvSpPr>
        <p:spPr>
          <a:xfrm>
            <a:off x="4520184" y="5323700"/>
            <a:ext cx="78994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500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4" name="TextBox 443"/>
          <p:cNvSpPr txBox="1"/>
          <p:nvPr/>
        </p:nvSpPr>
        <p:spPr>
          <a:xfrm>
            <a:off x="4520184" y="5550484"/>
            <a:ext cx="86928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498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5" name="TextBox 444"/>
          <p:cNvSpPr txBox="1"/>
          <p:nvPr/>
        </p:nvSpPr>
        <p:spPr>
          <a:xfrm>
            <a:off x="5013352" y="5113682"/>
            <a:ext cx="9429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PRODUCTIVITY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446" name="TextBox 445"/>
          <p:cNvSpPr txBox="1"/>
          <p:nvPr/>
        </p:nvSpPr>
        <p:spPr>
          <a:xfrm>
            <a:off x="5013352" y="5323700"/>
            <a:ext cx="78994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32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3086987" y="47796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4134527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168276" y="8901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>
                <a:solidFill>
                  <a:schemeClr val="bg1"/>
                </a:solidFill>
              </a:rPr>
              <a:t>Mouse </a:t>
            </a:r>
            <a:r>
              <a:rPr lang="en-US" altLang="ko-KR" b="1" smtClean="0">
                <a:solidFill>
                  <a:schemeClr val="bg1"/>
                </a:solidFill>
              </a:rPr>
              <a:t>Gesture &gt; Summary View</a:t>
            </a:r>
            <a:endParaRPr lang="en-US" altLang="ko-KR" b="1" dirty="0">
              <a:solidFill>
                <a:schemeClr val="bg1"/>
              </a:solidFill>
            </a:endParaRPr>
          </a:p>
        </p:txBody>
      </p:sp>
      <p:graphicFrame>
        <p:nvGraphicFramePr>
          <p:cNvPr id="5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70213608"/>
              </p:ext>
            </p:extLst>
          </p:nvPr>
        </p:nvGraphicFramePr>
        <p:xfrm>
          <a:off x="651391" y="588052"/>
          <a:ext cx="8654534" cy="5827398"/>
        </p:xfrm>
        <a:graphic>
          <a:graphicData uri="http://schemas.openxmlformats.org/drawingml/2006/table">
            <a:tbl>
              <a:tblPr/>
              <a:tblGrid>
                <a:gridCol w="2205431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962067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  <a:gridCol w="5487036">
                  <a:extLst>
                    <a:ext uri="{9D8B030D-6E8A-4147-A177-3AD203B41FA5}">
                      <a16:colId xmlns:a16="http://schemas.microsoft.com/office/drawing/2014/main" xmlns="" val="20002"/>
                    </a:ext>
                  </a:extLst>
                </a:gridCol>
              </a:tblGrid>
              <a:tr h="24638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Type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View Mode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Touch  Interaction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686046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Zoom In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Summary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마우스 휠을 전방으로 롤링 시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Zoom In(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확대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686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Zoom Out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Summary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마우스 휠을 후방으로 롤링 시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Zoom Out(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축소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86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Left Button Click &amp;    </a:t>
                      </a: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Drag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Summary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마우스 왼쪽 버튼 클릭과 동시에 드래그 시 스크린 속 뷰 위치 이동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(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카메라 앵글 동일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)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677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Left Button One Click</a:t>
                      </a:r>
                      <a:endParaRPr kumimoji="0" lang="ko-KR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Summary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Object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위에 마우스 왼쪽 버튼 클릭 시 해당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Object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 선택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77143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 Left Button Double Click</a:t>
                      </a:r>
                      <a:endParaRPr kumimoji="0" lang="ko-KR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Summary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해당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Object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중앙으로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Focus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이동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, 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(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최상위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Zoon-In)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로 표시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, Action View &amp;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ID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기반 통합검색 실행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&lt;</a:t>
                      </a: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Object</a:t>
                      </a:r>
                      <a:r>
                        <a:rPr kumimoji="0" lang="ko-KR" altLang="en-US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별 </a:t>
                      </a: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Action View</a:t>
                      </a: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&gt;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QC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#1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QC 15º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각도의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3D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#2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QC 3D Top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#3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 QC 275º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각도의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3D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 TC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#1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TC 15º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각도의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3D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#2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TC 3D Top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#3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 TC 275º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각도의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3D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Wingdings" pitchFamily="2" charset="2"/>
                        <a:buChar char="§"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YT(RS/EH)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#1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YT Driver 3D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#2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LOD 1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단계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YT 3D Top View</a:t>
                      </a:r>
                    </a:p>
                    <a:p>
                      <a:pPr marL="171450" marR="0" lvl="0" indent="-17145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Sub Screen #3 :  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3D Follow View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grpSp>
        <p:nvGrpSpPr>
          <p:cNvPr id="2" name="그룹 1"/>
          <p:cNvGrpSpPr/>
          <p:nvPr/>
        </p:nvGrpSpPr>
        <p:grpSpPr>
          <a:xfrm>
            <a:off x="784624" y="873941"/>
            <a:ext cx="281539" cy="594867"/>
            <a:chOff x="784624" y="873941"/>
            <a:chExt cx="281539" cy="594867"/>
          </a:xfrm>
        </p:grpSpPr>
        <p:grpSp>
          <p:nvGrpSpPr>
            <p:cNvPr id="7" name="그룹 6"/>
            <p:cNvGrpSpPr/>
            <p:nvPr/>
          </p:nvGrpSpPr>
          <p:grpSpPr>
            <a:xfrm>
              <a:off x="784624" y="1056852"/>
              <a:ext cx="281539" cy="411956"/>
              <a:chOff x="1924049" y="4772461"/>
              <a:chExt cx="218270" cy="317698"/>
            </a:xfrm>
          </p:grpSpPr>
          <p:sp>
            <p:nvSpPr>
              <p:cNvPr id="9" name="한쪽 모서리가 둥근 사각형 8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0" name="한쪽 모서리가 둥근 사각형 9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noFill/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1" name="양쪽 모서리가 둥근 사각형 10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8" name="모서리가 둥근 직사각형 7"/>
            <p:cNvSpPr/>
            <p:nvPr/>
          </p:nvSpPr>
          <p:spPr>
            <a:xfrm>
              <a:off x="902197" y="1071838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2" name="직선 화살표 연결선 11"/>
            <p:cNvCxnSpPr/>
            <p:nvPr/>
          </p:nvCxnSpPr>
          <p:spPr>
            <a:xfrm flipV="1">
              <a:off x="926857" y="873941"/>
              <a:ext cx="0" cy="260627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그룹 3"/>
          <p:cNvGrpSpPr/>
          <p:nvPr/>
        </p:nvGrpSpPr>
        <p:grpSpPr>
          <a:xfrm>
            <a:off x="784624" y="1573318"/>
            <a:ext cx="281539" cy="592861"/>
            <a:chOff x="784624" y="1573318"/>
            <a:chExt cx="281539" cy="592861"/>
          </a:xfrm>
        </p:grpSpPr>
        <p:grpSp>
          <p:nvGrpSpPr>
            <p:cNvPr id="14" name="그룹 13"/>
            <p:cNvGrpSpPr/>
            <p:nvPr/>
          </p:nvGrpSpPr>
          <p:grpSpPr>
            <a:xfrm>
              <a:off x="784624" y="1754223"/>
              <a:ext cx="281539" cy="411956"/>
              <a:chOff x="1924049" y="4772461"/>
              <a:chExt cx="218270" cy="317698"/>
            </a:xfrm>
          </p:grpSpPr>
          <p:sp>
            <p:nvSpPr>
              <p:cNvPr id="16" name="한쪽 모서리가 둥근 사각형 15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7" name="한쪽 모서리가 둥근 사각형 16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noFill/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8" name="양쪽 모서리가 둥근 사각형 17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5" name="모서리가 둥근 직사각형 14"/>
            <p:cNvSpPr/>
            <p:nvPr/>
          </p:nvSpPr>
          <p:spPr>
            <a:xfrm>
              <a:off x="902197" y="1769209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cxnSp>
          <p:nvCxnSpPr>
            <p:cNvPr id="19" name="직선 화살표 연결선 18"/>
            <p:cNvCxnSpPr/>
            <p:nvPr/>
          </p:nvCxnSpPr>
          <p:spPr>
            <a:xfrm>
              <a:off x="925056" y="1573318"/>
              <a:ext cx="0" cy="260627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" name="그룹 19"/>
          <p:cNvGrpSpPr/>
          <p:nvPr/>
        </p:nvGrpSpPr>
        <p:grpSpPr>
          <a:xfrm>
            <a:off x="784624" y="2442045"/>
            <a:ext cx="281539" cy="411956"/>
            <a:chOff x="784624" y="1242968"/>
            <a:chExt cx="281539" cy="411956"/>
          </a:xfrm>
        </p:grpSpPr>
        <p:grpSp>
          <p:nvGrpSpPr>
            <p:cNvPr id="21" name="그룹 20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23" name="한쪽 모서리가 둥근 사각형 22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4" name="한쪽 모서리가 둥근 사각형 23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5" name="양쪽 모서리가 둥근 사각형 24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22" name="모서리가 둥근 직사각형 21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26" name="원호 25"/>
          <p:cNvSpPr/>
          <p:nvPr/>
        </p:nvSpPr>
        <p:spPr>
          <a:xfrm rot="16200000">
            <a:off x="716676" y="2465173"/>
            <a:ext cx="214629" cy="140230"/>
          </a:xfrm>
          <a:prstGeom prst="arc">
            <a:avLst>
              <a:gd name="adj1" fmla="val 16200000"/>
              <a:gd name="adj2" fmla="val 160442"/>
            </a:avLst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Redo"/>
          <p:cNvSpPr>
            <a:spLocks noChangeAspect="1"/>
          </p:cNvSpPr>
          <p:nvPr/>
        </p:nvSpPr>
        <p:spPr bwMode="auto">
          <a:xfrm>
            <a:off x="751993" y="2249446"/>
            <a:ext cx="179387" cy="142875"/>
          </a:xfrm>
          <a:custGeom>
            <a:avLst/>
            <a:gdLst>
              <a:gd name="T0" fmla="*/ 970 w 1563"/>
              <a:gd name="T1" fmla="*/ 45 h 1238"/>
              <a:gd name="T2" fmla="*/ 970 w 1563"/>
              <a:gd name="T3" fmla="*/ 286 h 1238"/>
              <a:gd name="T4" fmla="*/ 229 w 1563"/>
              <a:gd name="T5" fmla="*/ 1238 h 1238"/>
              <a:gd name="T6" fmla="*/ 970 w 1563"/>
              <a:gd name="T7" fmla="*/ 601 h 1238"/>
              <a:gd name="T8" fmla="*/ 970 w 1563"/>
              <a:gd name="T9" fmla="*/ 837 h 1238"/>
              <a:gd name="T10" fmla="*/ 995 w 1563"/>
              <a:gd name="T11" fmla="*/ 876 h 1238"/>
              <a:gd name="T12" fmla="*/ 1011 w 1563"/>
              <a:gd name="T13" fmla="*/ 879 h 1238"/>
              <a:gd name="T14" fmla="*/ 1041 w 1563"/>
              <a:gd name="T15" fmla="*/ 867 h 1238"/>
              <a:gd name="T16" fmla="*/ 1546 w 1563"/>
              <a:gd name="T17" fmla="*/ 472 h 1238"/>
              <a:gd name="T18" fmla="*/ 1546 w 1563"/>
              <a:gd name="T19" fmla="*/ 412 h 1238"/>
              <a:gd name="T20" fmla="*/ 1041 w 1563"/>
              <a:gd name="T21" fmla="*/ 15 h 1238"/>
              <a:gd name="T22" fmla="*/ 995 w 1563"/>
              <a:gd name="T23" fmla="*/ 6 h 1238"/>
              <a:gd name="T24" fmla="*/ 970 w 1563"/>
              <a:gd name="T25" fmla="*/ 45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63" h="1238">
                <a:moveTo>
                  <a:pt x="970" y="45"/>
                </a:moveTo>
                <a:lnTo>
                  <a:pt x="970" y="286"/>
                </a:lnTo>
                <a:cubicBezTo>
                  <a:pt x="439" y="286"/>
                  <a:pt x="0" y="462"/>
                  <a:pt x="229" y="1238"/>
                </a:cubicBezTo>
                <a:cubicBezTo>
                  <a:pt x="193" y="753"/>
                  <a:pt x="429" y="601"/>
                  <a:pt x="970" y="601"/>
                </a:cubicBezTo>
                <a:lnTo>
                  <a:pt x="970" y="837"/>
                </a:lnTo>
                <a:cubicBezTo>
                  <a:pt x="970" y="854"/>
                  <a:pt x="979" y="870"/>
                  <a:pt x="995" y="876"/>
                </a:cubicBezTo>
                <a:cubicBezTo>
                  <a:pt x="1000" y="878"/>
                  <a:pt x="1006" y="879"/>
                  <a:pt x="1011" y="879"/>
                </a:cubicBezTo>
                <a:cubicBezTo>
                  <a:pt x="1022" y="879"/>
                  <a:pt x="1033" y="875"/>
                  <a:pt x="1041" y="867"/>
                </a:cubicBezTo>
                <a:lnTo>
                  <a:pt x="1546" y="472"/>
                </a:lnTo>
                <a:cubicBezTo>
                  <a:pt x="1563" y="455"/>
                  <a:pt x="1563" y="429"/>
                  <a:pt x="1546" y="412"/>
                </a:cubicBezTo>
                <a:lnTo>
                  <a:pt x="1041" y="15"/>
                </a:lnTo>
                <a:cubicBezTo>
                  <a:pt x="1029" y="3"/>
                  <a:pt x="1011" y="0"/>
                  <a:pt x="995" y="6"/>
                </a:cubicBezTo>
                <a:cubicBezTo>
                  <a:pt x="979" y="13"/>
                  <a:pt x="970" y="28"/>
                  <a:pt x="970" y="45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8" name="그룹 27"/>
          <p:cNvGrpSpPr/>
          <p:nvPr/>
        </p:nvGrpSpPr>
        <p:grpSpPr>
          <a:xfrm>
            <a:off x="784624" y="3051433"/>
            <a:ext cx="281539" cy="411956"/>
            <a:chOff x="784624" y="1242968"/>
            <a:chExt cx="281539" cy="411956"/>
          </a:xfrm>
        </p:grpSpPr>
        <p:grpSp>
          <p:nvGrpSpPr>
            <p:cNvPr id="29" name="그룹 28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31" name="한쪽 모서리가 둥근 사각형 30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2" name="한쪽 모서리가 둥근 사각형 31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3" name="양쪽 모서리가 둥근 사각형 32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0" name="모서리가 둥근 직사각형 29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34" name="원호 33"/>
          <p:cNvSpPr/>
          <p:nvPr/>
        </p:nvSpPr>
        <p:spPr>
          <a:xfrm rot="16200000">
            <a:off x="716676" y="3074561"/>
            <a:ext cx="214629" cy="140230"/>
          </a:xfrm>
          <a:prstGeom prst="arc">
            <a:avLst>
              <a:gd name="adj1" fmla="val 16200000"/>
              <a:gd name="adj2" fmla="val 160442"/>
            </a:avLst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5" name="그룹 34"/>
          <p:cNvGrpSpPr/>
          <p:nvPr/>
        </p:nvGrpSpPr>
        <p:grpSpPr>
          <a:xfrm>
            <a:off x="726710" y="4763556"/>
            <a:ext cx="164295" cy="232576"/>
            <a:chOff x="183018" y="2202961"/>
            <a:chExt cx="164295" cy="232576"/>
          </a:xfrm>
        </p:grpSpPr>
        <p:sp>
          <p:nvSpPr>
            <p:cNvPr id="36" name="원호 35"/>
            <p:cNvSpPr/>
            <p:nvPr/>
          </p:nvSpPr>
          <p:spPr>
            <a:xfrm rot="16200000">
              <a:off x="169883" y="2258108"/>
              <a:ext cx="214629" cy="140230"/>
            </a:xfrm>
            <a:prstGeom prst="arc">
              <a:avLst>
                <a:gd name="adj1" fmla="val 16200000"/>
                <a:gd name="adj2" fmla="val 160442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원호 36"/>
            <p:cNvSpPr/>
            <p:nvPr/>
          </p:nvSpPr>
          <p:spPr>
            <a:xfrm rot="16200000">
              <a:off x="145818" y="2240161"/>
              <a:ext cx="214629" cy="140230"/>
            </a:xfrm>
            <a:prstGeom prst="arc">
              <a:avLst>
                <a:gd name="adj1" fmla="val 16200000"/>
                <a:gd name="adj2" fmla="val 160442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38" name="그룹 37"/>
          <p:cNvGrpSpPr/>
          <p:nvPr/>
        </p:nvGrpSpPr>
        <p:grpSpPr>
          <a:xfrm>
            <a:off x="784624" y="4804919"/>
            <a:ext cx="281539" cy="411956"/>
            <a:chOff x="784624" y="1242968"/>
            <a:chExt cx="281539" cy="411956"/>
          </a:xfrm>
        </p:grpSpPr>
        <p:grpSp>
          <p:nvGrpSpPr>
            <p:cNvPr id="39" name="그룹 38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41" name="한쪽 모서리가 둥근 사각형 40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2" name="한쪽 모서리가 둥근 사각형 41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3" name="양쪽 모서리가 둥근 사각형 42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40" name="모서리가 둥근 직사각형 39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53878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3" name="그룹 432"/>
          <p:cNvGrpSpPr/>
          <p:nvPr/>
        </p:nvGrpSpPr>
        <p:grpSpPr>
          <a:xfrm>
            <a:off x="4707177" y="5564967"/>
            <a:ext cx="959960" cy="510033"/>
            <a:chOff x="2161329" y="5210916"/>
            <a:chExt cx="959960" cy="510033"/>
          </a:xfrm>
        </p:grpSpPr>
        <p:sp>
          <p:nvSpPr>
            <p:cNvPr id="434" name="TextBox 433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1100" b="1" dirty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35" name="TextBox 43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3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4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4" y="42597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4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808633"/>
              </p:ext>
            </p:extLst>
          </p:nvPr>
        </p:nvGraphicFramePr>
        <p:xfrm>
          <a:off x="7709485" y="849870"/>
          <a:ext cx="2130802" cy="448822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Alarm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발생한 장비 마우스 오버 또는 좌클릭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최상단 현재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내역 모두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ITV Job Info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마우스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오버 또는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좌클릭 시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있는 경우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 블록 위치까지 남은 거리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(km),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 블록 위치까지 남은 시간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분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초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lang="en-US" altLang="ko-KR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&amp;Job</a:t>
                      </a:r>
                      <a:r>
                        <a:rPr lang="en-US" altLang="ko-KR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아이콘 표시 정책 상세화 필요</a:t>
                      </a:r>
                      <a:endParaRPr lang="en-US" altLang="ko-KR" sz="8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RS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EH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 ID, Object Shape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WPF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새창 열기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&amp;CCTV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실시간영상 재생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WPF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새창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(X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크기조절 기능 제공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더블 좌클릭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좌클릭 시 화면 중앙 포커스 이동 및 이동장비의 경우는 추적 가능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유지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5" name="직사각형 14"/>
          <p:cNvSpPr/>
          <p:nvPr/>
        </p:nvSpPr>
        <p:spPr bwMode="auto">
          <a:xfrm>
            <a:off x="64579" y="1543417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6732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6732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67327" y="200682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직사각형 22"/>
          <p:cNvSpPr/>
          <p:nvPr/>
        </p:nvSpPr>
        <p:spPr bwMode="auto">
          <a:xfrm>
            <a:off x="67327" y="2156805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67327" y="2312717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직사각형 24"/>
          <p:cNvSpPr/>
          <p:nvPr/>
        </p:nvSpPr>
        <p:spPr bwMode="auto">
          <a:xfrm>
            <a:off x="67327" y="2464302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67327" y="2620214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직사각형 26"/>
          <p:cNvSpPr/>
          <p:nvPr/>
        </p:nvSpPr>
        <p:spPr bwMode="auto">
          <a:xfrm>
            <a:off x="67327" y="2776686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직사각형 27"/>
          <p:cNvSpPr/>
          <p:nvPr/>
        </p:nvSpPr>
        <p:spPr bwMode="auto">
          <a:xfrm>
            <a:off x="67327" y="2932598"/>
            <a:ext cx="741879" cy="155912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64579" y="4205693"/>
            <a:ext cx="7590348" cy="1527564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직사각형 30"/>
          <p:cNvSpPr/>
          <p:nvPr/>
        </p:nvSpPr>
        <p:spPr bwMode="auto">
          <a:xfrm>
            <a:off x="83607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83607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직사각형 33"/>
          <p:cNvSpPr/>
          <p:nvPr/>
        </p:nvSpPr>
        <p:spPr bwMode="auto">
          <a:xfrm>
            <a:off x="836070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직사각형 34"/>
          <p:cNvSpPr/>
          <p:nvPr/>
        </p:nvSpPr>
        <p:spPr bwMode="auto">
          <a:xfrm>
            <a:off x="83607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83607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83607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직사각형 40"/>
          <p:cNvSpPr/>
          <p:nvPr/>
        </p:nvSpPr>
        <p:spPr bwMode="auto">
          <a:xfrm>
            <a:off x="1599478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직사각형 41"/>
          <p:cNvSpPr/>
          <p:nvPr/>
        </p:nvSpPr>
        <p:spPr bwMode="auto">
          <a:xfrm>
            <a:off x="1599478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직사각형 42"/>
          <p:cNvSpPr/>
          <p:nvPr/>
        </p:nvSpPr>
        <p:spPr bwMode="auto">
          <a:xfrm>
            <a:off x="1599478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1599478" y="200682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직사각형 44"/>
          <p:cNvSpPr/>
          <p:nvPr/>
        </p:nvSpPr>
        <p:spPr bwMode="auto">
          <a:xfrm>
            <a:off x="1599478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직사각형 45"/>
          <p:cNvSpPr/>
          <p:nvPr/>
        </p:nvSpPr>
        <p:spPr bwMode="auto">
          <a:xfrm>
            <a:off x="1599478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1599478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2365466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2365466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2365466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2365466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2365466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365466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2365466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직사각형 58"/>
          <p:cNvSpPr/>
          <p:nvPr/>
        </p:nvSpPr>
        <p:spPr bwMode="auto">
          <a:xfrm>
            <a:off x="2365466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직사각형 59"/>
          <p:cNvSpPr/>
          <p:nvPr/>
        </p:nvSpPr>
        <p:spPr bwMode="auto">
          <a:xfrm>
            <a:off x="2365466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직사각형 60"/>
          <p:cNvSpPr/>
          <p:nvPr/>
        </p:nvSpPr>
        <p:spPr bwMode="auto">
          <a:xfrm>
            <a:off x="3134209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직사각형 61"/>
          <p:cNvSpPr/>
          <p:nvPr/>
        </p:nvSpPr>
        <p:spPr bwMode="auto">
          <a:xfrm>
            <a:off x="3134209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3134209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3134209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직사각형 66"/>
          <p:cNvSpPr/>
          <p:nvPr/>
        </p:nvSpPr>
        <p:spPr bwMode="auto">
          <a:xfrm>
            <a:off x="3134209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직사각형 67"/>
          <p:cNvSpPr/>
          <p:nvPr/>
        </p:nvSpPr>
        <p:spPr bwMode="auto">
          <a:xfrm>
            <a:off x="3134209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직사각형 68"/>
          <p:cNvSpPr/>
          <p:nvPr/>
        </p:nvSpPr>
        <p:spPr bwMode="auto">
          <a:xfrm>
            <a:off x="3134209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3897617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3897617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3897617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직사각형 76"/>
          <p:cNvSpPr/>
          <p:nvPr/>
        </p:nvSpPr>
        <p:spPr bwMode="auto">
          <a:xfrm>
            <a:off x="3897617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3897617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3897617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663772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663772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4663772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4663772" y="2620214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4663772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4663772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5429760" y="154341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429760" y="169932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5429760" y="185091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5429760" y="215680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5429760" y="231271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5429760" y="2464302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5429760" y="277668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5429760" y="293259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6961911" y="154341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6961911" y="169932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961911" y="185091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6961911" y="231271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6961911" y="2464302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6961911" y="2620214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직사각형 118"/>
          <p:cNvSpPr/>
          <p:nvPr/>
        </p:nvSpPr>
        <p:spPr bwMode="auto">
          <a:xfrm>
            <a:off x="6961911" y="277668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직사각형 119"/>
          <p:cNvSpPr/>
          <p:nvPr/>
        </p:nvSpPr>
        <p:spPr bwMode="auto">
          <a:xfrm>
            <a:off x="6961911" y="293259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직사각형 200"/>
          <p:cNvSpPr/>
          <p:nvPr/>
        </p:nvSpPr>
        <p:spPr bwMode="auto">
          <a:xfrm>
            <a:off x="64579" y="4203850"/>
            <a:ext cx="7590348" cy="1545097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직사각형 201"/>
          <p:cNvSpPr/>
          <p:nvPr/>
        </p:nvSpPr>
        <p:spPr bwMode="auto">
          <a:xfrm>
            <a:off x="6732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직사각형 202"/>
          <p:cNvSpPr/>
          <p:nvPr/>
        </p:nvSpPr>
        <p:spPr bwMode="auto">
          <a:xfrm>
            <a:off x="6732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직사각형 203"/>
          <p:cNvSpPr/>
          <p:nvPr/>
        </p:nvSpPr>
        <p:spPr bwMode="auto">
          <a:xfrm>
            <a:off x="67327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직사각형 204"/>
          <p:cNvSpPr/>
          <p:nvPr/>
        </p:nvSpPr>
        <p:spPr bwMode="auto">
          <a:xfrm>
            <a:off x="67327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직사각형 205"/>
          <p:cNvSpPr/>
          <p:nvPr/>
        </p:nvSpPr>
        <p:spPr bwMode="auto">
          <a:xfrm>
            <a:off x="67327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7" name="직사각형 206"/>
          <p:cNvSpPr/>
          <p:nvPr/>
        </p:nvSpPr>
        <p:spPr bwMode="auto">
          <a:xfrm>
            <a:off x="67327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직사각형 207"/>
          <p:cNvSpPr/>
          <p:nvPr/>
        </p:nvSpPr>
        <p:spPr bwMode="auto">
          <a:xfrm>
            <a:off x="67327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직사각형 208"/>
          <p:cNvSpPr/>
          <p:nvPr/>
        </p:nvSpPr>
        <p:spPr bwMode="auto">
          <a:xfrm>
            <a:off x="67327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0" name="직사각형 209"/>
          <p:cNvSpPr/>
          <p:nvPr/>
        </p:nvSpPr>
        <p:spPr bwMode="auto">
          <a:xfrm>
            <a:off x="67327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직사각형 210"/>
          <p:cNvSpPr/>
          <p:nvPr/>
        </p:nvSpPr>
        <p:spPr bwMode="auto">
          <a:xfrm>
            <a:off x="83607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직사각형 211"/>
          <p:cNvSpPr/>
          <p:nvPr/>
        </p:nvSpPr>
        <p:spPr bwMode="auto">
          <a:xfrm>
            <a:off x="83607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3" name="직사각형 212"/>
          <p:cNvSpPr/>
          <p:nvPr/>
        </p:nvSpPr>
        <p:spPr bwMode="auto">
          <a:xfrm>
            <a:off x="836070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직사각형 213"/>
          <p:cNvSpPr/>
          <p:nvPr/>
        </p:nvSpPr>
        <p:spPr bwMode="auto">
          <a:xfrm>
            <a:off x="83607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직사각형 214"/>
          <p:cNvSpPr/>
          <p:nvPr/>
        </p:nvSpPr>
        <p:spPr bwMode="auto">
          <a:xfrm>
            <a:off x="83607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직사각형 215"/>
          <p:cNvSpPr/>
          <p:nvPr/>
        </p:nvSpPr>
        <p:spPr bwMode="auto">
          <a:xfrm>
            <a:off x="83607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직사각형 216"/>
          <p:cNvSpPr/>
          <p:nvPr/>
        </p:nvSpPr>
        <p:spPr bwMode="auto">
          <a:xfrm>
            <a:off x="1599478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직사각형 217"/>
          <p:cNvSpPr/>
          <p:nvPr/>
        </p:nvSpPr>
        <p:spPr bwMode="auto">
          <a:xfrm>
            <a:off x="1599478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직사각형 218"/>
          <p:cNvSpPr/>
          <p:nvPr/>
        </p:nvSpPr>
        <p:spPr bwMode="auto">
          <a:xfrm>
            <a:off x="1599478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직사각형 219"/>
          <p:cNvSpPr/>
          <p:nvPr/>
        </p:nvSpPr>
        <p:spPr bwMode="auto">
          <a:xfrm>
            <a:off x="1599478" y="466725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직사각형 220"/>
          <p:cNvSpPr/>
          <p:nvPr/>
        </p:nvSpPr>
        <p:spPr bwMode="auto">
          <a:xfrm>
            <a:off x="1599478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599478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1599478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2365466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2365466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직사각형 225"/>
          <p:cNvSpPr/>
          <p:nvPr/>
        </p:nvSpPr>
        <p:spPr bwMode="auto">
          <a:xfrm>
            <a:off x="2365466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직사각형 226"/>
          <p:cNvSpPr/>
          <p:nvPr/>
        </p:nvSpPr>
        <p:spPr bwMode="auto">
          <a:xfrm>
            <a:off x="2365466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2365466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2365466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2365466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365466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2365466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3134209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3134209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3134209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3134209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3134209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3134209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3134209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직사각형 239"/>
          <p:cNvSpPr/>
          <p:nvPr/>
        </p:nvSpPr>
        <p:spPr bwMode="auto">
          <a:xfrm>
            <a:off x="3897617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직사각형 240"/>
          <p:cNvSpPr/>
          <p:nvPr/>
        </p:nvSpPr>
        <p:spPr bwMode="auto">
          <a:xfrm>
            <a:off x="3897617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직사각형 242"/>
          <p:cNvSpPr/>
          <p:nvPr/>
        </p:nvSpPr>
        <p:spPr bwMode="auto">
          <a:xfrm>
            <a:off x="3897617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직사각형 251"/>
          <p:cNvSpPr/>
          <p:nvPr/>
        </p:nvSpPr>
        <p:spPr bwMode="auto">
          <a:xfrm>
            <a:off x="4663772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직사각형 252"/>
          <p:cNvSpPr/>
          <p:nvPr/>
        </p:nvSpPr>
        <p:spPr bwMode="auto">
          <a:xfrm>
            <a:off x="4663772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직사각형 253"/>
          <p:cNvSpPr/>
          <p:nvPr/>
        </p:nvSpPr>
        <p:spPr bwMode="auto">
          <a:xfrm>
            <a:off x="4663772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직사각형 254"/>
          <p:cNvSpPr/>
          <p:nvPr/>
        </p:nvSpPr>
        <p:spPr bwMode="auto">
          <a:xfrm>
            <a:off x="4663772" y="5280647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직사각형 255"/>
          <p:cNvSpPr/>
          <p:nvPr/>
        </p:nvSpPr>
        <p:spPr bwMode="auto">
          <a:xfrm>
            <a:off x="4663772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직사각형 256"/>
          <p:cNvSpPr/>
          <p:nvPr/>
        </p:nvSpPr>
        <p:spPr bwMode="auto">
          <a:xfrm>
            <a:off x="4663772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직사각형 257"/>
          <p:cNvSpPr/>
          <p:nvPr/>
        </p:nvSpPr>
        <p:spPr bwMode="auto">
          <a:xfrm>
            <a:off x="5429760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직사각형 258"/>
          <p:cNvSpPr/>
          <p:nvPr/>
        </p:nvSpPr>
        <p:spPr bwMode="auto">
          <a:xfrm>
            <a:off x="5429760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직사각형 259"/>
          <p:cNvSpPr/>
          <p:nvPr/>
        </p:nvSpPr>
        <p:spPr bwMode="auto">
          <a:xfrm>
            <a:off x="5429760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직사각형 260"/>
          <p:cNvSpPr/>
          <p:nvPr/>
        </p:nvSpPr>
        <p:spPr bwMode="auto">
          <a:xfrm>
            <a:off x="5429760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5429760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직사각형 262"/>
          <p:cNvSpPr/>
          <p:nvPr/>
        </p:nvSpPr>
        <p:spPr bwMode="auto">
          <a:xfrm>
            <a:off x="5429760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5429760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5429760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직사각형 265"/>
          <p:cNvSpPr/>
          <p:nvPr/>
        </p:nvSpPr>
        <p:spPr bwMode="auto">
          <a:xfrm>
            <a:off x="6198503" y="4203846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6198503" y="435975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6198503" y="4511343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6198503" y="4817238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직사각형 269"/>
          <p:cNvSpPr/>
          <p:nvPr/>
        </p:nvSpPr>
        <p:spPr bwMode="auto">
          <a:xfrm>
            <a:off x="6198503" y="4973150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직사각형 270"/>
          <p:cNvSpPr/>
          <p:nvPr/>
        </p:nvSpPr>
        <p:spPr bwMode="auto">
          <a:xfrm>
            <a:off x="6198503" y="5124735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직사각형 271"/>
          <p:cNvSpPr/>
          <p:nvPr/>
        </p:nvSpPr>
        <p:spPr bwMode="auto">
          <a:xfrm>
            <a:off x="6198503" y="5437119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직사각형 272"/>
          <p:cNvSpPr/>
          <p:nvPr/>
        </p:nvSpPr>
        <p:spPr bwMode="auto">
          <a:xfrm>
            <a:off x="6198503" y="5593031"/>
            <a:ext cx="741879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6961911" y="4203846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6961911" y="4359758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6961911" y="4511343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6961911" y="4973150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6961911" y="5124735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6961911" y="5280647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6961911" y="5437119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6961911" y="5593031"/>
            <a:ext cx="693016" cy="155912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5760239" y="899842"/>
            <a:ext cx="1384551" cy="2195120"/>
            <a:chOff x="5760237" y="899842"/>
            <a:chExt cx="1384551" cy="2195120"/>
          </a:xfrm>
        </p:grpSpPr>
        <p:sp>
          <p:nvSpPr>
            <p:cNvPr id="283" name="직사각형 282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직사각형 100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2" name="직사각형 101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3" name="직사각형 102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직사각형 104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6" name="직사각형 105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7" name="직사각형 106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직사각형 109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직사각형 283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" name="직사각형 1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직사각형 281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" name="직사각형 2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직사각형 284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6" name="그룹 285"/>
          <p:cNvGrpSpPr/>
          <p:nvPr/>
        </p:nvGrpSpPr>
        <p:grpSpPr>
          <a:xfrm>
            <a:off x="3103299" y="3552155"/>
            <a:ext cx="1384551" cy="2195120"/>
            <a:chOff x="5760237" y="899842"/>
            <a:chExt cx="1384551" cy="2195120"/>
          </a:xfrm>
        </p:grpSpPr>
        <p:sp>
          <p:nvSpPr>
            <p:cNvPr id="287" name="직사각형 286"/>
            <p:cNvSpPr/>
            <p:nvPr/>
          </p:nvSpPr>
          <p:spPr bwMode="auto">
            <a:xfrm>
              <a:off x="5760237" y="1085959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6198501" y="1543413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6198501" y="169932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6198501" y="1850910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직사각형 290"/>
            <p:cNvSpPr/>
            <p:nvPr/>
          </p:nvSpPr>
          <p:spPr bwMode="auto">
            <a:xfrm>
              <a:off x="6198501" y="2156805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직사각형 291"/>
            <p:cNvSpPr/>
            <p:nvPr/>
          </p:nvSpPr>
          <p:spPr bwMode="auto">
            <a:xfrm>
              <a:off x="6198501" y="2312717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6198501" y="2464302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6198501" y="2776686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6198501" y="2932598"/>
              <a:ext cx="741879" cy="155912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5760237" y="2617284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5899094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6863506" y="899842"/>
              <a:ext cx="153748" cy="218866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직사각형 298"/>
            <p:cNvSpPr/>
            <p:nvPr/>
          </p:nvSpPr>
          <p:spPr bwMode="auto">
            <a:xfrm>
              <a:off x="5760237" y="899842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직사각형 299"/>
            <p:cNvSpPr/>
            <p:nvPr/>
          </p:nvSpPr>
          <p:spPr bwMode="auto">
            <a:xfrm>
              <a:off x="5760237" y="3014076"/>
              <a:ext cx="1384551" cy="8088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1" name="그룹 300"/>
          <p:cNvGrpSpPr/>
          <p:nvPr/>
        </p:nvGrpSpPr>
        <p:grpSpPr>
          <a:xfrm>
            <a:off x="6098152" y="1741631"/>
            <a:ext cx="734954" cy="463726"/>
            <a:chOff x="2273832" y="5097628"/>
            <a:chExt cx="734954" cy="463726"/>
          </a:xfrm>
        </p:grpSpPr>
        <p:sp>
          <p:nvSpPr>
            <p:cNvPr id="302" name="TextBox 301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3420878" y="4378720"/>
            <a:ext cx="734954" cy="463726"/>
            <a:chOff x="2273832" y="5097628"/>
            <a:chExt cx="734954" cy="463726"/>
          </a:xfrm>
        </p:grpSpPr>
        <p:sp>
          <p:nvSpPr>
            <p:cNvPr id="305" name="TextBox 304"/>
            <p:cNvSpPr txBox="1"/>
            <p:nvPr/>
          </p:nvSpPr>
          <p:spPr>
            <a:xfrm>
              <a:off x="2273832" y="5330522"/>
              <a:ext cx="73495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</a:p>
          </p:txBody>
        </p:sp>
        <p:sp>
          <p:nvSpPr>
            <p:cNvPr id="306" name="TextBox 305"/>
            <p:cNvSpPr txBox="1"/>
            <p:nvPr/>
          </p:nvSpPr>
          <p:spPr>
            <a:xfrm>
              <a:off x="2273833" y="5097628"/>
              <a:ext cx="734952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800" b="1" smtClean="0">
                  <a:solidFill>
                    <a:srgbClr val="FF66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45/100</a:t>
              </a:r>
              <a:endParaRPr lang="en-US" altLang="ko-KR" sz="800" b="1" smtClean="0">
                <a:solidFill>
                  <a:srgbClr val="FF6600"/>
                </a:solidFill>
                <a:latin typeface="+mn-ea"/>
              </a:endParaRPr>
            </a:p>
          </p:txBody>
        </p:sp>
      </p:grpSp>
      <p:grpSp>
        <p:nvGrpSpPr>
          <p:cNvPr id="307" name="그룹 306"/>
          <p:cNvGrpSpPr/>
          <p:nvPr/>
        </p:nvGrpSpPr>
        <p:grpSpPr>
          <a:xfrm rot="16200000">
            <a:off x="4809968" y="1036686"/>
            <a:ext cx="261370" cy="558019"/>
            <a:chOff x="3530961" y="2049325"/>
            <a:chExt cx="261370" cy="558018"/>
          </a:xfrm>
        </p:grpSpPr>
        <p:sp>
          <p:nvSpPr>
            <p:cNvPr id="308" name="직사각형 30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>
            <a:off x="4469798" y="781189"/>
            <a:ext cx="959960" cy="648533"/>
            <a:chOff x="2161329" y="5243284"/>
            <a:chExt cx="959960" cy="648533"/>
          </a:xfrm>
        </p:grpSpPr>
        <p:sp>
          <p:nvSpPr>
            <p:cNvPr id="316" name="TextBox 315"/>
            <p:cNvSpPr txBox="1"/>
            <p:nvPr/>
          </p:nvSpPr>
          <p:spPr>
            <a:xfrm>
              <a:off x="2161329" y="5322430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17" name="TextBox 316"/>
            <p:cNvSpPr txBox="1"/>
            <p:nvPr/>
          </p:nvSpPr>
          <p:spPr>
            <a:xfrm>
              <a:off x="2273833" y="524328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19" name="그룹 318"/>
          <p:cNvGrpSpPr/>
          <p:nvPr/>
        </p:nvGrpSpPr>
        <p:grpSpPr>
          <a:xfrm rot="16200000">
            <a:off x="2483507" y="1048276"/>
            <a:ext cx="261370" cy="558019"/>
            <a:chOff x="3530961" y="2049325"/>
            <a:chExt cx="261370" cy="558018"/>
          </a:xfrm>
        </p:grpSpPr>
        <p:sp>
          <p:nvSpPr>
            <p:cNvPr id="320" name="직사각형 31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직사각형 32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4" name="직사각형 32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1" name="그룹 330"/>
          <p:cNvGrpSpPr/>
          <p:nvPr/>
        </p:nvGrpSpPr>
        <p:grpSpPr>
          <a:xfrm rot="16200000">
            <a:off x="5205017" y="3762232"/>
            <a:ext cx="261370" cy="558019"/>
            <a:chOff x="3530961" y="2049325"/>
            <a:chExt cx="261370" cy="558018"/>
          </a:xfrm>
        </p:grpSpPr>
        <p:sp>
          <p:nvSpPr>
            <p:cNvPr id="332" name="직사각형 33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3" name="직사각형 33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직사각형 33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직사각형 33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6" name="직사각형 33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7" name="직사각형 33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직사각형 33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9" name="그룹 338"/>
          <p:cNvGrpSpPr/>
          <p:nvPr/>
        </p:nvGrpSpPr>
        <p:grpSpPr>
          <a:xfrm>
            <a:off x="4864849" y="3474368"/>
            <a:ext cx="959960" cy="510033"/>
            <a:chOff x="2161329" y="5210916"/>
            <a:chExt cx="959960" cy="510033"/>
          </a:xfrm>
        </p:grpSpPr>
        <p:sp>
          <p:nvSpPr>
            <p:cNvPr id="340" name="TextBox 339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341" name="TextBox 340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43" name="그룹 342"/>
          <p:cNvGrpSpPr/>
          <p:nvPr/>
        </p:nvGrpSpPr>
        <p:grpSpPr>
          <a:xfrm rot="16200000">
            <a:off x="5079852" y="5872776"/>
            <a:ext cx="261370" cy="558019"/>
            <a:chOff x="3530961" y="2049325"/>
            <a:chExt cx="261370" cy="558018"/>
          </a:xfrm>
        </p:grpSpPr>
        <p:sp>
          <p:nvSpPr>
            <p:cNvPr id="344" name="직사각형 343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5" name="직사각형 344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직사각형 345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직사각형 346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8" name="직사각형 347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9" name="직사각형 348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직사각형 349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5" name="그룹 354"/>
          <p:cNvGrpSpPr/>
          <p:nvPr/>
        </p:nvGrpSpPr>
        <p:grpSpPr>
          <a:xfrm rot="16200000">
            <a:off x="2474382" y="5872776"/>
            <a:ext cx="261370" cy="558019"/>
            <a:chOff x="3530961" y="2049325"/>
            <a:chExt cx="261370" cy="558018"/>
          </a:xfrm>
        </p:grpSpPr>
        <p:sp>
          <p:nvSpPr>
            <p:cNvPr id="356" name="직사각형 355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직사각형 356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직사각형 357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직사각형 358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직사각형 359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직사각형 360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직사각형 361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7" name="그룹 366"/>
          <p:cNvGrpSpPr/>
          <p:nvPr/>
        </p:nvGrpSpPr>
        <p:grpSpPr>
          <a:xfrm rot="16200000">
            <a:off x="669394" y="5872776"/>
            <a:ext cx="261370" cy="558019"/>
            <a:chOff x="3530961" y="2049325"/>
            <a:chExt cx="261370" cy="558018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직사각형 36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직사각형 36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직사각형 37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직사각형 37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직사각형 37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직사각형 37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9" name="그룹 378"/>
          <p:cNvGrpSpPr/>
          <p:nvPr/>
        </p:nvGrpSpPr>
        <p:grpSpPr>
          <a:xfrm rot="16200000" flipV="1">
            <a:off x="2264453" y="3642258"/>
            <a:ext cx="261370" cy="558000"/>
            <a:chOff x="3530961" y="2049325"/>
            <a:chExt cx="261370" cy="558018"/>
          </a:xfrm>
        </p:grpSpPr>
        <p:sp>
          <p:nvSpPr>
            <p:cNvPr id="380" name="직사각형 37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1" name="직사각형 38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직사각형 38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직사각형 38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4" name="직사각형 38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5" name="직사각형 38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6" name="직사각형 38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7" name="그룹 386"/>
          <p:cNvGrpSpPr/>
          <p:nvPr/>
        </p:nvGrpSpPr>
        <p:grpSpPr>
          <a:xfrm>
            <a:off x="1915869" y="3409497"/>
            <a:ext cx="959960" cy="448478"/>
            <a:chOff x="2161329" y="5210916"/>
            <a:chExt cx="959960" cy="448478"/>
          </a:xfrm>
        </p:grpSpPr>
        <p:sp>
          <p:nvSpPr>
            <p:cNvPr id="388" name="TextBox 387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T1019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89" name="TextBox 38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92" name="양쪽 모서리가 둥근 사각형 391"/>
          <p:cNvSpPr/>
          <p:nvPr/>
        </p:nvSpPr>
        <p:spPr bwMode="auto">
          <a:xfrm rot="5400000">
            <a:off x="62679" y="6404097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이등변 삼각형 392"/>
          <p:cNvSpPr/>
          <p:nvPr/>
        </p:nvSpPr>
        <p:spPr bwMode="auto">
          <a:xfrm rot="5400000">
            <a:off x="218817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9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10" y="646566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55" name="그룹 454"/>
          <p:cNvGrpSpPr/>
          <p:nvPr/>
        </p:nvGrpSpPr>
        <p:grpSpPr>
          <a:xfrm>
            <a:off x="6073681" y="655369"/>
            <a:ext cx="1211844" cy="216000"/>
            <a:chOff x="5918343" y="655369"/>
            <a:chExt cx="1211844" cy="216000"/>
          </a:xfrm>
        </p:grpSpPr>
        <p:sp>
          <p:nvSpPr>
            <p:cNvPr id="456" name="직사각형 455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57" name="그룹 456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58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59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" name="그룹 4"/>
          <p:cNvGrpSpPr/>
          <p:nvPr/>
        </p:nvGrpSpPr>
        <p:grpSpPr>
          <a:xfrm>
            <a:off x="101977" y="645354"/>
            <a:ext cx="3039756" cy="148596"/>
            <a:chOff x="101976" y="645354"/>
            <a:chExt cx="3039756" cy="148596"/>
          </a:xfrm>
        </p:grpSpPr>
        <p:sp>
          <p:nvSpPr>
            <p:cNvPr id="330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60" name="모서리가 둥근 직사각형 45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1" name="모서리가 둥근 직사각형 46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2" name="모서리가 둥근 직사각형 46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3" name="모서리가 둥근 직사각형 46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7" name="그룹 326"/>
          <p:cNvGrpSpPr/>
          <p:nvPr/>
        </p:nvGrpSpPr>
        <p:grpSpPr>
          <a:xfrm>
            <a:off x="2143339" y="760411"/>
            <a:ext cx="959960" cy="648533"/>
            <a:chOff x="2161329" y="5210916"/>
            <a:chExt cx="959960" cy="648533"/>
          </a:xfrm>
        </p:grpSpPr>
        <p:sp>
          <p:nvSpPr>
            <p:cNvPr id="328" name="TextBox 327"/>
            <p:cNvSpPr txBox="1"/>
            <p:nvPr/>
          </p:nvSpPr>
          <p:spPr>
            <a:xfrm>
              <a:off x="2161329" y="5290062"/>
              <a:ext cx="959960" cy="5693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329" name="TextBox 32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64" name="그룹 463"/>
          <p:cNvGrpSpPr/>
          <p:nvPr/>
        </p:nvGrpSpPr>
        <p:grpSpPr>
          <a:xfrm>
            <a:off x="61169" y="6635679"/>
            <a:ext cx="7603174" cy="200055"/>
            <a:chOff x="61169" y="6635677"/>
            <a:chExt cx="7603174" cy="200055"/>
          </a:xfrm>
        </p:grpSpPr>
        <p:sp>
          <p:nvSpPr>
            <p:cNvPr id="465" name="직사각형 46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7106286" y="962506"/>
            <a:ext cx="749870" cy="3157262"/>
            <a:chOff x="7107498" y="962506"/>
            <a:chExt cx="749870" cy="3157262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1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6" name="TextBox 51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0" name="그룹 46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1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1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1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1" name="TextBox 51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1" name="그룹 47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0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TextBox 50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72" name="그룹 47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98" name="그룹 49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0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1" name="TextBox 50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9" name="TextBox 49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73" name="그룹 47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91" name="그룹 49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9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9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9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4" name="TextBox 49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92" name="TextBox 49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74" name="TextBox 47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75" name="TextBox 47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76" name="TextBox 47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77" name="그룹 47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7" name="TextBox 4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78" name="TextBox 47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79" name="그룹 47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8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8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8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82" name="TextBox 48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80" name="TextBox 47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20" name="Camera"/>
          <p:cNvSpPr>
            <a:spLocks noChangeAspect="1" noEditPoints="1"/>
          </p:cNvSpPr>
          <p:nvPr/>
        </p:nvSpPr>
        <p:spPr bwMode="auto">
          <a:xfrm>
            <a:off x="88426" y="5712979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21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4" y="5993767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54" name="타원 353"/>
          <p:cNvSpPr/>
          <p:nvPr/>
        </p:nvSpPr>
        <p:spPr>
          <a:xfrm>
            <a:off x="2033061" y="2527284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pSp>
        <p:nvGrpSpPr>
          <p:cNvPr id="366" name="그룹 365"/>
          <p:cNvGrpSpPr/>
          <p:nvPr/>
        </p:nvGrpSpPr>
        <p:grpSpPr>
          <a:xfrm>
            <a:off x="4593889" y="604728"/>
            <a:ext cx="711778" cy="220181"/>
            <a:chOff x="1950185" y="2410790"/>
            <a:chExt cx="771093" cy="220181"/>
          </a:xfrm>
        </p:grpSpPr>
        <p:sp>
          <p:nvSpPr>
            <p:cNvPr id="39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0" name="그룹 399"/>
          <p:cNvGrpSpPr/>
          <p:nvPr/>
        </p:nvGrpSpPr>
        <p:grpSpPr>
          <a:xfrm>
            <a:off x="3420878" y="4206694"/>
            <a:ext cx="711778" cy="220181"/>
            <a:chOff x="1950185" y="2410790"/>
            <a:chExt cx="771093" cy="220181"/>
          </a:xfrm>
        </p:grpSpPr>
        <p:sp>
          <p:nvSpPr>
            <p:cNvPr id="40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17" name="TextBox 416"/>
          <p:cNvSpPr txBox="1"/>
          <p:nvPr/>
        </p:nvSpPr>
        <p:spPr>
          <a:xfrm>
            <a:off x="849550" y="4190066"/>
            <a:ext cx="77932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>
                <a:solidFill>
                  <a:prstClr val="black"/>
                </a:solidFill>
              </a:rPr>
              <a:t>DCNT0328744</a:t>
            </a:r>
            <a:endParaRPr lang="ko-KR" altLang="en-US" sz="700">
              <a:solidFill>
                <a:prstClr val="black"/>
              </a:solidFill>
            </a:endParaRPr>
          </a:p>
        </p:txBody>
      </p:sp>
      <p:grpSp>
        <p:nvGrpSpPr>
          <p:cNvPr id="426" name="그룹 425"/>
          <p:cNvGrpSpPr/>
          <p:nvPr/>
        </p:nvGrpSpPr>
        <p:grpSpPr>
          <a:xfrm>
            <a:off x="315390" y="5564967"/>
            <a:ext cx="959960" cy="510033"/>
            <a:chOff x="2161329" y="5210916"/>
            <a:chExt cx="959960" cy="510033"/>
          </a:xfrm>
        </p:grpSpPr>
        <p:sp>
          <p:nvSpPr>
            <p:cNvPr id="427" name="TextBox 426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28" name="TextBox 427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30" name="그룹 429"/>
          <p:cNvGrpSpPr/>
          <p:nvPr/>
        </p:nvGrpSpPr>
        <p:grpSpPr>
          <a:xfrm>
            <a:off x="2124858" y="5545062"/>
            <a:ext cx="959960" cy="510033"/>
            <a:chOff x="2161329" y="5210916"/>
            <a:chExt cx="959960" cy="510033"/>
          </a:xfrm>
        </p:grpSpPr>
        <p:sp>
          <p:nvSpPr>
            <p:cNvPr id="431" name="TextBox 430"/>
            <p:cNvSpPr txBox="1"/>
            <p:nvPr/>
          </p:nvSpPr>
          <p:spPr>
            <a:xfrm>
              <a:off x="2161329" y="5290062"/>
              <a:ext cx="959960" cy="4308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>
                  <a:solidFill>
                    <a:srgbClr val="00B0F0"/>
                  </a:solidFill>
                  <a:latin typeface="+mn-ea"/>
                </a:rPr>
                <a:t>9.8km/h</a:t>
              </a:r>
              <a:endPara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432" name="TextBox 43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542647" y="3503822"/>
            <a:ext cx="635699" cy="440356"/>
            <a:chOff x="542647" y="3503822"/>
            <a:chExt cx="635699" cy="440356"/>
          </a:xfrm>
        </p:grpSpPr>
        <p:sp>
          <p:nvSpPr>
            <p:cNvPr id="377" name="직사각형 376"/>
            <p:cNvSpPr/>
            <p:nvPr/>
          </p:nvSpPr>
          <p:spPr bwMode="auto">
            <a:xfrm rot="16200000" flipV="1">
              <a:off x="682780" y="3510439"/>
              <a:ext cx="169932" cy="44750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8" name="직사각형 377"/>
            <p:cNvSpPr/>
            <p:nvPr/>
          </p:nvSpPr>
          <p:spPr bwMode="auto">
            <a:xfrm rot="16200000" flipV="1">
              <a:off x="922794" y="3796173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0" name="직사각형 389"/>
            <p:cNvSpPr/>
            <p:nvPr/>
          </p:nvSpPr>
          <p:spPr bwMode="auto">
            <a:xfrm rot="16200000" flipV="1">
              <a:off x="922794" y="3580522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7" name="직사각형 406"/>
            <p:cNvSpPr/>
            <p:nvPr/>
          </p:nvSpPr>
          <p:spPr bwMode="auto">
            <a:xfrm rot="16200000" flipV="1">
              <a:off x="565632" y="3796173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5" name="직사각형 424"/>
            <p:cNvSpPr/>
            <p:nvPr/>
          </p:nvSpPr>
          <p:spPr bwMode="auto">
            <a:xfrm rot="16200000" flipV="1">
              <a:off x="565632" y="3580522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37" name="직사각형 436"/>
            <p:cNvSpPr/>
            <p:nvPr/>
          </p:nvSpPr>
          <p:spPr bwMode="auto">
            <a:xfrm rot="16200000" flipV="1">
              <a:off x="846342" y="3710597"/>
              <a:ext cx="84966" cy="4584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38" name="직사각형 437"/>
            <p:cNvSpPr/>
            <p:nvPr/>
          </p:nvSpPr>
          <p:spPr bwMode="auto">
            <a:xfrm rot="16200000" flipV="1">
              <a:off x="1010385" y="3686304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39" name="직사각형 438"/>
            <p:cNvSpPr/>
            <p:nvPr/>
          </p:nvSpPr>
          <p:spPr bwMode="auto">
            <a:xfrm rot="16200000" flipV="1">
              <a:off x="908325" y="3702045"/>
              <a:ext cx="360000" cy="4584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0" name="직사각형 439"/>
            <p:cNvSpPr/>
            <p:nvPr/>
          </p:nvSpPr>
          <p:spPr bwMode="auto">
            <a:xfrm rot="16200000" flipV="1">
              <a:off x="1065486" y="3436682"/>
              <a:ext cx="45719" cy="180000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1" name="직사각형 440"/>
            <p:cNvSpPr/>
            <p:nvPr/>
          </p:nvSpPr>
          <p:spPr bwMode="auto">
            <a:xfrm rot="16200000" flipV="1">
              <a:off x="1065486" y="3831319"/>
              <a:ext cx="45719" cy="180000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543993" y="3633736"/>
              <a:ext cx="355815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smtClean="0">
                  <a:latin typeface="+mn-ea"/>
                </a:rPr>
                <a:t>RS</a:t>
              </a:r>
              <a:endParaRPr lang="ko-KR" altLang="en-US" sz="700" b="1" smtClean="0">
                <a:latin typeface="+mn-ea"/>
              </a:endParaRPr>
            </a:p>
          </p:txBody>
        </p:sp>
      </p:grpSp>
      <p:grpSp>
        <p:nvGrpSpPr>
          <p:cNvPr id="8" name="그룹 7"/>
          <p:cNvGrpSpPr/>
          <p:nvPr/>
        </p:nvGrpSpPr>
        <p:grpSpPr>
          <a:xfrm>
            <a:off x="6060850" y="3676335"/>
            <a:ext cx="695851" cy="261370"/>
            <a:chOff x="6060850" y="3676335"/>
            <a:chExt cx="695851" cy="261370"/>
          </a:xfrm>
        </p:grpSpPr>
        <p:sp>
          <p:nvSpPr>
            <p:cNvPr id="442" name="직사각형 441"/>
            <p:cNvSpPr/>
            <p:nvPr/>
          </p:nvSpPr>
          <p:spPr bwMode="auto">
            <a:xfrm rot="16200000" flipV="1">
              <a:off x="6200983" y="3583267"/>
              <a:ext cx="169932" cy="44750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3" name="직사각형 442"/>
            <p:cNvSpPr/>
            <p:nvPr/>
          </p:nvSpPr>
          <p:spPr bwMode="auto">
            <a:xfrm rot="16200000" flipV="1">
              <a:off x="6440997" y="3869001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4" name="직사각형 443"/>
            <p:cNvSpPr/>
            <p:nvPr/>
          </p:nvSpPr>
          <p:spPr bwMode="auto">
            <a:xfrm rot="16200000" flipV="1">
              <a:off x="6440997" y="3653350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5" name="직사각형 444"/>
            <p:cNvSpPr/>
            <p:nvPr/>
          </p:nvSpPr>
          <p:spPr bwMode="auto">
            <a:xfrm rot="16200000" flipV="1">
              <a:off x="6083835" y="3869001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6" name="직사각형 445"/>
            <p:cNvSpPr/>
            <p:nvPr/>
          </p:nvSpPr>
          <p:spPr bwMode="auto">
            <a:xfrm rot="16200000" flipV="1">
              <a:off x="6083835" y="3653350"/>
              <a:ext cx="45719" cy="9168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7" name="직사각형 446"/>
            <p:cNvSpPr/>
            <p:nvPr/>
          </p:nvSpPr>
          <p:spPr bwMode="auto">
            <a:xfrm rot="16200000" flipV="1">
              <a:off x="6298563" y="3783425"/>
              <a:ext cx="84966" cy="4584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8" name="직사각형 447"/>
            <p:cNvSpPr/>
            <p:nvPr/>
          </p:nvSpPr>
          <p:spPr bwMode="auto">
            <a:xfrm rot="16200000" flipV="1">
              <a:off x="6530779" y="3624976"/>
              <a:ext cx="45719" cy="360000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9" name="직사각형 448"/>
            <p:cNvSpPr/>
            <p:nvPr/>
          </p:nvSpPr>
          <p:spPr bwMode="auto">
            <a:xfrm rot="16200000" flipV="1">
              <a:off x="6607779" y="3781743"/>
              <a:ext cx="252000" cy="4584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2" name="TextBox 451"/>
            <p:cNvSpPr txBox="1"/>
            <p:nvPr/>
          </p:nvSpPr>
          <p:spPr>
            <a:xfrm>
              <a:off x="6062197" y="3706564"/>
              <a:ext cx="321908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700" b="1" smtClean="0">
                  <a:latin typeface="+mn-ea"/>
                </a:rPr>
                <a:t>EH</a:t>
              </a:r>
              <a:endParaRPr lang="ko-KR" altLang="en-US" sz="700" b="1" smtClean="0">
                <a:latin typeface="+mn-ea"/>
              </a:endParaRPr>
            </a:p>
          </p:txBody>
        </p:sp>
      </p:grpSp>
      <p:grpSp>
        <p:nvGrpSpPr>
          <p:cNvPr id="453" name="그룹 452"/>
          <p:cNvGrpSpPr/>
          <p:nvPr/>
        </p:nvGrpSpPr>
        <p:grpSpPr>
          <a:xfrm>
            <a:off x="288650" y="3198291"/>
            <a:ext cx="959960" cy="448478"/>
            <a:chOff x="2161329" y="5210916"/>
            <a:chExt cx="959960" cy="448478"/>
          </a:xfrm>
        </p:grpSpPr>
        <p:sp>
          <p:nvSpPr>
            <p:cNvPr id="454" name="TextBox 453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RS2001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522" name="TextBox 52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23" name="그룹 522"/>
          <p:cNvGrpSpPr/>
          <p:nvPr/>
        </p:nvGrpSpPr>
        <p:grpSpPr>
          <a:xfrm>
            <a:off x="5820606" y="3269798"/>
            <a:ext cx="959960" cy="448478"/>
            <a:chOff x="2161329" y="5210916"/>
            <a:chExt cx="959960" cy="448478"/>
          </a:xfrm>
        </p:grpSpPr>
        <p:sp>
          <p:nvSpPr>
            <p:cNvPr id="524" name="TextBox 523"/>
            <p:cNvSpPr txBox="1"/>
            <p:nvPr/>
          </p:nvSpPr>
          <p:spPr>
            <a:xfrm>
              <a:off x="2161329" y="5290062"/>
              <a:ext cx="95996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EH2001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525" name="TextBox 52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26" name="그룹 525"/>
          <p:cNvGrpSpPr/>
          <p:nvPr/>
        </p:nvGrpSpPr>
        <p:grpSpPr>
          <a:xfrm>
            <a:off x="427894" y="2997230"/>
            <a:ext cx="711778" cy="220181"/>
            <a:chOff x="1950185" y="2410790"/>
            <a:chExt cx="771093" cy="220181"/>
          </a:xfrm>
        </p:grpSpPr>
        <p:sp>
          <p:nvSpPr>
            <p:cNvPr id="527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8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9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0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1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34" name="직사각형 533"/>
          <p:cNvSpPr/>
          <p:nvPr/>
        </p:nvSpPr>
        <p:spPr bwMode="auto">
          <a:xfrm>
            <a:off x="2193993" y="3136570"/>
            <a:ext cx="270656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5" name="TextBox 534"/>
          <p:cNvSpPr txBox="1"/>
          <p:nvPr/>
        </p:nvSpPr>
        <p:spPr>
          <a:xfrm>
            <a:off x="2400092" y="3116031"/>
            <a:ext cx="4869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1.2Km</a:t>
            </a:r>
          </a:p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2:47</a:t>
            </a:r>
          </a:p>
        </p:txBody>
      </p:sp>
      <p:grpSp>
        <p:nvGrpSpPr>
          <p:cNvPr id="536" name="그룹 535"/>
          <p:cNvGrpSpPr/>
          <p:nvPr/>
        </p:nvGrpSpPr>
        <p:grpSpPr>
          <a:xfrm>
            <a:off x="2191789" y="2894810"/>
            <a:ext cx="711778" cy="220181"/>
            <a:chOff x="1950185" y="2410790"/>
            <a:chExt cx="771093" cy="220181"/>
          </a:xfrm>
        </p:grpSpPr>
        <p:sp>
          <p:nvSpPr>
            <p:cNvPr id="537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8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9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0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1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2" name="TextBox 541"/>
          <p:cNvSpPr txBox="1"/>
          <p:nvPr/>
        </p:nvSpPr>
        <p:spPr>
          <a:xfrm>
            <a:off x="2121875" y="2512265"/>
            <a:ext cx="144821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Fuel 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Not 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맑은 고딕"/>
              </a:rPr>
              <a:t>ITV Cone Attached Violation</a:t>
            </a:r>
            <a:endParaRPr lang="ko-KR" altLang="en-US" sz="700" b="1">
              <a:solidFill>
                <a:srgbClr val="FF0000"/>
              </a:solidFill>
              <a:latin typeface="맑은 고딕"/>
            </a:endParaRPr>
          </a:p>
        </p:txBody>
      </p:sp>
      <p:grpSp>
        <p:nvGrpSpPr>
          <p:cNvPr id="543" name="Click"/>
          <p:cNvGrpSpPr>
            <a:grpSpLocks noChangeAspect="1"/>
          </p:cNvGrpSpPr>
          <p:nvPr/>
        </p:nvGrpSpPr>
        <p:grpSpPr>
          <a:xfrm>
            <a:off x="2291876" y="3826186"/>
            <a:ext cx="373040" cy="575943"/>
            <a:chOff x="5294313" y="2197100"/>
            <a:chExt cx="530225" cy="755651"/>
          </a:xfrm>
        </p:grpSpPr>
        <p:sp>
          <p:nvSpPr>
            <p:cNvPr id="544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5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46" name="그룹 545"/>
          <p:cNvGrpSpPr/>
          <p:nvPr/>
        </p:nvGrpSpPr>
        <p:grpSpPr>
          <a:xfrm>
            <a:off x="7269159" y="5452786"/>
            <a:ext cx="203010" cy="1097725"/>
            <a:chOff x="7305893" y="5168948"/>
            <a:chExt cx="219928" cy="1097725"/>
          </a:xfrm>
        </p:grpSpPr>
        <p:sp>
          <p:nvSpPr>
            <p:cNvPr id="547" name="직사각형 546"/>
            <p:cNvSpPr/>
            <p:nvPr/>
          </p:nvSpPr>
          <p:spPr bwMode="auto">
            <a:xfrm>
              <a:off x="7398369" y="5310526"/>
              <a:ext cx="111792" cy="956147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8" name="TextBox 547"/>
            <p:cNvSpPr txBox="1"/>
            <p:nvPr/>
          </p:nvSpPr>
          <p:spPr>
            <a:xfrm>
              <a:off x="7398369" y="5568435"/>
              <a:ext cx="1117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>
                  <a:solidFill>
                    <a:prstClr val="black"/>
                  </a:solidFill>
                  <a:latin typeface="맑은 고딕"/>
                </a:rPr>
                <a:t>CCTV</a:t>
              </a:r>
              <a:endParaRPr lang="ko-KR" altLang="en-US" sz="700">
                <a:solidFill>
                  <a:prstClr val="black"/>
                </a:solidFill>
                <a:latin typeface="맑은 고딕"/>
              </a:endParaRPr>
            </a:p>
          </p:txBody>
        </p:sp>
        <p:sp>
          <p:nvSpPr>
            <p:cNvPr id="549" name="원통 548"/>
            <p:cNvSpPr/>
            <p:nvPr/>
          </p:nvSpPr>
          <p:spPr bwMode="auto">
            <a:xfrm rot="5400000">
              <a:off x="7345536" y="5129305"/>
              <a:ext cx="140641" cy="219928"/>
            </a:xfrm>
            <a:prstGeom prst="can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551" name="TextBox 550"/>
          <p:cNvSpPr txBox="1"/>
          <p:nvPr/>
        </p:nvSpPr>
        <p:spPr>
          <a:xfrm>
            <a:off x="7061091" y="5240036"/>
            <a:ext cx="65750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CC203</a:t>
            </a:r>
          </a:p>
        </p:txBody>
      </p:sp>
      <p:sp>
        <p:nvSpPr>
          <p:cNvPr id="552" name="타원 551"/>
          <p:cNvSpPr/>
          <p:nvPr/>
        </p:nvSpPr>
        <p:spPr>
          <a:xfrm>
            <a:off x="2025635" y="3136570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2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3" name="타원 552"/>
          <p:cNvSpPr/>
          <p:nvPr/>
        </p:nvSpPr>
        <p:spPr>
          <a:xfrm>
            <a:off x="351426" y="3372103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3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4" name="타원 553"/>
          <p:cNvSpPr/>
          <p:nvPr/>
        </p:nvSpPr>
        <p:spPr>
          <a:xfrm>
            <a:off x="5899096" y="3347337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4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5" name="타원 554"/>
          <p:cNvSpPr/>
          <p:nvPr/>
        </p:nvSpPr>
        <p:spPr>
          <a:xfrm>
            <a:off x="7127209" y="5434303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5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556" name="타원 555"/>
          <p:cNvSpPr/>
          <p:nvPr/>
        </p:nvSpPr>
        <p:spPr>
          <a:xfrm>
            <a:off x="2288172" y="4050565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</a:rPr>
              <a:t>6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32839773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/>
          <p:cNvSpPr/>
          <p:nvPr/>
        </p:nvSpPr>
        <p:spPr bwMode="auto">
          <a:xfrm>
            <a:off x="4247619" y="2215054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직사각형 14"/>
          <p:cNvSpPr/>
          <p:nvPr/>
        </p:nvSpPr>
        <p:spPr bwMode="auto">
          <a:xfrm>
            <a:off x="4247619" y="1025525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" name="직사각형 1"/>
          <p:cNvSpPr/>
          <p:nvPr/>
        </p:nvSpPr>
        <p:spPr bwMode="auto">
          <a:xfrm>
            <a:off x="64578" y="1025525"/>
            <a:ext cx="317223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3" name="직사각형 362"/>
          <p:cNvSpPr/>
          <p:nvPr/>
        </p:nvSpPr>
        <p:spPr bwMode="auto">
          <a:xfrm>
            <a:off x="2077492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4" name="직사각형 363"/>
          <p:cNvSpPr/>
          <p:nvPr/>
        </p:nvSpPr>
        <p:spPr bwMode="auto">
          <a:xfrm>
            <a:off x="2077492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직사각형 21"/>
          <p:cNvSpPr/>
          <p:nvPr/>
        </p:nvSpPr>
        <p:spPr bwMode="auto">
          <a:xfrm>
            <a:off x="4247619" y="4642665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64578" y="3428859"/>
            <a:ext cx="317223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4247619" y="3428859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직사각형 19"/>
          <p:cNvSpPr/>
          <p:nvPr/>
        </p:nvSpPr>
        <p:spPr bwMode="auto">
          <a:xfrm>
            <a:off x="64578" y="4642665"/>
            <a:ext cx="317223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직사각형 22"/>
          <p:cNvSpPr/>
          <p:nvPr/>
        </p:nvSpPr>
        <p:spPr bwMode="auto">
          <a:xfrm>
            <a:off x="64578" y="5856470"/>
            <a:ext cx="317223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직사각형 23"/>
          <p:cNvSpPr/>
          <p:nvPr/>
        </p:nvSpPr>
        <p:spPr bwMode="auto">
          <a:xfrm>
            <a:off x="4247619" y="5856470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직사각형 158"/>
          <p:cNvSpPr/>
          <p:nvPr/>
        </p:nvSpPr>
        <p:spPr bwMode="auto">
          <a:xfrm>
            <a:off x="4247619" y="4642665"/>
            <a:ext cx="3402047" cy="7849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2459980" y="814080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2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8619647"/>
              </p:ext>
            </p:extLst>
          </p:nvPr>
        </p:nvGraphicFramePr>
        <p:xfrm>
          <a:off x="7709484" y="849870"/>
          <a:ext cx="2130802" cy="432653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 1 Screen : LOD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1~3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정보량 표시 기준 정책은 추후 논의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노출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없음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롤오버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커서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Out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사라짐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/>
        </p:nvSpPr>
        <p:spPr bwMode="auto">
          <a:xfrm>
            <a:off x="857757" y="814080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1254267" y="814080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2063470" y="814080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직사각형 51"/>
          <p:cNvSpPr/>
          <p:nvPr/>
        </p:nvSpPr>
        <p:spPr bwMode="auto">
          <a:xfrm>
            <a:off x="1974456" y="814080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직사각형 52"/>
          <p:cNvSpPr/>
          <p:nvPr/>
        </p:nvSpPr>
        <p:spPr bwMode="auto">
          <a:xfrm>
            <a:off x="1974456" y="958529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직사각형 53"/>
          <p:cNvSpPr/>
          <p:nvPr/>
        </p:nvSpPr>
        <p:spPr bwMode="auto">
          <a:xfrm>
            <a:off x="1974456" y="1615652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1974456" y="1760100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2" name="그룹 231"/>
          <p:cNvGrpSpPr/>
          <p:nvPr/>
        </p:nvGrpSpPr>
        <p:grpSpPr>
          <a:xfrm>
            <a:off x="749938" y="1130721"/>
            <a:ext cx="734952" cy="318070"/>
            <a:chOff x="2273833" y="5121904"/>
            <a:chExt cx="734952" cy="318070"/>
          </a:xfrm>
        </p:grpSpPr>
        <p:sp>
          <p:nvSpPr>
            <p:cNvPr id="233" name="TextBox 232"/>
            <p:cNvSpPr txBox="1"/>
            <p:nvPr/>
          </p:nvSpPr>
          <p:spPr>
            <a:xfrm>
              <a:off x="2383618" y="520914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B04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34" name="TextBox 233"/>
            <p:cNvSpPr txBox="1"/>
            <p:nvPr/>
          </p:nvSpPr>
          <p:spPr>
            <a:xfrm>
              <a:off x="2273833" y="512190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35" name="그룹 234"/>
          <p:cNvGrpSpPr/>
          <p:nvPr/>
        </p:nvGrpSpPr>
        <p:grpSpPr>
          <a:xfrm>
            <a:off x="1951602" y="1098353"/>
            <a:ext cx="734952" cy="309978"/>
            <a:chOff x="2273833" y="5089536"/>
            <a:chExt cx="734952" cy="309978"/>
          </a:xfrm>
        </p:grpSpPr>
        <p:sp>
          <p:nvSpPr>
            <p:cNvPr id="236" name="TextBox 235"/>
            <p:cNvSpPr txBox="1"/>
            <p:nvPr/>
          </p:nvSpPr>
          <p:spPr>
            <a:xfrm>
              <a:off x="2383618" y="516868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B03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37" name="TextBox 236"/>
            <p:cNvSpPr txBox="1"/>
            <p:nvPr/>
          </p:nvSpPr>
          <p:spPr>
            <a:xfrm>
              <a:off x="2273833" y="508953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9" name="그룹 38"/>
          <p:cNvGrpSpPr/>
          <p:nvPr/>
        </p:nvGrpSpPr>
        <p:grpSpPr>
          <a:xfrm>
            <a:off x="1262357" y="3217414"/>
            <a:ext cx="849666" cy="996375"/>
            <a:chOff x="1262356" y="3217412"/>
            <a:chExt cx="849666" cy="996375"/>
          </a:xfrm>
        </p:grpSpPr>
        <p:sp>
          <p:nvSpPr>
            <p:cNvPr id="112" name="직사각형 111"/>
            <p:cNvSpPr/>
            <p:nvPr/>
          </p:nvSpPr>
          <p:spPr bwMode="auto">
            <a:xfrm>
              <a:off x="1836893" y="3217412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7" name="직사각형 106"/>
            <p:cNvSpPr/>
            <p:nvPr/>
          </p:nvSpPr>
          <p:spPr bwMode="auto">
            <a:xfrm>
              <a:off x="1440383" y="3217412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8" name="직사각형 107"/>
            <p:cNvSpPr/>
            <p:nvPr/>
          </p:nvSpPr>
          <p:spPr bwMode="auto">
            <a:xfrm>
              <a:off x="1351370" y="3217412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직사각형 108"/>
            <p:cNvSpPr/>
            <p:nvPr/>
          </p:nvSpPr>
          <p:spPr bwMode="auto">
            <a:xfrm>
              <a:off x="1351370" y="3361861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직사각형 109"/>
            <p:cNvSpPr/>
            <p:nvPr/>
          </p:nvSpPr>
          <p:spPr bwMode="auto">
            <a:xfrm>
              <a:off x="1351370" y="4018984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1" name="직사각형 110"/>
            <p:cNvSpPr/>
            <p:nvPr/>
          </p:nvSpPr>
          <p:spPr bwMode="auto">
            <a:xfrm>
              <a:off x="1351370" y="4163433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4" name="TextBox 263"/>
            <p:cNvSpPr txBox="1"/>
            <p:nvPr/>
          </p:nvSpPr>
          <p:spPr>
            <a:xfrm flipH="1">
              <a:off x="1389278" y="3682956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D03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65" name="TextBox 264"/>
            <p:cNvSpPr txBox="1"/>
            <p:nvPr/>
          </p:nvSpPr>
          <p:spPr>
            <a:xfrm flipH="1">
              <a:off x="1262356" y="3587626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19" name="직사각형 118"/>
          <p:cNvSpPr/>
          <p:nvPr/>
        </p:nvSpPr>
        <p:spPr bwMode="auto">
          <a:xfrm>
            <a:off x="6247052" y="3217414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" name="직사각형 125"/>
          <p:cNvSpPr/>
          <p:nvPr/>
        </p:nvSpPr>
        <p:spPr bwMode="auto">
          <a:xfrm>
            <a:off x="7443517" y="3217414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직사각형 113"/>
          <p:cNvSpPr/>
          <p:nvPr/>
        </p:nvSpPr>
        <p:spPr bwMode="auto">
          <a:xfrm>
            <a:off x="5850542" y="3217414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" name="직사각형 114"/>
          <p:cNvSpPr/>
          <p:nvPr/>
        </p:nvSpPr>
        <p:spPr bwMode="auto">
          <a:xfrm>
            <a:off x="5761529" y="3217414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직사각형 115"/>
          <p:cNvSpPr/>
          <p:nvPr/>
        </p:nvSpPr>
        <p:spPr bwMode="auto">
          <a:xfrm>
            <a:off x="5761529" y="3361863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직사각형 116"/>
          <p:cNvSpPr/>
          <p:nvPr/>
        </p:nvSpPr>
        <p:spPr bwMode="auto">
          <a:xfrm>
            <a:off x="5761529" y="4018986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직사각형 117"/>
          <p:cNvSpPr/>
          <p:nvPr/>
        </p:nvSpPr>
        <p:spPr bwMode="auto">
          <a:xfrm>
            <a:off x="5761529" y="4163435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" name="직사각형 120"/>
          <p:cNvSpPr/>
          <p:nvPr/>
        </p:nvSpPr>
        <p:spPr bwMode="auto">
          <a:xfrm>
            <a:off x="7047007" y="3217414"/>
            <a:ext cx="89012" cy="99637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" name="직사각형 121"/>
          <p:cNvSpPr/>
          <p:nvPr/>
        </p:nvSpPr>
        <p:spPr bwMode="auto">
          <a:xfrm>
            <a:off x="6957994" y="3217414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직사각형 122"/>
          <p:cNvSpPr/>
          <p:nvPr/>
        </p:nvSpPr>
        <p:spPr bwMode="auto">
          <a:xfrm>
            <a:off x="6957994" y="3361863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4" name="직사각형 123"/>
          <p:cNvSpPr/>
          <p:nvPr/>
        </p:nvSpPr>
        <p:spPr bwMode="auto">
          <a:xfrm>
            <a:off x="6957994" y="4018986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" name="직사각형 124"/>
          <p:cNvSpPr/>
          <p:nvPr/>
        </p:nvSpPr>
        <p:spPr bwMode="auto">
          <a:xfrm>
            <a:off x="6957994" y="4163435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 flipH="1">
            <a:off x="5821438" y="3691050"/>
            <a:ext cx="595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D02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268" name="TextBox 267"/>
          <p:cNvSpPr txBox="1"/>
          <p:nvPr/>
        </p:nvSpPr>
        <p:spPr>
          <a:xfrm flipH="1">
            <a:off x="5694516" y="3587628"/>
            <a:ext cx="84966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23MPH</a:t>
            </a:r>
          </a:p>
        </p:txBody>
      </p:sp>
      <p:sp>
        <p:nvSpPr>
          <p:cNvPr id="270" name="TextBox 269"/>
          <p:cNvSpPr txBox="1"/>
          <p:nvPr/>
        </p:nvSpPr>
        <p:spPr>
          <a:xfrm flipH="1">
            <a:off x="6995902" y="3699142"/>
            <a:ext cx="595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D01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271" name="TextBox 270"/>
          <p:cNvSpPr txBox="1"/>
          <p:nvPr/>
        </p:nvSpPr>
        <p:spPr>
          <a:xfrm flipH="1">
            <a:off x="6868980" y="3587628"/>
            <a:ext cx="84966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23MPH</a:t>
            </a:r>
          </a:p>
        </p:txBody>
      </p:sp>
      <p:grpSp>
        <p:nvGrpSpPr>
          <p:cNvPr id="41" name="그룹 40"/>
          <p:cNvGrpSpPr/>
          <p:nvPr/>
        </p:nvGrpSpPr>
        <p:grpSpPr>
          <a:xfrm>
            <a:off x="1894245" y="4431220"/>
            <a:ext cx="849666" cy="996375"/>
            <a:chOff x="1894244" y="4431218"/>
            <a:chExt cx="849666" cy="996375"/>
          </a:xfrm>
        </p:grpSpPr>
        <p:sp>
          <p:nvSpPr>
            <p:cNvPr id="173" name="직사각형 172"/>
            <p:cNvSpPr/>
            <p:nvPr/>
          </p:nvSpPr>
          <p:spPr bwMode="auto">
            <a:xfrm>
              <a:off x="2459979" y="443121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8" name="직사각형 167"/>
            <p:cNvSpPr/>
            <p:nvPr/>
          </p:nvSpPr>
          <p:spPr bwMode="auto">
            <a:xfrm>
              <a:off x="2063469" y="443121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9" name="직사각형 168"/>
            <p:cNvSpPr/>
            <p:nvPr/>
          </p:nvSpPr>
          <p:spPr bwMode="auto">
            <a:xfrm>
              <a:off x="1974456" y="443121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0" name="직사각형 169"/>
            <p:cNvSpPr/>
            <p:nvPr/>
          </p:nvSpPr>
          <p:spPr bwMode="auto">
            <a:xfrm>
              <a:off x="1974456" y="457566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1" name="직사각형 170"/>
            <p:cNvSpPr/>
            <p:nvPr/>
          </p:nvSpPr>
          <p:spPr bwMode="auto">
            <a:xfrm>
              <a:off x="1974456" y="523279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2" name="직사각형 171"/>
            <p:cNvSpPr/>
            <p:nvPr/>
          </p:nvSpPr>
          <p:spPr bwMode="auto">
            <a:xfrm>
              <a:off x="1974456" y="537723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TextBox 275"/>
            <p:cNvSpPr txBox="1"/>
            <p:nvPr/>
          </p:nvSpPr>
          <p:spPr>
            <a:xfrm flipH="1">
              <a:off x="2021166" y="4928798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E03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77" name="TextBox 276"/>
            <p:cNvSpPr txBox="1"/>
            <p:nvPr/>
          </p:nvSpPr>
          <p:spPr>
            <a:xfrm flipH="1">
              <a:off x="1894244" y="4833468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73" name="그룹 372"/>
          <p:cNvGrpSpPr/>
          <p:nvPr/>
        </p:nvGrpSpPr>
        <p:grpSpPr>
          <a:xfrm>
            <a:off x="153749" y="5645859"/>
            <a:ext cx="849666" cy="996375"/>
            <a:chOff x="153749" y="5645857"/>
            <a:chExt cx="849666" cy="996375"/>
          </a:xfrm>
        </p:grpSpPr>
        <p:sp>
          <p:nvSpPr>
            <p:cNvPr id="196" name="직사각형 195"/>
            <p:cNvSpPr/>
            <p:nvPr/>
          </p:nvSpPr>
          <p:spPr bwMode="auto">
            <a:xfrm>
              <a:off x="733630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1" name="직사각형 190"/>
            <p:cNvSpPr/>
            <p:nvPr/>
          </p:nvSpPr>
          <p:spPr bwMode="auto">
            <a:xfrm>
              <a:off x="337120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2" name="직사각형 191"/>
            <p:cNvSpPr/>
            <p:nvPr/>
          </p:nvSpPr>
          <p:spPr bwMode="auto">
            <a:xfrm>
              <a:off x="248107" y="564585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3" name="직사각형 192"/>
            <p:cNvSpPr/>
            <p:nvPr/>
          </p:nvSpPr>
          <p:spPr bwMode="auto">
            <a:xfrm>
              <a:off x="248107" y="5790306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4" name="직사각형 193"/>
            <p:cNvSpPr/>
            <p:nvPr/>
          </p:nvSpPr>
          <p:spPr bwMode="auto">
            <a:xfrm>
              <a:off x="248107" y="644742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5" name="직사각형 194"/>
            <p:cNvSpPr/>
            <p:nvPr/>
          </p:nvSpPr>
          <p:spPr bwMode="auto">
            <a:xfrm>
              <a:off x="248107" y="65918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9" name="TextBox 278"/>
            <p:cNvSpPr txBox="1"/>
            <p:nvPr/>
          </p:nvSpPr>
          <p:spPr>
            <a:xfrm flipH="1">
              <a:off x="280671" y="6111401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F03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0" name="TextBox 279"/>
            <p:cNvSpPr txBox="1"/>
            <p:nvPr/>
          </p:nvSpPr>
          <p:spPr>
            <a:xfrm flipH="1">
              <a:off x="153749" y="6016071"/>
              <a:ext cx="849666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75" name="그룹 374"/>
          <p:cNvGrpSpPr/>
          <p:nvPr/>
        </p:nvGrpSpPr>
        <p:grpSpPr>
          <a:xfrm>
            <a:off x="4414206" y="5645859"/>
            <a:ext cx="849666" cy="996375"/>
            <a:chOff x="4414205" y="5645857"/>
            <a:chExt cx="849666" cy="996375"/>
          </a:xfrm>
        </p:grpSpPr>
        <p:sp>
          <p:nvSpPr>
            <p:cNvPr id="210" name="직사각형 209"/>
            <p:cNvSpPr/>
            <p:nvPr/>
          </p:nvSpPr>
          <p:spPr bwMode="auto">
            <a:xfrm>
              <a:off x="4952326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5" name="직사각형 204"/>
            <p:cNvSpPr/>
            <p:nvPr/>
          </p:nvSpPr>
          <p:spPr bwMode="auto">
            <a:xfrm>
              <a:off x="4555816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6" name="직사각형 205"/>
            <p:cNvSpPr/>
            <p:nvPr/>
          </p:nvSpPr>
          <p:spPr bwMode="auto">
            <a:xfrm>
              <a:off x="4466803" y="564585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7" name="직사각형 206"/>
            <p:cNvSpPr/>
            <p:nvPr/>
          </p:nvSpPr>
          <p:spPr bwMode="auto">
            <a:xfrm>
              <a:off x="4466803" y="5790306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8" name="직사각형 207"/>
            <p:cNvSpPr/>
            <p:nvPr/>
          </p:nvSpPr>
          <p:spPr bwMode="auto">
            <a:xfrm>
              <a:off x="4466803" y="644742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9" name="직사각형 208"/>
            <p:cNvSpPr/>
            <p:nvPr/>
          </p:nvSpPr>
          <p:spPr bwMode="auto">
            <a:xfrm>
              <a:off x="4466803" y="65918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TextBox 281"/>
            <p:cNvSpPr txBox="1"/>
            <p:nvPr/>
          </p:nvSpPr>
          <p:spPr>
            <a:xfrm flipH="1">
              <a:off x="4541127" y="6103309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F02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3" name="TextBox 282"/>
            <p:cNvSpPr txBox="1"/>
            <p:nvPr/>
          </p:nvSpPr>
          <p:spPr>
            <a:xfrm flipH="1">
              <a:off x="4414205" y="6016071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76" name="그룹 375"/>
          <p:cNvGrpSpPr/>
          <p:nvPr/>
        </p:nvGrpSpPr>
        <p:grpSpPr>
          <a:xfrm>
            <a:off x="6560367" y="5645859"/>
            <a:ext cx="849666" cy="996375"/>
            <a:chOff x="6560366" y="5645857"/>
            <a:chExt cx="849666" cy="996375"/>
          </a:xfrm>
        </p:grpSpPr>
        <p:sp>
          <p:nvSpPr>
            <p:cNvPr id="217" name="직사각형 216"/>
            <p:cNvSpPr/>
            <p:nvPr/>
          </p:nvSpPr>
          <p:spPr bwMode="auto">
            <a:xfrm>
              <a:off x="7113178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2" name="직사각형 211"/>
            <p:cNvSpPr/>
            <p:nvPr/>
          </p:nvSpPr>
          <p:spPr bwMode="auto">
            <a:xfrm>
              <a:off x="6716668" y="5645857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3" name="직사각형 212"/>
            <p:cNvSpPr/>
            <p:nvPr/>
          </p:nvSpPr>
          <p:spPr bwMode="auto">
            <a:xfrm>
              <a:off x="6627655" y="564585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4" name="직사각형 213"/>
            <p:cNvSpPr/>
            <p:nvPr/>
          </p:nvSpPr>
          <p:spPr bwMode="auto">
            <a:xfrm>
              <a:off x="6627655" y="5790306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5" name="직사각형 214"/>
            <p:cNvSpPr/>
            <p:nvPr/>
          </p:nvSpPr>
          <p:spPr bwMode="auto">
            <a:xfrm>
              <a:off x="6627655" y="644742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6" name="직사각형 215"/>
            <p:cNvSpPr/>
            <p:nvPr/>
          </p:nvSpPr>
          <p:spPr bwMode="auto">
            <a:xfrm>
              <a:off x="6627655" y="65918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TextBox 284"/>
            <p:cNvSpPr txBox="1"/>
            <p:nvPr/>
          </p:nvSpPr>
          <p:spPr>
            <a:xfrm flipH="1">
              <a:off x="6687288" y="6111401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F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6" name="TextBox 285"/>
            <p:cNvSpPr txBox="1"/>
            <p:nvPr/>
          </p:nvSpPr>
          <p:spPr>
            <a:xfrm flipH="1">
              <a:off x="6560366" y="6016071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" name="직사각형 3"/>
          <p:cNvSpPr/>
          <p:nvPr/>
        </p:nvSpPr>
        <p:spPr bwMode="auto">
          <a:xfrm>
            <a:off x="768744" y="814080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768744" y="958529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직사각형 26"/>
          <p:cNvSpPr/>
          <p:nvPr/>
        </p:nvSpPr>
        <p:spPr bwMode="auto">
          <a:xfrm>
            <a:off x="768744" y="1615652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직사각형 27"/>
          <p:cNvSpPr/>
          <p:nvPr/>
        </p:nvSpPr>
        <p:spPr bwMode="auto">
          <a:xfrm>
            <a:off x="768744" y="1760100"/>
            <a:ext cx="671639" cy="4571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74" name="그룹 373"/>
          <p:cNvGrpSpPr/>
          <p:nvPr/>
        </p:nvGrpSpPr>
        <p:grpSpPr>
          <a:xfrm>
            <a:off x="4369698" y="4431220"/>
            <a:ext cx="849666" cy="996375"/>
            <a:chOff x="4369697" y="4431218"/>
            <a:chExt cx="849666" cy="996375"/>
          </a:xfrm>
        </p:grpSpPr>
        <p:sp>
          <p:nvSpPr>
            <p:cNvPr id="175" name="직사각형 174"/>
            <p:cNvSpPr/>
            <p:nvPr/>
          </p:nvSpPr>
          <p:spPr bwMode="auto">
            <a:xfrm>
              <a:off x="4555816" y="443121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7" name="직사각형 176"/>
            <p:cNvSpPr/>
            <p:nvPr/>
          </p:nvSpPr>
          <p:spPr bwMode="auto">
            <a:xfrm>
              <a:off x="4466803" y="443121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8" name="직사각형 177"/>
            <p:cNvSpPr/>
            <p:nvPr/>
          </p:nvSpPr>
          <p:spPr bwMode="auto">
            <a:xfrm>
              <a:off x="4466803" y="457566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9" name="직사각형 178"/>
            <p:cNvSpPr/>
            <p:nvPr/>
          </p:nvSpPr>
          <p:spPr bwMode="auto">
            <a:xfrm>
              <a:off x="4466803" y="523279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0" name="직사각형 179"/>
            <p:cNvSpPr/>
            <p:nvPr/>
          </p:nvSpPr>
          <p:spPr bwMode="auto">
            <a:xfrm>
              <a:off x="4466803" y="537723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TextBox 272"/>
            <p:cNvSpPr txBox="1"/>
            <p:nvPr/>
          </p:nvSpPr>
          <p:spPr>
            <a:xfrm flipH="1">
              <a:off x="4496619" y="4953074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E02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82" name="직사각형 181"/>
            <p:cNvSpPr/>
            <p:nvPr/>
          </p:nvSpPr>
          <p:spPr bwMode="auto">
            <a:xfrm>
              <a:off x="4952326" y="443121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4" name="TextBox 273"/>
            <p:cNvSpPr txBox="1"/>
            <p:nvPr/>
          </p:nvSpPr>
          <p:spPr>
            <a:xfrm flipH="1">
              <a:off x="4369697" y="4833468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3530961" y="2049325"/>
            <a:ext cx="261370" cy="558018"/>
            <a:chOff x="3530961" y="2049325"/>
            <a:chExt cx="261370" cy="558018"/>
          </a:xfrm>
        </p:grpSpPr>
        <p:sp>
          <p:nvSpPr>
            <p:cNvPr id="7" name="직사각형 6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" name="직사각형 7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7" name="직사각형 286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직사각형 287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직사각형 288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직사각형 8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직사각형 289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 rot="1800000">
            <a:off x="3864565" y="3157581"/>
            <a:ext cx="261370" cy="558018"/>
            <a:chOff x="3530961" y="2049325"/>
            <a:chExt cx="261370" cy="558018"/>
          </a:xfrm>
        </p:grpSpPr>
        <p:sp>
          <p:nvSpPr>
            <p:cNvPr id="292" name="직사각형 291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직사각형 292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직사각형 293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5" name="직사각형 294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직사각형 295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직사각형 296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직사각형 297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9" name="그룹 298"/>
          <p:cNvGrpSpPr/>
          <p:nvPr/>
        </p:nvGrpSpPr>
        <p:grpSpPr>
          <a:xfrm rot="5400000">
            <a:off x="669214" y="4186292"/>
            <a:ext cx="261370" cy="558019"/>
            <a:chOff x="3530961" y="2049325"/>
            <a:chExt cx="261370" cy="558018"/>
          </a:xfrm>
        </p:grpSpPr>
        <p:sp>
          <p:nvSpPr>
            <p:cNvPr id="300" name="직사각형 299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1" name="직사각형 300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2" name="직사각형 301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3" name="직사각형 302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4" name="직사각형 303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5" name="직사각형 304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6" name="직사각형 305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07" name="그룹 306"/>
          <p:cNvGrpSpPr/>
          <p:nvPr/>
        </p:nvGrpSpPr>
        <p:grpSpPr>
          <a:xfrm rot="5400000">
            <a:off x="1427199" y="5399046"/>
            <a:ext cx="261370" cy="558019"/>
            <a:chOff x="3530961" y="2049325"/>
            <a:chExt cx="261370" cy="558018"/>
          </a:xfrm>
        </p:grpSpPr>
        <p:sp>
          <p:nvSpPr>
            <p:cNvPr id="308" name="직사각형 307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직사각형 308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직사각형 309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직사각형 310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2" name="직사각형 311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3" name="직사각형 312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직사각형 313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5" name="그룹 314"/>
          <p:cNvGrpSpPr/>
          <p:nvPr/>
        </p:nvGrpSpPr>
        <p:grpSpPr>
          <a:xfrm rot="5400000">
            <a:off x="5909853" y="5376187"/>
            <a:ext cx="261370" cy="558019"/>
            <a:chOff x="3530961" y="2049325"/>
            <a:chExt cx="261370" cy="558018"/>
          </a:xfrm>
        </p:grpSpPr>
        <p:sp>
          <p:nvSpPr>
            <p:cNvPr id="316" name="직사각형 315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7" name="직사각형 316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직사각형 317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직사각형 318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0" name="직사각형 319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1" name="직사각형 320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직사각형 321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3" name="그룹 322"/>
          <p:cNvGrpSpPr/>
          <p:nvPr/>
        </p:nvGrpSpPr>
        <p:grpSpPr>
          <a:xfrm rot="18900000">
            <a:off x="3488477" y="5683159"/>
            <a:ext cx="261370" cy="558018"/>
            <a:chOff x="3530961" y="2049325"/>
            <a:chExt cx="261370" cy="558018"/>
          </a:xfrm>
        </p:grpSpPr>
        <p:sp>
          <p:nvSpPr>
            <p:cNvPr id="324" name="직사각형 323"/>
            <p:cNvSpPr/>
            <p:nvPr/>
          </p:nvSpPr>
          <p:spPr bwMode="auto">
            <a:xfrm>
              <a:off x="3576680" y="2049325"/>
              <a:ext cx="169932" cy="55801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5" name="직사각형 324"/>
            <p:cNvSpPr/>
            <p:nvPr/>
          </p:nvSpPr>
          <p:spPr bwMode="auto">
            <a:xfrm>
              <a:off x="3530961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직사각형 325"/>
            <p:cNvSpPr/>
            <p:nvPr/>
          </p:nvSpPr>
          <p:spPr bwMode="auto">
            <a:xfrm>
              <a:off x="3746612" y="2049326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직사각형 326"/>
            <p:cNvSpPr/>
            <p:nvPr/>
          </p:nvSpPr>
          <p:spPr bwMode="auto">
            <a:xfrm>
              <a:off x="3530961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8" name="직사각형 327"/>
            <p:cNvSpPr/>
            <p:nvPr/>
          </p:nvSpPr>
          <p:spPr bwMode="auto">
            <a:xfrm>
              <a:off x="3746612" y="2508111"/>
              <a:ext cx="45719" cy="9169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9" name="직사각형 328"/>
            <p:cNvSpPr/>
            <p:nvPr/>
          </p:nvSpPr>
          <p:spPr bwMode="auto">
            <a:xfrm>
              <a:off x="3576680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직사각형 329"/>
            <p:cNvSpPr/>
            <p:nvPr/>
          </p:nvSpPr>
          <p:spPr bwMode="auto">
            <a:xfrm>
              <a:off x="3661646" y="2049326"/>
              <a:ext cx="84966" cy="4584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5" name="그룹 334"/>
          <p:cNvGrpSpPr/>
          <p:nvPr/>
        </p:nvGrpSpPr>
        <p:grpSpPr>
          <a:xfrm>
            <a:off x="3303296" y="1793829"/>
            <a:ext cx="734952" cy="309978"/>
            <a:chOff x="2273833" y="5210916"/>
            <a:chExt cx="734952" cy="309978"/>
          </a:xfrm>
        </p:grpSpPr>
        <p:sp>
          <p:nvSpPr>
            <p:cNvPr id="336" name="TextBox 335"/>
            <p:cNvSpPr txBox="1"/>
            <p:nvPr/>
          </p:nvSpPr>
          <p:spPr>
            <a:xfrm>
              <a:off x="2316830" y="5290062"/>
              <a:ext cx="64895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37" name="TextBox 336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3" name="그룹 12"/>
          <p:cNvGrpSpPr/>
          <p:nvPr/>
        </p:nvGrpSpPr>
        <p:grpSpPr>
          <a:xfrm>
            <a:off x="64576" y="2003608"/>
            <a:ext cx="3210149" cy="996375"/>
            <a:chOff x="64577" y="2003606"/>
            <a:chExt cx="3210148" cy="996375"/>
          </a:xfrm>
        </p:grpSpPr>
        <p:sp>
          <p:nvSpPr>
            <p:cNvPr id="16" name="직사각형 15"/>
            <p:cNvSpPr/>
            <p:nvPr/>
          </p:nvSpPr>
          <p:spPr bwMode="auto">
            <a:xfrm>
              <a:off x="64577" y="2215053"/>
              <a:ext cx="3172237" cy="7849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4" name="직사각형 223"/>
            <p:cNvSpPr/>
            <p:nvPr/>
          </p:nvSpPr>
          <p:spPr bwMode="auto">
            <a:xfrm>
              <a:off x="728286" y="2003606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1" name="직사각형 230"/>
            <p:cNvSpPr/>
            <p:nvPr/>
          </p:nvSpPr>
          <p:spPr bwMode="auto">
            <a:xfrm>
              <a:off x="2994051" y="2003606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9" name="직사각형 218"/>
            <p:cNvSpPr/>
            <p:nvPr/>
          </p:nvSpPr>
          <p:spPr bwMode="auto">
            <a:xfrm>
              <a:off x="331776" y="2003606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0" name="직사각형 219"/>
            <p:cNvSpPr/>
            <p:nvPr/>
          </p:nvSpPr>
          <p:spPr bwMode="auto">
            <a:xfrm>
              <a:off x="242763" y="2003606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1" name="직사각형 220"/>
            <p:cNvSpPr/>
            <p:nvPr/>
          </p:nvSpPr>
          <p:spPr bwMode="auto">
            <a:xfrm>
              <a:off x="242763" y="2148055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2" name="직사각형 221"/>
            <p:cNvSpPr/>
            <p:nvPr/>
          </p:nvSpPr>
          <p:spPr bwMode="auto">
            <a:xfrm>
              <a:off x="242763" y="28051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3" name="직사각형 222"/>
            <p:cNvSpPr/>
            <p:nvPr/>
          </p:nvSpPr>
          <p:spPr bwMode="auto">
            <a:xfrm>
              <a:off x="242763" y="294962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6" name="직사각형 225"/>
            <p:cNvSpPr/>
            <p:nvPr/>
          </p:nvSpPr>
          <p:spPr bwMode="auto">
            <a:xfrm>
              <a:off x="2597541" y="2003606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7" name="직사각형 226"/>
            <p:cNvSpPr/>
            <p:nvPr/>
          </p:nvSpPr>
          <p:spPr bwMode="auto">
            <a:xfrm>
              <a:off x="2508528" y="2003606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8" name="직사각형 227"/>
            <p:cNvSpPr/>
            <p:nvPr/>
          </p:nvSpPr>
          <p:spPr bwMode="auto">
            <a:xfrm>
              <a:off x="2508528" y="2148055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9" name="직사각형 228"/>
            <p:cNvSpPr/>
            <p:nvPr/>
          </p:nvSpPr>
          <p:spPr bwMode="auto">
            <a:xfrm>
              <a:off x="2508528" y="28051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0" name="직사각형 229"/>
            <p:cNvSpPr/>
            <p:nvPr/>
          </p:nvSpPr>
          <p:spPr bwMode="auto">
            <a:xfrm>
              <a:off x="2508528" y="294962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7" name="TextBox 256"/>
            <p:cNvSpPr txBox="1"/>
            <p:nvPr/>
          </p:nvSpPr>
          <p:spPr>
            <a:xfrm flipH="1">
              <a:off x="2551981" y="2394823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C03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58" name="TextBox 257"/>
            <p:cNvSpPr txBox="1"/>
            <p:nvPr/>
          </p:nvSpPr>
          <p:spPr>
            <a:xfrm flipH="1">
              <a:off x="2425059" y="2307585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  <p:sp>
          <p:nvSpPr>
            <p:cNvPr id="261" name="TextBox 260"/>
            <p:cNvSpPr txBox="1"/>
            <p:nvPr/>
          </p:nvSpPr>
          <p:spPr>
            <a:xfrm flipH="1">
              <a:off x="286015" y="2394823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C04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62" name="TextBox 261"/>
            <p:cNvSpPr txBox="1"/>
            <p:nvPr/>
          </p:nvSpPr>
          <p:spPr>
            <a:xfrm flipH="1">
              <a:off x="159093" y="2307585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  <p:sp>
          <p:nvSpPr>
            <p:cNvPr id="340" name="Warning"/>
            <p:cNvSpPr>
              <a:spLocks noChangeAspect="1" noEditPoints="1"/>
            </p:cNvSpPr>
            <p:nvPr/>
          </p:nvSpPr>
          <p:spPr bwMode="auto">
            <a:xfrm>
              <a:off x="2759416" y="2199616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41" name="그룹 340"/>
          <p:cNvGrpSpPr/>
          <p:nvPr/>
        </p:nvGrpSpPr>
        <p:grpSpPr>
          <a:xfrm>
            <a:off x="3578998" y="2894343"/>
            <a:ext cx="863530" cy="309978"/>
            <a:chOff x="2209544" y="5210916"/>
            <a:chExt cx="863530" cy="309978"/>
          </a:xfrm>
        </p:grpSpPr>
        <p:sp>
          <p:nvSpPr>
            <p:cNvPr id="342" name="TextBox 341"/>
            <p:cNvSpPr txBox="1"/>
            <p:nvPr/>
          </p:nvSpPr>
          <p:spPr>
            <a:xfrm>
              <a:off x="2209544" y="5290062"/>
              <a:ext cx="86353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43" name="TextBox 342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34MPH</a:t>
              </a:r>
            </a:p>
          </p:txBody>
        </p:sp>
      </p:grpSp>
      <p:grpSp>
        <p:nvGrpSpPr>
          <p:cNvPr id="344" name="그룹 343"/>
          <p:cNvGrpSpPr/>
          <p:nvPr/>
        </p:nvGrpSpPr>
        <p:grpSpPr>
          <a:xfrm>
            <a:off x="438982" y="4075628"/>
            <a:ext cx="734952" cy="334254"/>
            <a:chOff x="2273833" y="5186640"/>
            <a:chExt cx="734952" cy="334254"/>
          </a:xfrm>
        </p:grpSpPr>
        <p:sp>
          <p:nvSpPr>
            <p:cNvPr id="345" name="TextBox 344"/>
            <p:cNvSpPr txBox="1"/>
            <p:nvPr/>
          </p:nvSpPr>
          <p:spPr>
            <a:xfrm>
              <a:off x="2316830" y="5290062"/>
              <a:ext cx="64895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2273833" y="5186640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47" name="그룹 346"/>
          <p:cNvGrpSpPr/>
          <p:nvPr/>
        </p:nvGrpSpPr>
        <p:grpSpPr>
          <a:xfrm>
            <a:off x="1190956" y="5335879"/>
            <a:ext cx="734952" cy="301886"/>
            <a:chOff x="2273833" y="5219008"/>
            <a:chExt cx="734952" cy="301886"/>
          </a:xfrm>
        </p:grpSpPr>
        <p:sp>
          <p:nvSpPr>
            <p:cNvPr id="348" name="TextBox 347"/>
            <p:cNvSpPr txBox="1"/>
            <p:nvPr/>
          </p:nvSpPr>
          <p:spPr>
            <a:xfrm>
              <a:off x="2316830" y="5290062"/>
              <a:ext cx="64895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49" name="TextBox 348"/>
            <p:cNvSpPr txBox="1"/>
            <p:nvPr/>
          </p:nvSpPr>
          <p:spPr>
            <a:xfrm>
              <a:off x="2273833" y="5219008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353" name="그룹 352"/>
          <p:cNvGrpSpPr/>
          <p:nvPr/>
        </p:nvGrpSpPr>
        <p:grpSpPr>
          <a:xfrm>
            <a:off x="3335363" y="5462886"/>
            <a:ext cx="734952" cy="318070"/>
            <a:chOff x="2273833" y="5202824"/>
            <a:chExt cx="734952" cy="318070"/>
          </a:xfrm>
        </p:grpSpPr>
        <p:sp>
          <p:nvSpPr>
            <p:cNvPr id="354" name="TextBox 353"/>
            <p:cNvSpPr txBox="1"/>
            <p:nvPr/>
          </p:nvSpPr>
          <p:spPr>
            <a:xfrm>
              <a:off x="2316830" y="5290062"/>
              <a:ext cx="64895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5" name="TextBox 354"/>
            <p:cNvSpPr txBox="1"/>
            <p:nvPr/>
          </p:nvSpPr>
          <p:spPr>
            <a:xfrm>
              <a:off x="2273833" y="5202824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1" name="직사각형 10"/>
          <p:cNvSpPr/>
          <p:nvPr/>
        </p:nvSpPr>
        <p:spPr bwMode="auto">
          <a:xfrm>
            <a:off x="293689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6" name="직사각형 355"/>
          <p:cNvSpPr/>
          <p:nvPr/>
        </p:nvSpPr>
        <p:spPr bwMode="auto">
          <a:xfrm>
            <a:off x="293689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직사각형 356"/>
          <p:cNvSpPr/>
          <p:nvPr/>
        </p:nvSpPr>
        <p:spPr bwMode="auto">
          <a:xfrm>
            <a:off x="293689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직사각형 357"/>
          <p:cNvSpPr/>
          <p:nvPr/>
        </p:nvSpPr>
        <p:spPr bwMode="auto">
          <a:xfrm>
            <a:off x="293689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직사각형 358"/>
          <p:cNvSpPr/>
          <p:nvPr/>
        </p:nvSpPr>
        <p:spPr bwMode="auto">
          <a:xfrm>
            <a:off x="1515224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0" name="직사각형 359"/>
          <p:cNvSpPr/>
          <p:nvPr/>
        </p:nvSpPr>
        <p:spPr bwMode="auto">
          <a:xfrm>
            <a:off x="1515224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1" name="직사각형 360"/>
          <p:cNvSpPr/>
          <p:nvPr/>
        </p:nvSpPr>
        <p:spPr bwMode="auto">
          <a:xfrm>
            <a:off x="1515224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2" name="직사각형 361"/>
          <p:cNvSpPr/>
          <p:nvPr/>
        </p:nvSpPr>
        <p:spPr bwMode="auto">
          <a:xfrm>
            <a:off x="1515224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직사각형 376"/>
          <p:cNvSpPr/>
          <p:nvPr/>
        </p:nvSpPr>
        <p:spPr bwMode="auto">
          <a:xfrm>
            <a:off x="4574498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직사각형 377"/>
          <p:cNvSpPr/>
          <p:nvPr/>
        </p:nvSpPr>
        <p:spPr bwMode="auto">
          <a:xfrm>
            <a:off x="4574498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9" name="직사각형 378"/>
          <p:cNvSpPr/>
          <p:nvPr/>
        </p:nvSpPr>
        <p:spPr bwMode="auto">
          <a:xfrm>
            <a:off x="4574498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0" name="직사각형 379"/>
          <p:cNvSpPr/>
          <p:nvPr/>
        </p:nvSpPr>
        <p:spPr bwMode="auto">
          <a:xfrm>
            <a:off x="4574498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/>
          <p:cNvGrpSpPr/>
          <p:nvPr/>
        </p:nvGrpSpPr>
        <p:grpSpPr>
          <a:xfrm>
            <a:off x="4442528" y="814080"/>
            <a:ext cx="1990640" cy="996375"/>
            <a:chOff x="4442528" y="814078"/>
            <a:chExt cx="1990640" cy="996375"/>
          </a:xfrm>
        </p:grpSpPr>
        <p:sp>
          <p:nvSpPr>
            <p:cNvPr id="63" name="직사각형 62"/>
            <p:cNvSpPr/>
            <p:nvPr/>
          </p:nvSpPr>
          <p:spPr bwMode="auto">
            <a:xfrm>
              <a:off x="4952326" y="81407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0" name="직사각형 69"/>
            <p:cNvSpPr/>
            <p:nvPr/>
          </p:nvSpPr>
          <p:spPr bwMode="auto">
            <a:xfrm>
              <a:off x="6158039" y="81407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8" name="직사각형 57"/>
            <p:cNvSpPr/>
            <p:nvPr/>
          </p:nvSpPr>
          <p:spPr bwMode="auto">
            <a:xfrm>
              <a:off x="4555816" y="81407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9" name="직사각형 58"/>
            <p:cNvSpPr/>
            <p:nvPr/>
          </p:nvSpPr>
          <p:spPr bwMode="auto">
            <a:xfrm>
              <a:off x="4466803" y="8140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직사각형 59"/>
            <p:cNvSpPr/>
            <p:nvPr/>
          </p:nvSpPr>
          <p:spPr bwMode="auto">
            <a:xfrm>
              <a:off x="4466803" y="95852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1" name="직사각형 60"/>
            <p:cNvSpPr/>
            <p:nvPr/>
          </p:nvSpPr>
          <p:spPr bwMode="auto">
            <a:xfrm>
              <a:off x="4466803" y="161565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2" name="직사각형 61"/>
            <p:cNvSpPr/>
            <p:nvPr/>
          </p:nvSpPr>
          <p:spPr bwMode="auto">
            <a:xfrm>
              <a:off x="4466803" y="176009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5" name="직사각형 64"/>
            <p:cNvSpPr/>
            <p:nvPr/>
          </p:nvSpPr>
          <p:spPr bwMode="auto">
            <a:xfrm>
              <a:off x="5761529" y="814078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" name="직사각형 65"/>
            <p:cNvSpPr/>
            <p:nvPr/>
          </p:nvSpPr>
          <p:spPr bwMode="auto">
            <a:xfrm>
              <a:off x="5672516" y="81407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7" name="직사각형 66"/>
            <p:cNvSpPr/>
            <p:nvPr/>
          </p:nvSpPr>
          <p:spPr bwMode="auto">
            <a:xfrm>
              <a:off x="5672516" y="958527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8" name="직사각형 67"/>
            <p:cNvSpPr/>
            <p:nvPr/>
          </p:nvSpPr>
          <p:spPr bwMode="auto">
            <a:xfrm>
              <a:off x="5672516" y="161565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9" name="직사각형 68"/>
            <p:cNvSpPr/>
            <p:nvPr/>
          </p:nvSpPr>
          <p:spPr bwMode="auto">
            <a:xfrm>
              <a:off x="5672516" y="176009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9" name="TextBox 238"/>
            <p:cNvSpPr txBox="1"/>
            <p:nvPr/>
          </p:nvSpPr>
          <p:spPr>
            <a:xfrm>
              <a:off x="4552313" y="1201775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40" name="TextBox 239"/>
            <p:cNvSpPr txBox="1"/>
            <p:nvPr/>
          </p:nvSpPr>
          <p:spPr>
            <a:xfrm>
              <a:off x="4442528" y="1098353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  <p:sp>
          <p:nvSpPr>
            <p:cNvPr id="243" name="TextBox 242"/>
            <p:cNvSpPr txBox="1"/>
            <p:nvPr/>
          </p:nvSpPr>
          <p:spPr>
            <a:xfrm flipH="1">
              <a:off x="5710424" y="1201775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44" name="TextBox 243"/>
            <p:cNvSpPr txBox="1"/>
            <p:nvPr/>
          </p:nvSpPr>
          <p:spPr>
            <a:xfrm flipH="1">
              <a:off x="5583502" y="1098353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381" name="직사각형 380"/>
          <p:cNvSpPr/>
          <p:nvPr/>
        </p:nvSpPr>
        <p:spPr bwMode="auto">
          <a:xfrm>
            <a:off x="5138443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2" name="직사각형 381"/>
          <p:cNvSpPr/>
          <p:nvPr/>
        </p:nvSpPr>
        <p:spPr bwMode="auto">
          <a:xfrm>
            <a:off x="5138443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3" name="직사각형 382"/>
          <p:cNvSpPr/>
          <p:nvPr/>
        </p:nvSpPr>
        <p:spPr bwMode="auto">
          <a:xfrm>
            <a:off x="5138443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4" name="직사각형 383"/>
          <p:cNvSpPr/>
          <p:nvPr/>
        </p:nvSpPr>
        <p:spPr bwMode="auto">
          <a:xfrm>
            <a:off x="5138443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7" name="직사각형 386"/>
          <p:cNvSpPr/>
          <p:nvPr/>
        </p:nvSpPr>
        <p:spPr bwMode="auto">
          <a:xfrm>
            <a:off x="6683829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직사각형 387"/>
          <p:cNvSpPr/>
          <p:nvPr/>
        </p:nvSpPr>
        <p:spPr bwMode="auto">
          <a:xfrm>
            <a:off x="6683829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9" name="직사각형 388"/>
          <p:cNvSpPr/>
          <p:nvPr/>
        </p:nvSpPr>
        <p:spPr bwMode="auto">
          <a:xfrm>
            <a:off x="6683829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0" name="직사각형 389"/>
          <p:cNvSpPr/>
          <p:nvPr/>
        </p:nvSpPr>
        <p:spPr bwMode="auto">
          <a:xfrm>
            <a:off x="6683829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5" name="직사각형 394"/>
          <p:cNvSpPr/>
          <p:nvPr/>
        </p:nvSpPr>
        <p:spPr bwMode="auto">
          <a:xfrm>
            <a:off x="7136299" y="102552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6" name="직사각형 395"/>
          <p:cNvSpPr/>
          <p:nvPr/>
        </p:nvSpPr>
        <p:spPr bwMode="auto">
          <a:xfrm>
            <a:off x="7136299" y="11652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7" name="직사각형 396"/>
          <p:cNvSpPr/>
          <p:nvPr/>
        </p:nvSpPr>
        <p:spPr bwMode="auto">
          <a:xfrm>
            <a:off x="7136299" y="166609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7136299" y="1526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9" name="직사각형 398"/>
          <p:cNvSpPr/>
          <p:nvPr/>
        </p:nvSpPr>
        <p:spPr bwMode="auto">
          <a:xfrm>
            <a:off x="6635278" y="22150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0" name="직사각형 399"/>
          <p:cNvSpPr/>
          <p:nvPr/>
        </p:nvSpPr>
        <p:spPr bwMode="auto">
          <a:xfrm>
            <a:off x="6635278" y="235478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1" name="직사각형 400"/>
          <p:cNvSpPr/>
          <p:nvPr/>
        </p:nvSpPr>
        <p:spPr bwMode="auto">
          <a:xfrm>
            <a:off x="6635278" y="285561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2" name="직사각형 401"/>
          <p:cNvSpPr/>
          <p:nvPr/>
        </p:nvSpPr>
        <p:spPr bwMode="auto">
          <a:xfrm>
            <a:off x="6635278" y="271650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3" name="직사각형 402"/>
          <p:cNvSpPr/>
          <p:nvPr/>
        </p:nvSpPr>
        <p:spPr bwMode="auto">
          <a:xfrm>
            <a:off x="7087746" y="22150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4" name="직사각형 403"/>
          <p:cNvSpPr/>
          <p:nvPr/>
        </p:nvSpPr>
        <p:spPr bwMode="auto">
          <a:xfrm>
            <a:off x="7087746" y="235478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5" name="직사각형 404"/>
          <p:cNvSpPr/>
          <p:nvPr/>
        </p:nvSpPr>
        <p:spPr bwMode="auto">
          <a:xfrm>
            <a:off x="7087746" y="285561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6" name="직사각형 405"/>
          <p:cNvSpPr/>
          <p:nvPr/>
        </p:nvSpPr>
        <p:spPr bwMode="auto">
          <a:xfrm>
            <a:off x="7087746" y="271650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/>
          <p:cNvGrpSpPr/>
          <p:nvPr/>
        </p:nvGrpSpPr>
        <p:grpSpPr>
          <a:xfrm>
            <a:off x="4175490" y="1996571"/>
            <a:ext cx="3107621" cy="996375"/>
            <a:chOff x="4175489" y="1996569"/>
            <a:chExt cx="3107621" cy="996375"/>
          </a:xfrm>
        </p:grpSpPr>
        <p:sp>
          <p:nvSpPr>
            <p:cNvPr id="91" name="직사각형 90"/>
            <p:cNvSpPr/>
            <p:nvPr/>
          </p:nvSpPr>
          <p:spPr bwMode="auto">
            <a:xfrm>
              <a:off x="4750026" y="1996569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8" name="직사각형 97"/>
            <p:cNvSpPr/>
            <p:nvPr/>
          </p:nvSpPr>
          <p:spPr bwMode="auto">
            <a:xfrm>
              <a:off x="7007972" y="1996569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6" name="직사각형 85"/>
            <p:cNvSpPr/>
            <p:nvPr/>
          </p:nvSpPr>
          <p:spPr bwMode="auto">
            <a:xfrm>
              <a:off x="4353516" y="1996569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7" name="직사각형 86"/>
            <p:cNvSpPr/>
            <p:nvPr/>
          </p:nvSpPr>
          <p:spPr bwMode="auto">
            <a:xfrm>
              <a:off x="4264503" y="199656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8" name="직사각형 87"/>
            <p:cNvSpPr/>
            <p:nvPr/>
          </p:nvSpPr>
          <p:spPr bwMode="auto">
            <a:xfrm>
              <a:off x="4264503" y="214101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직사각형 88"/>
            <p:cNvSpPr/>
            <p:nvPr/>
          </p:nvSpPr>
          <p:spPr bwMode="auto">
            <a:xfrm>
              <a:off x="4264503" y="2798141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" name="직사각형 89"/>
            <p:cNvSpPr/>
            <p:nvPr/>
          </p:nvSpPr>
          <p:spPr bwMode="auto">
            <a:xfrm>
              <a:off x="4264503" y="294259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3" name="직사각형 92"/>
            <p:cNvSpPr/>
            <p:nvPr/>
          </p:nvSpPr>
          <p:spPr bwMode="auto">
            <a:xfrm>
              <a:off x="6611462" y="1996569"/>
              <a:ext cx="89012" cy="996375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4" name="직사각형 93"/>
            <p:cNvSpPr/>
            <p:nvPr/>
          </p:nvSpPr>
          <p:spPr bwMode="auto">
            <a:xfrm>
              <a:off x="6522449" y="1996569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5" name="직사각형 94"/>
            <p:cNvSpPr/>
            <p:nvPr/>
          </p:nvSpPr>
          <p:spPr bwMode="auto">
            <a:xfrm>
              <a:off x="6522449" y="2141018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6" name="직사각형 95"/>
            <p:cNvSpPr/>
            <p:nvPr/>
          </p:nvSpPr>
          <p:spPr bwMode="auto">
            <a:xfrm>
              <a:off x="6522449" y="2798141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7" name="직사각형 96"/>
            <p:cNvSpPr/>
            <p:nvPr/>
          </p:nvSpPr>
          <p:spPr bwMode="auto">
            <a:xfrm>
              <a:off x="6522449" y="2942590"/>
              <a:ext cx="671639" cy="45719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6" name="TextBox 245"/>
            <p:cNvSpPr txBox="1"/>
            <p:nvPr/>
          </p:nvSpPr>
          <p:spPr>
            <a:xfrm flipH="1">
              <a:off x="6560366" y="2378639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52" name="TextBox 251"/>
            <p:cNvSpPr txBox="1"/>
            <p:nvPr/>
          </p:nvSpPr>
          <p:spPr>
            <a:xfrm flipH="1">
              <a:off x="6433444" y="2291401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  <p:sp>
          <p:nvSpPr>
            <p:cNvPr id="254" name="TextBox 253"/>
            <p:cNvSpPr txBox="1"/>
            <p:nvPr/>
          </p:nvSpPr>
          <p:spPr>
            <a:xfrm flipH="1">
              <a:off x="4302411" y="2378639"/>
              <a:ext cx="59582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55" name="TextBox 254"/>
            <p:cNvSpPr txBox="1"/>
            <p:nvPr/>
          </p:nvSpPr>
          <p:spPr>
            <a:xfrm flipH="1">
              <a:off x="4175489" y="2291401"/>
              <a:ext cx="84966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07" name="직사각형 406"/>
          <p:cNvSpPr/>
          <p:nvPr/>
        </p:nvSpPr>
        <p:spPr bwMode="auto">
          <a:xfrm>
            <a:off x="5138443" y="222865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8" name="직사각형 407"/>
          <p:cNvSpPr/>
          <p:nvPr/>
        </p:nvSpPr>
        <p:spPr bwMode="auto">
          <a:xfrm>
            <a:off x="5138443" y="236838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9" name="직사각형 408"/>
          <p:cNvSpPr/>
          <p:nvPr/>
        </p:nvSpPr>
        <p:spPr bwMode="auto">
          <a:xfrm>
            <a:off x="5138443" y="286922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1" name="직사각형 410"/>
          <p:cNvSpPr/>
          <p:nvPr/>
        </p:nvSpPr>
        <p:spPr bwMode="auto">
          <a:xfrm>
            <a:off x="5138443" y="250811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2" name="직사각형 411"/>
          <p:cNvSpPr/>
          <p:nvPr/>
        </p:nvSpPr>
        <p:spPr bwMode="auto">
          <a:xfrm>
            <a:off x="1515224" y="221424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3" name="직사각형 412"/>
          <p:cNvSpPr/>
          <p:nvPr/>
        </p:nvSpPr>
        <p:spPr bwMode="auto">
          <a:xfrm>
            <a:off x="1515224" y="235397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4" name="직사각형 413"/>
          <p:cNvSpPr/>
          <p:nvPr/>
        </p:nvSpPr>
        <p:spPr bwMode="auto">
          <a:xfrm>
            <a:off x="1515224" y="285481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5" name="직사각형 414"/>
          <p:cNvSpPr/>
          <p:nvPr/>
        </p:nvSpPr>
        <p:spPr bwMode="auto">
          <a:xfrm>
            <a:off x="1515224" y="271569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6" name="직사각형 415"/>
          <p:cNvSpPr/>
          <p:nvPr/>
        </p:nvSpPr>
        <p:spPr bwMode="auto">
          <a:xfrm>
            <a:off x="1059981" y="221424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7" name="직사각형 416"/>
          <p:cNvSpPr/>
          <p:nvPr/>
        </p:nvSpPr>
        <p:spPr bwMode="auto">
          <a:xfrm>
            <a:off x="1059981" y="235397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8" name="직사각형 417"/>
          <p:cNvSpPr/>
          <p:nvPr/>
        </p:nvSpPr>
        <p:spPr bwMode="auto">
          <a:xfrm>
            <a:off x="1059981" y="2854810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9" name="직사각형 418"/>
          <p:cNvSpPr/>
          <p:nvPr/>
        </p:nvSpPr>
        <p:spPr bwMode="auto">
          <a:xfrm>
            <a:off x="1059981" y="271569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0" name="직사각형 419"/>
          <p:cNvSpPr/>
          <p:nvPr/>
        </p:nvSpPr>
        <p:spPr bwMode="auto">
          <a:xfrm>
            <a:off x="2776963" y="344124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1" name="직사각형 420"/>
          <p:cNvSpPr/>
          <p:nvPr/>
        </p:nvSpPr>
        <p:spPr bwMode="auto">
          <a:xfrm>
            <a:off x="2776963" y="3580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2" name="직사각형 421"/>
          <p:cNvSpPr/>
          <p:nvPr/>
        </p:nvSpPr>
        <p:spPr bwMode="auto">
          <a:xfrm>
            <a:off x="2776963" y="408181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3" name="직사각형 422"/>
          <p:cNvSpPr/>
          <p:nvPr/>
        </p:nvSpPr>
        <p:spPr bwMode="auto">
          <a:xfrm>
            <a:off x="2776963" y="394269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4" name="직사각형 423"/>
          <p:cNvSpPr/>
          <p:nvPr/>
        </p:nvSpPr>
        <p:spPr bwMode="auto">
          <a:xfrm>
            <a:off x="2321719" y="344124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5" name="직사각형 424"/>
          <p:cNvSpPr/>
          <p:nvPr/>
        </p:nvSpPr>
        <p:spPr bwMode="auto">
          <a:xfrm>
            <a:off x="2321719" y="3580974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6" name="직사각형 425"/>
          <p:cNvSpPr/>
          <p:nvPr/>
        </p:nvSpPr>
        <p:spPr bwMode="auto">
          <a:xfrm>
            <a:off x="2321719" y="408181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7" name="직사각형 426"/>
          <p:cNvSpPr/>
          <p:nvPr/>
        </p:nvSpPr>
        <p:spPr bwMode="auto">
          <a:xfrm>
            <a:off x="2321719" y="394269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8" name="직사각형 427"/>
          <p:cNvSpPr/>
          <p:nvPr/>
        </p:nvSpPr>
        <p:spPr bwMode="auto">
          <a:xfrm>
            <a:off x="4711656" y="3441246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9" name="직사각형 428"/>
          <p:cNvSpPr/>
          <p:nvPr/>
        </p:nvSpPr>
        <p:spPr bwMode="auto">
          <a:xfrm>
            <a:off x="4711656" y="3580974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0" name="직사각형 429"/>
          <p:cNvSpPr/>
          <p:nvPr/>
        </p:nvSpPr>
        <p:spPr bwMode="auto">
          <a:xfrm>
            <a:off x="4711656" y="4081811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1" name="직사각형 430"/>
          <p:cNvSpPr/>
          <p:nvPr/>
        </p:nvSpPr>
        <p:spPr bwMode="auto">
          <a:xfrm>
            <a:off x="4711656" y="3942695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2" name="직사각형 431"/>
          <p:cNvSpPr/>
          <p:nvPr/>
        </p:nvSpPr>
        <p:spPr bwMode="auto">
          <a:xfrm>
            <a:off x="4256412" y="3441246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3" name="직사각형 432"/>
          <p:cNvSpPr/>
          <p:nvPr/>
        </p:nvSpPr>
        <p:spPr bwMode="auto">
          <a:xfrm>
            <a:off x="4256412" y="3580974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4" name="직사각형 433"/>
          <p:cNvSpPr/>
          <p:nvPr/>
        </p:nvSpPr>
        <p:spPr bwMode="auto">
          <a:xfrm>
            <a:off x="4256412" y="4081811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5" name="직사각형 434"/>
          <p:cNvSpPr/>
          <p:nvPr/>
        </p:nvSpPr>
        <p:spPr bwMode="auto">
          <a:xfrm>
            <a:off x="4256412" y="3942695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6" name="직사각형 435"/>
          <p:cNvSpPr/>
          <p:nvPr/>
        </p:nvSpPr>
        <p:spPr bwMode="auto">
          <a:xfrm>
            <a:off x="5167905" y="3441246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7" name="직사각형 436"/>
          <p:cNvSpPr/>
          <p:nvPr/>
        </p:nvSpPr>
        <p:spPr bwMode="auto">
          <a:xfrm>
            <a:off x="5167905" y="3580974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5167905" y="4081811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9" name="직사각형 438"/>
          <p:cNvSpPr/>
          <p:nvPr/>
        </p:nvSpPr>
        <p:spPr bwMode="auto">
          <a:xfrm>
            <a:off x="5167905" y="3942695"/>
            <a:ext cx="456249" cy="139728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0" name="직사각형 439"/>
          <p:cNvSpPr/>
          <p:nvPr/>
        </p:nvSpPr>
        <p:spPr bwMode="auto">
          <a:xfrm>
            <a:off x="937224" y="466926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1" name="직사각형 440"/>
          <p:cNvSpPr/>
          <p:nvPr/>
        </p:nvSpPr>
        <p:spPr bwMode="auto">
          <a:xfrm>
            <a:off x="937224" y="480899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2" name="직사각형 441"/>
          <p:cNvSpPr/>
          <p:nvPr/>
        </p:nvSpPr>
        <p:spPr bwMode="auto">
          <a:xfrm>
            <a:off x="937224" y="530982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3" name="직사각형 442"/>
          <p:cNvSpPr/>
          <p:nvPr/>
        </p:nvSpPr>
        <p:spPr bwMode="auto">
          <a:xfrm>
            <a:off x="937224" y="517071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4" name="직사각형 443"/>
          <p:cNvSpPr/>
          <p:nvPr/>
        </p:nvSpPr>
        <p:spPr bwMode="auto">
          <a:xfrm>
            <a:off x="481980" y="466926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5" name="직사각형 444"/>
          <p:cNvSpPr/>
          <p:nvPr/>
        </p:nvSpPr>
        <p:spPr bwMode="auto">
          <a:xfrm>
            <a:off x="481980" y="4808991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6" name="직사각형 445"/>
          <p:cNvSpPr/>
          <p:nvPr/>
        </p:nvSpPr>
        <p:spPr bwMode="auto">
          <a:xfrm>
            <a:off x="481980" y="530982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7" name="직사각형 446"/>
          <p:cNvSpPr/>
          <p:nvPr/>
        </p:nvSpPr>
        <p:spPr bwMode="auto">
          <a:xfrm>
            <a:off x="481980" y="517071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7" name="직사각형 456"/>
          <p:cNvSpPr/>
          <p:nvPr/>
        </p:nvSpPr>
        <p:spPr bwMode="auto">
          <a:xfrm>
            <a:off x="2774321" y="586458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8" name="직사각형 457"/>
          <p:cNvSpPr/>
          <p:nvPr/>
        </p:nvSpPr>
        <p:spPr bwMode="auto">
          <a:xfrm>
            <a:off x="2774321" y="600431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9" name="직사각형 458"/>
          <p:cNvSpPr/>
          <p:nvPr/>
        </p:nvSpPr>
        <p:spPr bwMode="auto">
          <a:xfrm>
            <a:off x="2774321" y="65051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0" name="직사각형 459"/>
          <p:cNvSpPr/>
          <p:nvPr/>
        </p:nvSpPr>
        <p:spPr bwMode="auto">
          <a:xfrm>
            <a:off x="2774321" y="636603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1" name="직사각형 460"/>
          <p:cNvSpPr/>
          <p:nvPr/>
        </p:nvSpPr>
        <p:spPr bwMode="auto">
          <a:xfrm>
            <a:off x="2319077" y="586458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2" name="직사각형 461"/>
          <p:cNvSpPr/>
          <p:nvPr/>
        </p:nvSpPr>
        <p:spPr bwMode="auto">
          <a:xfrm>
            <a:off x="2319077" y="600431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3" name="직사각형 462"/>
          <p:cNvSpPr/>
          <p:nvPr/>
        </p:nvSpPr>
        <p:spPr bwMode="auto">
          <a:xfrm>
            <a:off x="2319077" y="65051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4" name="직사각형 463"/>
          <p:cNvSpPr/>
          <p:nvPr/>
        </p:nvSpPr>
        <p:spPr bwMode="auto">
          <a:xfrm>
            <a:off x="2319077" y="636603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5" name="직사각형 464"/>
          <p:cNvSpPr/>
          <p:nvPr/>
        </p:nvSpPr>
        <p:spPr bwMode="auto">
          <a:xfrm>
            <a:off x="5652966" y="586458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6" name="직사각형 465"/>
          <p:cNvSpPr/>
          <p:nvPr/>
        </p:nvSpPr>
        <p:spPr bwMode="auto">
          <a:xfrm>
            <a:off x="5652966" y="600431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7" name="직사각형 466"/>
          <p:cNvSpPr/>
          <p:nvPr/>
        </p:nvSpPr>
        <p:spPr bwMode="auto">
          <a:xfrm>
            <a:off x="5652966" y="65051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8" name="직사각형 467"/>
          <p:cNvSpPr/>
          <p:nvPr/>
        </p:nvSpPr>
        <p:spPr bwMode="auto">
          <a:xfrm>
            <a:off x="5652966" y="636603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9" name="직사각형 468"/>
          <p:cNvSpPr/>
          <p:nvPr/>
        </p:nvSpPr>
        <p:spPr bwMode="auto">
          <a:xfrm>
            <a:off x="5197722" y="5864588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0" name="직사각형 469"/>
          <p:cNvSpPr/>
          <p:nvPr/>
        </p:nvSpPr>
        <p:spPr bwMode="auto">
          <a:xfrm>
            <a:off x="5197722" y="600431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1" name="직사각형 470"/>
          <p:cNvSpPr/>
          <p:nvPr/>
        </p:nvSpPr>
        <p:spPr bwMode="auto">
          <a:xfrm>
            <a:off x="5197722" y="6505153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2" name="직사각형 471"/>
          <p:cNvSpPr/>
          <p:nvPr/>
        </p:nvSpPr>
        <p:spPr bwMode="auto">
          <a:xfrm>
            <a:off x="5197722" y="636603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3" name="직사각형 472"/>
          <p:cNvSpPr/>
          <p:nvPr/>
        </p:nvSpPr>
        <p:spPr bwMode="auto">
          <a:xfrm>
            <a:off x="5652966" y="464334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4" name="직사각형 473"/>
          <p:cNvSpPr/>
          <p:nvPr/>
        </p:nvSpPr>
        <p:spPr bwMode="auto">
          <a:xfrm>
            <a:off x="5652966" y="478307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5" name="직사각형 474"/>
          <p:cNvSpPr/>
          <p:nvPr/>
        </p:nvSpPr>
        <p:spPr bwMode="auto">
          <a:xfrm>
            <a:off x="5652966" y="528391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6" name="직사각형 475"/>
          <p:cNvSpPr/>
          <p:nvPr/>
        </p:nvSpPr>
        <p:spPr bwMode="auto">
          <a:xfrm>
            <a:off x="5652966" y="514479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7" name="직사각형 476"/>
          <p:cNvSpPr/>
          <p:nvPr/>
        </p:nvSpPr>
        <p:spPr bwMode="auto">
          <a:xfrm>
            <a:off x="5197722" y="4643347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8" name="직사각형 477"/>
          <p:cNvSpPr/>
          <p:nvPr/>
        </p:nvSpPr>
        <p:spPr bwMode="auto">
          <a:xfrm>
            <a:off x="5197722" y="4783075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직사각형 478"/>
          <p:cNvSpPr/>
          <p:nvPr/>
        </p:nvSpPr>
        <p:spPr bwMode="auto">
          <a:xfrm>
            <a:off x="5197722" y="5283912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직사각형 479"/>
          <p:cNvSpPr/>
          <p:nvPr/>
        </p:nvSpPr>
        <p:spPr bwMode="auto">
          <a:xfrm>
            <a:off x="5197722" y="5144796"/>
            <a:ext cx="456249" cy="139728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1" name="양쪽 모서리가 둥근 사각형 480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2" name="이등변 삼각형 481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83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84" name="타원 483"/>
          <p:cNvSpPr/>
          <p:nvPr/>
        </p:nvSpPr>
        <p:spPr>
          <a:xfrm>
            <a:off x="817298" y="10042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6" name="타원 485"/>
          <p:cNvSpPr/>
          <p:nvPr/>
        </p:nvSpPr>
        <p:spPr>
          <a:xfrm>
            <a:off x="3253001" y="14978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50" name="그룹 349"/>
          <p:cNvGrpSpPr/>
          <p:nvPr/>
        </p:nvGrpSpPr>
        <p:grpSpPr>
          <a:xfrm>
            <a:off x="5665850" y="5296450"/>
            <a:ext cx="734952" cy="326162"/>
            <a:chOff x="2273833" y="5194732"/>
            <a:chExt cx="734952" cy="326162"/>
          </a:xfrm>
        </p:grpSpPr>
        <p:sp>
          <p:nvSpPr>
            <p:cNvPr id="351" name="TextBox 350"/>
            <p:cNvSpPr txBox="1"/>
            <p:nvPr/>
          </p:nvSpPr>
          <p:spPr>
            <a:xfrm>
              <a:off x="2316830" y="5290062"/>
              <a:ext cx="648958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2" name="TextBox 351"/>
            <p:cNvSpPr txBox="1"/>
            <p:nvPr/>
          </p:nvSpPr>
          <p:spPr>
            <a:xfrm>
              <a:off x="2273833" y="5194732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88" name="타원 487"/>
          <p:cNvSpPr/>
          <p:nvPr/>
        </p:nvSpPr>
        <p:spPr>
          <a:xfrm>
            <a:off x="3650669" y="2866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89" name="타원 488"/>
          <p:cNvSpPr/>
          <p:nvPr/>
        </p:nvSpPr>
        <p:spPr>
          <a:xfrm>
            <a:off x="2684320" y="34909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0" name="타원 489"/>
          <p:cNvSpPr/>
          <p:nvPr/>
        </p:nvSpPr>
        <p:spPr>
          <a:xfrm>
            <a:off x="4615240" y="350589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39" name="그룹 338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365" name="타원 364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뺄셈 기호 365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7" name="뺄셈 기호 366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8" name="뺄셈 기호 367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29" name="그룹 528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530" name="직사각형 529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31" name="그룹 530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532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33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34" name="그룹 533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535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6" name="모서리가 둥근 직사각형 535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7" name="모서리가 둥근 직사각형 536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8" name="모서리가 둥근 직사각형 537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9" name="모서리가 둥근 직사각형 538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40" name="그룹 539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541" name="직사각형 540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2" name="TextBox 541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43" name="그룹 542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544" name="직사각형 543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45" name="그룹 544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9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9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9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92" name="TextBox 59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46" name="그룹 545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8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8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8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7" name="TextBox 58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47" name="그룹 546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8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8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8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2" name="TextBox 58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48" name="그룹 547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74" name="그룹 573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7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7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7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77" name="TextBox 576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75" name="TextBox 574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549" name="그룹 548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67" name="그룹 566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69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71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72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73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70" name="TextBox 569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68" name="TextBox 567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550" name="TextBox 549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551" name="TextBox 550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552" name="TextBox 551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553" name="그룹 552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56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6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6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63" name="TextBox 56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54" name="TextBox 553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555" name="그룹 554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55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5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6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8" name="TextBox 55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56" name="TextBox 555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96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97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0" name="그룹 409"/>
          <p:cNvGrpSpPr/>
          <p:nvPr/>
        </p:nvGrpSpPr>
        <p:grpSpPr>
          <a:xfrm>
            <a:off x="3376624" y="1646155"/>
            <a:ext cx="619297" cy="191573"/>
            <a:chOff x="1950185" y="2410790"/>
            <a:chExt cx="771093" cy="220181"/>
          </a:xfrm>
        </p:grpSpPr>
        <p:sp>
          <p:nvSpPr>
            <p:cNvPr id="448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9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0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1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2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7059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prstClr val="black"/>
                </a:solidFill>
                <a:latin typeface="맑은 고딕"/>
              </a:rPr>
              <a:t>Alarm/Alert 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표시 정책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(2D/3D LOD 2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단계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)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3855056"/>
              </p:ext>
            </p:extLst>
          </p:nvPr>
        </p:nvGraphicFramePr>
        <p:xfrm>
          <a:off x="7709485" y="849868"/>
          <a:ext cx="2130802" cy="1523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또는 마우스 제스처없는 경우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4024387"/>
              </p:ext>
            </p:extLst>
          </p:nvPr>
        </p:nvGraphicFramePr>
        <p:xfrm>
          <a:off x="153976" y="1020390"/>
          <a:ext cx="7380498" cy="20647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</a:t>
                      </a:r>
                      <a:endParaRPr lang="en-US" altLang="ko-KR" sz="900" baseline="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586405" y="1733885"/>
            <a:ext cx="14723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001209" y="1582776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● 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Display 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정책 </a:t>
            </a:r>
          </a:p>
        </p:txBody>
      </p:sp>
    </p:spTree>
    <p:extLst>
      <p:ext uri="{BB962C8B-B14F-4D97-AF65-F5344CB8AC3E}">
        <p14:creationId xmlns:p14="http://schemas.microsoft.com/office/powerpoint/2010/main" val="24711073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2D LOD(Level Of Detail) 3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80695"/>
              </p:ext>
            </p:extLst>
          </p:nvPr>
        </p:nvGraphicFramePr>
        <p:xfrm>
          <a:off x="7709484" y="849870"/>
          <a:ext cx="2130802" cy="373064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 1 Screen : LOD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QC(STS)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효과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깜박임 효과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효과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ITV/OTR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효과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없음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EH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14" name="자유형 13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양쪽 모서리가 둥근 사각형 74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이등변 삼각형 75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7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9" name="직사각형 78"/>
          <p:cNvSpPr/>
          <p:nvPr/>
        </p:nvSpPr>
        <p:spPr bwMode="auto">
          <a:xfrm>
            <a:off x="1811757" y="187735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직사각형 79"/>
          <p:cNvSpPr/>
          <p:nvPr/>
        </p:nvSpPr>
        <p:spPr bwMode="auto">
          <a:xfrm>
            <a:off x="3101956" y="187735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400806" y="187735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5701050" y="187735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직사각형 82"/>
          <p:cNvSpPr/>
          <p:nvPr/>
        </p:nvSpPr>
        <p:spPr bwMode="auto">
          <a:xfrm>
            <a:off x="520478" y="187735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" name="직사각형 83"/>
          <p:cNvSpPr/>
          <p:nvPr/>
        </p:nvSpPr>
        <p:spPr bwMode="auto">
          <a:xfrm>
            <a:off x="1811757" y="224967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직사각형 84"/>
          <p:cNvSpPr/>
          <p:nvPr/>
        </p:nvSpPr>
        <p:spPr bwMode="auto">
          <a:xfrm>
            <a:off x="3101956" y="224967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직사각형 85"/>
          <p:cNvSpPr/>
          <p:nvPr/>
        </p:nvSpPr>
        <p:spPr bwMode="auto">
          <a:xfrm>
            <a:off x="4400806" y="224967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직사각형 86"/>
          <p:cNvSpPr/>
          <p:nvPr/>
        </p:nvSpPr>
        <p:spPr bwMode="auto">
          <a:xfrm>
            <a:off x="5701050" y="224967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직사각형 87"/>
          <p:cNvSpPr/>
          <p:nvPr/>
        </p:nvSpPr>
        <p:spPr bwMode="auto">
          <a:xfrm>
            <a:off x="520478" y="224967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1811757" y="2619950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3101956" y="2619950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직사각형 90"/>
          <p:cNvSpPr/>
          <p:nvPr/>
        </p:nvSpPr>
        <p:spPr bwMode="auto">
          <a:xfrm>
            <a:off x="4400806" y="2619950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직사각형 91"/>
          <p:cNvSpPr/>
          <p:nvPr/>
        </p:nvSpPr>
        <p:spPr bwMode="auto">
          <a:xfrm>
            <a:off x="5701050" y="2619950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직사각형 92"/>
          <p:cNvSpPr/>
          <p:nvPr/>
        </p:nvSpPr>
        <p:spPr bwMode="auto">
          <a:xfrm>
            <a:off x="520478" y="2619950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" name="직사각형 93"/>
          <p:cNvSpPr/>
          <p:nvPr/>
        </p:nvSpPr>
        <p:spPr bwMode="auto">
          <a:xfrm>
            <a:off x="1811757" y="298301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직사각형 94"/>
          <p:cNvSpPr/>
          <p:nvPr/>
        </p:nvSpPr>
        <p:spPr bwMode="auto">
          <a:xfrm>
            <a:off x="3101956" y="298301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직사각형 95"/>
          <p:cNvSpPr/>
          <p:nvPr/>
        </p:nvSpPr>
        <p:spPr bwMode="auto">
          <a:xfrm>
            <a:off x="4400806" y="298301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직사각형 96"/>
          <p:cNvSpPr/>
          <p:nvPr/>
        </p:nvSpPr>
        <p:spPr bwMode="auto">
          <a:xfrm>
            <a:off x="5701050" y="298301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직사각형 97"/>
          <p:cNvSpPr/>
          <p:nvPr/>
        </p:nvSpPr>
        <p:spPr bwMode="auto">
          <a:xfrm>
            <a:off x="520478" y="2983014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직사각형 98"/>
          <p:cNvSpPr/>
          <p:nvPr/>
        </p:nvSpPr>
        <p:spPr bwMode="auto">
          <a:xfrm>
            <a:off x="1811757" y="3351243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직사각형 99"/>
          <p:cNvSpPr/>
          <p:nvPr/>
        </p:nvSpPr>
        <p:spPr bwMode="auto">
          <a:xfrm>
            <a:off x="3101956" y="3351243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직사각형 100"/>
          <p:cNvSpPr/>
          <p:nvPr/>
        </p:nvSpPr>
        <p:spPr bwMode="auto">
          <a:xfrm>
            <a:off x="4400806" y="3351243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직사각형 101"/>
          <p:cNvSpPr/>
          <p:nvPr/>
        </p:nvSpPr>
        <p:spPr bwMode="auto">
          <a:xfrm>
            <a:off x="5701050" y="3351243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직사각형 102"/>
          <p:cNvSpPr/>
          <p:nvPr/>
        </p:nvSpPr>
        <p:spPr bwMode="auto">
          <a:xfrm>
            <a:off x="520478" y="3351243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직사각형 103"/>
          <p:cNvSpPr/>
          <p:nvPr/>
        </p:nvSpPr>
        <p:spPr bwMode="auto">
          <a:xfrm>
            <a:off x="1811757" y="3718466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5" name="직사각형 104"/>
          <p:cNvSpPr/>
          <p:nvPr/>
        </p:nvSpPr>
        <p:spPr bwMode="auto">
          <a:xfrm>
            <a:off x="3101956" y="3718466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6" name="직사각형 105"/>
          <p:cNvSpPr/>
          <p:nvPr/>
        </p:nvSpPr>
        <p:spPr bwMode="auto">
          <a:xfrm>
            <a:off x="4400806" y="3718466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5701050" y="3718466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520478" y="3718466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직사각형 108"/>
          <p:cNvSpPr/>
          <p:nvPr/>
        </p:nvSpPr>
        <p:spPr bwMode="auto">
          <a:xfrm>
            <a:off x="1811757" y="410579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직사각형 109"/>
          <p:cNvSpPr/>
          <p:nvPr/>
        </p:nvSpPr>
        <p:spPr bwMode="auto">
          <a:xfrm>
            <a:off x="3101956" y="410579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직사각형 110"/>
          <p:cNvSpPr/>
          <p:nvPr/>
        </p:nvSpPr>
        <p:spPr bwMode="auto">
          <a:xfrm>
            <a:off x="4400806" y="410579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직사각형 111"/>
          <p:cNvSpPr/>
          <p:nvPr/>
        </p:nvSpPr>
        <p:spPr bwMode="auto">
          <a:xfrm>
            <a:off x="5701050" y="4105795"/>
            <a:ext cx="118478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직사각형 112"/>
          <p:cNvSpPr/>
          <p:nvPr/>
        </p:nvSpPr>
        <p:spPr bwMode="auto">
          <a:xfrm>
            <a:off x="663549" y="4105795"/>
            <a:ext cx="1041713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직사각형 113"/>
          <p:cNvSpPr/>
          <p:nvPr/>
        </p:nvSpPr>
        <p:spPr bwMode="auto">
          <a:xfrm>
            <a:off x="2787368" y="4871409"/>
            <a:ext cx="1428582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" name="그룹 7"/>
          <p:cNvGrpSpPr/>
          <p:nvPr/>
        </p:nvGrpSpPr>
        <p:grpSpPr>
          <a:xfrm>
            <a:off x="453154" y="1316677"/>
            <a:ext cx="251375" cy="256301"/>
            <a:chOff x="453154" y="1316675"/>
            <a:chExt cx="251374" cy="256301"/>
          </a:xfrm>
        </p:grpSpPr>
        <p:sp>
          <p:nvSpPr>
            <p:cNvPr id="2" name="직사각형 1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" name="직사각형 4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7" name="직선 연결선 6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직선 연결선 131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4" name="그룹 133"/>
          <p:cNvGrpSpPr/>
          <p:nvPr/>
        </p:nvGrpSpPr>
        <p:grpSpPr>
          <a:xfrm>
            <a:off x="808522" y="1316677"/>
            <a:ext cx="251375" cy="256301"/>
            <a:chOff x="453154" y="1316675"/>
            <a:chExt cx="251374" cy="256301"/>
          </a:xfrm>
        </p:grpSpPr>
        <p:sp>
          <p:nvSpPr>
            <p:cNvPr id="138" name="직사각형 137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9" name="직사각형 138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140" name="직선 연결선 139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직선 연결선 140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2" name="그룹 141"/>
          <p:cNvGrpSpPr/>
          <p:nvPr/>
        </p:nvGrpSpPr>
        <p:grpSpPr>
          <a:xfrm>
            <a:off x="1130956" y="1316677"/>
            <a:ext cx="251375" cy="256301"/>
            <a:chOff x="453154" y="1316675"/>
            <a:chExt cx="251374" cy="256301"/>
          </a:xfrm>
        </p:grpSpPr>
        <p:sp>
          <p:nvSpPr>
            <p:cNvPr id="143" name="직사각형 142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4" name="직사각형 143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145" name="직선 연결선 144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직선 연결선 145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그룹 146"/>
          <p:cNvGrpSpPr/>
          <p:nvPr/>
        </p:nvGrpSpPr>
        <p:grpSpPr>
          <a:xfrm>
            <a:off x="1453885" y="1316677"/>
            <a:ext cx="251375" cy="256301"/>
            <a:chOff x="453154" y="1316675"/>
            <a:chExt cx="251374" cy="256301"/>
          </a:xfrm>
        </p:grpSpPr>
        <p:sp>
          <p:nvSpPr>
            <p:cNvPr id="148" name="직사각형 147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9" name="직사각형 148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150" name="직선 연결선 149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직선 연결선 150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4" name="그룹 183"/>
          <p:cNvGrpSpPr/>
          <p:nvPr/>
        </p:nvGrpSpPr>
        <p:grpSpPr>
          <a:xfrm>
            <a:off x="2473482" y="1324769"/>
            <a:ext cx="251375" cy="256301"/>
            <a:chOff x="453154" y="1316675"/>
            <a:chExt cx="251374" cy="256301"/>
          </a:xfrm>
        </p:grpSpPr>
        <p:sp>
          <p:nvSpPr>
            <p:cNvPr id="185" name="직사각형 184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6" name="직사각형 185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187" name="직선 연결선 186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직선 연결선 187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" name="그룹 194"/>
          <p:cNvGrpSpPr/>
          <p:nvPr/>
        </p:nvGrpSpPr>
        <p:grpSpPr>
          <a:xfrm>
            <a:off x="2850581" y="1332861"/>
            <a:ext cx="251375" cy="256301"/>
            <a:chOff x="453154" y="1316675"/>
            <a:chExt cx="251374" cy="256301"/>
          </a:xfrm>
        </p:grpSpPr>
        <p:sp>
          <p:nvSpPr>
            <p:cNvPr id="196" name="직사각형 195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7" name="직사각형 196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198" name="직선 연결선 197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직선 연결선 198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0" name="그룹 199"/>
          <p:cNvGrpSpPr/>
          <p:nvPr/>
        </p:nvGrpSpPr>
        <p:grpSpPr>
          <a:xfrm>
            <a:off x="3311828" y="1332861"/>
            <a:ext cx="251375" cy="256301"/>
            <a:chOff x="453154" y="1316675"/>
            <a:chExt cx="251374" cy="256301"/>
          </a:xfrm>
        </p:grpSpPr>
        <p:sp>
          <p:nvSpPr>
            <p:cNvPr id="201" name="직사각형 200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2" name="직사각형 201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203" name="직선 연결선 202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직선 연결선 203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05" name="그룹 204"/>
          <p:cNvGrpSpPr/>
          <p:nvPr/>
        </p:nvGrpSpPr>
        <p:grpSpPr>
          <a:xfrm>
            <a:off x="3793125" y="1332861"/>
            <a:ext cx="251375" cy="256301"/>
            <a:chOff x="453154" y="1316675"/>
            <a:chExt cx="251374" cy="256301"/>
          </a:xfrm>
        </p:grpSpPr>
        <p:sp>
          <p:nvSpPr>
            <p:cNvPr id="206" name="직사각형 205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7" name="직사각형 206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208" name="직선 연결선 207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직선 연결선 208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0" name="그룹 209"/>
          <p:cNvGrpSpPr/>
          <p:nvPr/>
        </p:nvGrpSpPr>
        <p:grpSpPr>
          <a:xfrm>
            <a:off x="4215950" y="1324769"/>
            <a:ext cx="251375" cy="256301"/>
            <a:chOff x="453154" y="1316675"/>
            <a:chExt cx="251374" cy="256301"/>
          </a:xfrm>
        </p:grpSpPr>
        <p:sp>
          <p:nvSpPr>
            <p:cNvPr id="211" name="직사각형 210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2" name="직사각형 211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213" name="직선 연결선 212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직선 연결선 213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5" name="그룹 214"/>
          <p:cNvGrpSpPr/>
          <p:nvPr/>
        </p:nvGrpSpPr>
        <p:grpSpPr>
          <a:xfrm>
            <a:off x="5186993" y="1340953"/>
            <a:ext cx="251375" cy="256301"/>
            <a:chOff x="453154" y="1316675"/>
            <a:chExt cx="251374" cy="256301"/>
          </a:xfrm>
        </p:grpSpPr>
        <p:sp>
          <p:nvSpPr>
            <p:cNvPr id="216" name="직사각형 215"/>
            <p:cNvSpPr/>
            <p:nvPr/>
          </p:nvSpPr>
          <p:spPr bwMode="auto">
            <a:xfrm>
              <a:off x="453154" y="1510500"/>
              <a:ext cx="251374" cy="62476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7" name="직사각형 216"/>
            <p:cNvSpPr/>
            <p:nvPr/>
          </p:nvSpPr>
          <p:spPr bwMode="auto">
            <a:xfrm>
              <a:off x="544753" y="1317059"/>
              <a:ext cx="58364" cy="193441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cxnSp>
          <p:nvCxnSpPr>
            <p:cNvPr id="218" name="직선 연결선 217"/>
            <p:cNvCxnSpPr/>
            <p:nvPr/>
          </p:nvCxnSpPr>
          <p:spPr>
            <a:xfrm>
              <a:off x="469338" y="1316675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직선 연결선 218"/>
            <p:cNvCxnSpPr/>
            <p:nvPr/>
          </p:nvCxnSpPr>
          <p:spPr>
            <a:xfrm>
              <a:off x="469338" y="1370992"/>
              <a:ext cx="210393" cy="0"/>
            </a:xfrm>
            <a:prstGeom prst="line">
              <a:avLst/>
            </a:prstGeom>
            <a:ln>
              <a:solidFill>
                <a:schemeClr val="bg1">
                  <a:lumMod val="50000"/>
                </a:schemeClr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직사각형 8"/>
          <p:cNvSpPr/>
          <p:nvPr/>
        </p:nvSpPr>
        <p:spPr bwMode="auto">
          <a:xfrm>
            <a:off x="520477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직사각형 219"/>
          <p:cNvSpPr/>
          <p:nvPr/>
        </p:nvSpPr>
        <p:spPr bwMode="auto">
          <a:xfrm>
            <a:off x="1400236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직사각형 220"/>
          <p:cNvSpPr/>
          <p:nvPr/>
        </p:nvSpPr>
        <p:spPr bwMode="auto">
          <a:xfrm>
            <a:off x="1882680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2762438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3311829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4191586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4478462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직사각형 225"/>
          <p:cNvSpPr/>
          <p:nvPr/>
        </p:nvSpPr>
        <p:spPr bwMode="auto">
          <a:xfrm>
            <a:off x="5358219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직사각형 226"/>
          <p:cNvSpPr/>
          <p:nvPr/>
        </p:nvSpPr>
        <p:spPr bwMode="auto">
          <a:xfrm>
            <a:off x="5775235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6654994" y="1836443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633766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1222212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004060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2641058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3174265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4029747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4632209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5471508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6090823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6468877" y="2204319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811790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직사각형 239"/>
          <p:cNvSpPr/>
          <p:nvPr/>
        </p:nvSpPr>
        <p:spPr bwMode="auto">
          <a:xfrm>
            <a:off x="1400236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직사각형 240"/>
          <p:cNvSpPr/>
          <p:nvPr/>
        </p:nvSpPr>
        <p:spPr bwMode="auto">
          <a:xfrm>
            <a:off x="1817943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직사각형 242"/>
          <p:cNvSpPr/>
          <p:nvPr/>
        </p:nvSpPr>
        <p:spPr bwMode="auto">
          <a:xfrm>
            <a:off x="2762438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직사각형 243"/>
          <p:cNvSpPr/>
          <p:nvPr/>
        </p:nvSpPr>
        <p:spPr bwMode="auto">
          <a:xfrm>
            <a:off x="3489853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5" name="직사각형 244"/>
          <p:cNvSpPr/>
          <p:nvPr/>
        </p:nvSpPr>
        <p:spPr bwMode="auto">
          <a:xfrm>
            <a:off x="4191586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6" name="직사각형 245"/>
          <p:cNvSpPr/>
          <p:nvPr/>
        </p:nvSpPr>
        <p:spPr bwMode="auto">
          <a:xfrm>
            <a:off x="4616025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직사각형 251"/>
          <p:cNvSpPr/>
          <p:nvPr/>
        </p:nvSpPr>
        <p:spPr bwMode="auto">
          <a:xfrm>
            <a:off x="5358219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직사각형 252"/>
          <p:cNvSpPr/>
          <p:nvPr/>
        </p:nvSpPr>
        <p:spPr bwMode="auto">
          <a:xfrm>
            <a:off x="5775235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직사각형 253"/>
          <p:cNvSpPr/>
          <p:nvPr/>
        </p:nvSpPr>
        <p:spPr bwMode="auto">
          <a:xfrm>
            <a:off x="6654994" y="258046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직사각형 254"/>
          <p:cNvSpPr/>
          <p:nvPr/>
        </p:nvSpPr>
        <p:spPr bwMode="auto">
          <a:xfrm>
            <a:off x="649950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직사각형 255"/>
          <p:cNvSpPr/>
          <p:nvPr/>
        </p:nvSpPr>
        <p:spPr bwMode="auto">
          <a:xfrm>
            <a:off x="1400236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직사각형 256"/>
          <p:cNvSpPr/>
          <p:nvPr/>
        </p:nvSpPr>
        <p:spPr bwMode="auto">
          <a:xfrm>
            <a:off x="2084980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직사각형 257"/>
          <p:cNvSpPr/>
          <p:nvPr/>
        </p:nvSpPr>
        <p:spPr bwMode="auto">
          <a:xfrm>
            <a:off x="2762438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직사각형 258"/>
          <p:cNvSpPr/>
          <p:nvPr/>
        </p:nvSpPr>
        <p:spPr bwMode="auto">
          <a:xfrm>
            <a:off x="3190449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직사각형 259"/>
          <p:cNvSpPr/>
          <p:nvPr/>
        </p:nvSpPr>
        <p:spPr bwMode="auto">
          <a:xfrm>
            <a:off x="3803171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직사각형 260"/>
          <p:cNvSpPr/>
          <p:nvPr/>
        </p:nvSpPr>
        <p:spPr bwMode="auto">
          <a:xfrm>
            <a:off x="4769773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직사각형 261"/>
          <p:cNvSpPr/>
          <p:nvPr/>
        </p:nvSpPr>
        <p:spPr bwMode="auto">
          <a:xfrm>
            <a:off x="5180196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직사각형 262"/>
          <p:cNvSpPr/>
          <p:nvPr/>
        </p:nvSpPr>
        <p:spPr bwMode="auto">
          <a:xfrm>
            <a:off x="5937076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6129014" y="293765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601398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직사각형 265"/>
          <p:cNvSpPr/>
          <p:nvPr/>
        </p:nvSpPr>
        <p:spPr bwMode="auto">
          <a:xfrm>
            <a:off x="1497339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2230636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2503494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3311829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직사각형 269"/>
          <p:cNvSpPr/>
          <p:nvPr/>
        </p:nvSpPr>
        <p:spPr bwMode="auto">
          <a:xfrm>
            <a:off x="4191586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직사각형 270"/>
          <p:cNvSpPr/>
          <p:nvPr/>
        </p:nvSpPr>
        <p:spPr bwMode="auto">
          <a:xfrm>
            <a:off x="4478462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직사각형 271"/>
          <p:cNvSpPr/>
          <p:nvPr/>
        </p:nvSpPr>
        <p:spPr bwMode="auto">
          <a:xfrm>
            <a:off x="5358219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직사각형 272"/>
          <p:cNvSpPr/>
          <p:nvPr/>
        </p:nvSpPr>
        <p:spPr bwMode="auto">
          <a:xfrm>
            <a:off x="6463281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직사각형 273"/>
          <p:cNvSpPr/>
          <p:nvPr/>
        </p:nvSpPr>
        <p:spPr bwMode="auto">
          <a:xfrm>
            <a:off x="6654994" y="330972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직사각형 274"/>
          <p:cNvSpPr/>
          <p:nvPr/>
        </p:nvSpPr>
        <p:spPr bwMode="auto">
          <a:xfrm>
            <a:off x="690410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직사각형 275"/>
          <p:cNvSpPr/>
          <p:nvPr/>
        </p:nvSpPr>
        <p:spPr bwMode="auto">
          <a:xfrm>
            <a:off x="1400236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직사각형 276"/>
          <p:cNvSpPr/>
          <p:nvPr/>
        </p:nvSpPr>
        <p:spPr bwMode="auto">
          <a:xfrm>
            <a:off x="1882680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직사각형 277"/>
          <p:cNvSpPr/>
          <p:nvPr/>
        </p:nvSpPr>
        <p:spPr bwMode="auto">
          <a:xfrm>
            <a:off x="2762438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직사각형 278"/>
          <p:cNvSpPr/>
          <p:nvPr/>
        </p:nvSpPr>
        <p:spPr bwMode="auto">
          <a:xfrm>
            <a:off x="3506037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4005471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4713130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2" name="직사각형 281"/>
          <p:cNvSpPr/>
          <p:nvPr/>
        </p:nvSpPr>
        <p:spPr bwMode="auto">
          <a:xfrm>
            <a:off x="5479599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3" name="직사각형 282"/>
          <p:cNvSpPr/>
          <p:nvPr/>
        </p:nvSpPr>
        <p:spPr bwMode="auto">
          <a:xfrm>
            <a:off x="5961352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4" name="직사각형 283"/>
          <p:cNvSpPr/>
          <p:nvPr/>
        </p:nvSpPr>
        <p:spPr bwMode="auto">
          <a:xfrm>
            <a:off x="6509338" y="3682868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5" name="직사각형 284"/>
          <p:cNvSpPr/>
          <p:nvPr/>
        </p:nvSpPr>
        <p:spPr bwMode="auto">
          <a:xfrm>
            <a:off x="884618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6" name="직사각형 285"/>
          <p:cNvSpPr/>
          <p:nvPr/>
        </p:nvSpPr>
        <p:spPr bwMode="auto">
          <a:xfrm>
            <a:off x="1521616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7" name="직사각형 286"/>
          <p:cNvSpPr/>
          <p:nvPr/>
        </p:nvSpPr>
        <p:spPr bwMode="auto">
          <a:xfrm>
            <a:off x="2060703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8" name="직사각형 287"/>
          <p:cNvSpPr/>
          <p:nvPr/>
        </p:nvSpPr>
        <p:spPr bwMode="auto">
          <a:xfrm>
            <a:off x="2859541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9" name="직사각형 288"/>
          <p:cNvSpPr/>
          <p:nvPr/>
        </p:nvSpPr>
        <p:spPr bwMode="auto">
          <a:xfrm>
            <a:off x="3311829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4191586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1" name="직사각형 290"/>
          <p:cNvSpPr/>
          <p:nvPr/>
        </p:nvSpPr>
        <p:spPr bwMode="auto">
          <a:xfrm>
            <a:off x="4478462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2" name="직사각형 291"/>
          <p:cNvSpPr/>
          <p:nvPr/>
        </p:nvSpPr>
        <p:spPr bwMode="auto">
          <a:xfrm>
            <a:off x="5358219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3" name="직사각형 292"/>
          <p:cNvSpPr/>
          <p:nvPr/>
        </p:nvSpPr>
        <p:spPr bwMode="auto">
          <a:xfrm>
            <a:off x="5775235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4" name="직사각형 293"/>
          <p:cNvSpPr/>
          <p:nvPr/>
        </p:nvSpPr>
        <p:spPr bwMode="auto">
          <a:xfrm>
            <a:off x="6654994" y="4054815"/>
            <a:ext cx="82640" cy="31915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0" name="모서리가 둥근 직사각형 379"/>
          <p:cNvSpPr/>
          <p:nvPr/>
        </p:nvSpPr>
        <p:spPr bwMode="auto">
          <a:xfrm>
            <a:off x="5597121" y="1788456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1" name="모서리가 둥근 직사각형 380"/>
          <p:cNvSpPr/>
          <p:nvPr/>
        </p:nvSpPr>
        <p:spPr bwMode="auto">
          <a:xfrm>
            <a:off x="5749521" y="169959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2" name="모서리가 둥근 직사각형 381"/>
          <p:cNvSpPr/>
          <p:nvPr/>
        </p:nvSpPr>
        <p:spPr bwMode="auto">
          <a:xfrm>
            <a:off x="5901921" y="1610728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3" name="모서리가 둥근 직사각형 382"/>
          <p:cNvSpPr/>
          <p:nvPr/>
        </p:nvSpPr>
        <p:spPr bwMode="auto">
          <a:xfrm>
            <a:off x="2572267" y="170488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4" name="모서리가 둥근 직사각형 383"/>
          <p:cNvSpPr/>
          <p:nvPr/>
        </p:nvSpPr>
        <p:spPr bwMode="auto">
          <a:xfrm>
            <a:off x="6249804" y="327142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5" name="모서리가 둥근 직사각형 384"/>
          <p:cNvSpPr/>
          <p:nvPr/>
        </p:nvSpPr>
        <p:spPr bwMode="auto">
          <a:xfrm>
            <a:off x="3661476" y="3264006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6" name="모서리가 둥근 직사각형 385"/>
          <p:cNvSpPr/>
          <p:nvPr/>
        </p:nvSpPr>
        <p:spPr bwMode="auto">
          <a:xfrm>
            <a:off x="5258877" y="363722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7" name="모서리가 둥근 직사각형 386"/>
          <p:cNvSpPr/>
          <p:nvPr/>
        </p:nvSpPr>
        <p:spPr bwMode="auto">
          <a:xfrm>
            <a:off x="5330331" y="4435465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0" name="모서리가 둥근 직사각형 389"/>
          <p:cNvSpPr/>
          <p:nvPr/>
        </p:nvSpPr>
        <p:spPr bwMode="auto">
          <a:xfrm>
            <a:off x="4960939" y="175477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1" name="모서리가 둥근 직사각형 390"/>
          <p:cNvSpPr/>
          <p:nvPr/>
        </p:nvSpPr>
        <p:spPr bwMode="auto">
          <a:xfrm>
            <a:off x="5086971" y="217718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2" name="모서리가 둥근 직사각형 391"/>
          <p:cNvSpPr/>
          <p:nvPr/>
        </p:nvSpPr>
        <p:spPr bwMode="auto">
          <a:xfrm>
            <a:off x="4920556" y="3262919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모서리가 둥근 직사각형 392"/>
          <p:cNvSpPr/>
          <p:nvPr/>
        </p:nvSpPr>
        <p:spPr bwMode="auto">
          <a:xfrm>
            <a:off x="2940849" y="325681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4" name="모서리가 둥근 직사각형 393"/>
          <p:cNvSpPr/>
          <p:nvPr/>
        </p:nvSpPr>
        <p:spPr bwMode="auto">
          <a:xfrm>
            <a:off x="3018726" y="3639225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5" name="모서리가 둥근 직사각형 394"/>
          <p:cNvSpPr/>
          <p:nvPr/>
        </p:nvSpPr>
        <p:spPr bwMode="auto">
          <a:xfrm>
            <a:off x="2847058" y="4519208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모서리가 둥근 직사각형 397"/>
          <p:cNvSpPr/>
          <p:nvPr/>
        </p:nvSpPr>
        <p:spPr bwMode="auto">
          <a:xfrm>
            <a:off x="3746781" y="171606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9" name="모서리가 둥근 직사각형 398"/>
          <p:cNvSpPr/>
          <p:nvPr/>
        </p:nvSpPr>
        <p:spPr bwMode="auto">
          <a:xfrm>
            <a:off x="3823502" y="2540854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0" name="모서리가 둥근 직사각형 399"/>
          <p:cNvSpPr/>
          <p:nvPr/>
        </p:nvSpPr>
        <p:spPr bwMode="auto">
          <a:xfrm>
            <a:off x="6293007" y="2144690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1" name="모서리가 둥근 직사각형 400"/>
          <p:cNvSpPr/>
          <p:nvPr/>
        </p:nvSpPr>
        <p:spPr bwMode="auto">
          <a:xfrm>
            <a:off x="6917518" y="326632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3" name="모서리가 둥근 직사각형 402"/>
          <p:cNvSpPr/>
          <p:nvPr/>
        </p:nvSpPr>
        <p:spPr bwMode="auto">
          <a:xfrm>
            <a:off x="4528734" y="167673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6" name="모서리가 둥근 직사각형 405"/>
          <p:cNvSpPr/>
          <p:nvPr/>
        </p:nvSpPr>
        <p:spPr bwMode="auto">
          <a:xfrm>
            <a:off x="5021402" y="2525128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7" name="모서리가 둥근 직사각형 406"/>
          <p:cNvSpPr/>
          <p:nvPr/>
        </p:nvSpPr>
        <p:spPr bwMode="auto">
          <a:xfrm>
            <a:off x="2272810" y="170905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8" name="모서리가 둥근 직사각형 407"/>
          <p:cNvSpPr/>
          <p:nvPr/>
        </p:nvSpPr>
        <p:spPr bwMode="auto">
          <a:xfrm>
            <a:off x="3536435" y="2158600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9" name="모서리가 둥근 직사각형 408"/>
          <p:cNvSpPr/>
          <p:nvPr/>
        </p:nvSpPr>
        <p:spPr bwMode="auto">
          <a:xfrm>
            <a:off x="6816322" y="1801336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0" name="모서리가 둥근 직사각형 409"/>
          <p:cNvSpPr/>
          <p:nvPr/>
        </p:nvSpPr>
        <p:spPr bwMode="auto">
          <a:xfrm>
            <a:off x="2340752" y="364648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1" name="모서리가 둥근 직사각형 410"/>
          <p:cNvSpPr/>
          <p:nvPr/>
        </p:nvSpPr>
        <p:spPr bwMode="auto">
          <a:xfrm>
            <a:off x="6938581" y="2570847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4" name="모서리가 둥근 직사각형 413"/>
          <p:cNvSpPr/>
          <p:nvPr/>
        </p:nvSpPr>
        <p:spPr bwMode="auto">
          <a:xfrm>
            <a:off x="2924422" y="2196157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5" name="모서리가 둥근 직사각형 414"/>
          <p:cNvSpPr/>
          <p:nvPr/>
        </p:nvSpPr>
        <p:spPr bwMode="auto">
          <a:xfrm>
            <a:off x="4313538" y="288485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6" name="모서리가 둥근 직사각형 415"/>
          <p:cNvSpPr/>
          <p:nvPr/>
        </p:nvSpPr>
        <p:spPr bwMode="auto">
          <a:xfrm>
            <a:off x="6441976" y="289853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7" name="모서리가 둥근 직사각형 416"/>
          <p:cNvSpPr/>
          <p:nvPr/>
        </p:nvSpPr>
        <p:spPr bwMode="auto">
          <a:xfrm>
            <a:off x="6968722" y="1953735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8" name="모서리가 둥근 직사각형 417"/>
          <p:cNvSpPr/>
          <p:nvPr/>
        </p:nvSpPr>
        <p:spPr bwMode="auto">
          <a:xfrm>
            <a:off x="6995623" y="3556824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9" name="모서리가 둥근 직사각형 418"/>
          <p:cNvSpPr/>
          <p:nvPr/>
        </p:nvSpPr>
        <p:spPr bwMode="auto">
          <a:xfrm>
            <a:off x="6944421" y="2744289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3" name="모서리가 둥근 직사각형 422"/>
          <p:cNvSpPr/>
          <p:nvPr/>
        </p:nvSpPr>
        <p:spPr bwMode="auto">
          <a:xfrm>
            <a:off x="2489666" y="287814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4" name="모서리가 둥근 직사각형 423"/>
          <p:cNvSpPr/>
          <p:nvPr/>
        </p:nvSpPr>
        <p:spPr bwMode="auto">
          <a:xfrm>
            <a:off x="3860102" y="4006594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5" name="모서리가 둥근 직사각형 424"/>
          <p:cNvSpPr/>
          <p:nvPr/>
        </p:nvSpPr>
        <p:spPr bwMode="auto">
          <a:xfrm>
            <a:off x="7038369" y="2344931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6" name="모서리가 둥근 직사각형 425"/>
          <p:cNvSpPr/>
          <p:nvPr/>
        </p:nvSpPr>
        <p:spPr bwMode="auto">
          <a:xfrm>
            <a:off x="7067459" y="3901189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0" name="모서리가 둥근 직사각형 429"/>
          <p:cNvSpPr/>
          <p:nvPr/>
        </p:nvSpPr>
        <p:spPr bwMode="auto">
          <a:xfrm>
            <a:off x="6816322" y="2525128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1" name="모서리가 둥근 직사각형 430"/>
          <p:cNvSpPr/>
          <p:nvPr/>
        </p:nvSpPr>
        <p:spPr bwMode="auto">
          <a:xfrm>
            <a:off x="3160802" y="1699592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2" name="모서리가 둥근 직사각형 431"/>
          <p:cNvSpPr/>
          <p:nvPr/>
        </p:nvSpPr>
        <p:spPr bwMode="auto">
          <a:xfrm>
            <a:off x="7021532" y="2951813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3" name="모서리가 둥근 직사각형 432"/>
          <p:cNvSpPr/>
          <p:nvPr/>
        </p:nvSpPr>
        <p:spPr bwMode="auto">
          <a:xfrm>
            <a:off x="6965484" y="4163596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8" name="모서리가 둥근 직사각형 437"/>
          <p:cNvSpPr/>
          <p:nvPr/>
        </p:nvSpPr>
        <p:spPr bwMode="auto">
          <a:xfrm>
            <a:off x="5622039" y="3256038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9" name="모서리가 둥근 직사각형 438"/>
          <p:cNvSpPr/>
          <p:nvPr/>
        </p:nvSpPr>
        <p:spPr bwMode="auto">
          <a:xfrm>
            <a:off x="7121122" y="2588664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0" name="모서리가 둥근 직사각형 439"/>
          <p:cNvSpPr/>
          <p:nvPr/>
        </p:nvSpPr>
        <p:spPr bwMode="auto">
          <a:xfrm>
            <a:off x="7075337" y="4334237"/>
            <a:ext cx="53804" cy="45719"/>
          </a:xfrm>
          <a:prstGeom prst="round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1" name="타원 490"/>
          <p:cNvSpPr/>
          <p:nvPr/>
        </p:nvSpPr>
        <p:spPr>
          <a:xfrm>
            <a:off x="297165" y="12270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2" name="타원 491"/>
          <p:cNvSpPr/>
          <p:nvPr/>
        </p:nvSpPr>
        <p:spPr>
          <a:xfrm>
            <a:off x="459657" y="170628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3" name="타원 492"/>
          <p:cNvSpPr/>
          <p:nvPr/>
        </p:nvSpPr>
        <p:spPr>
          <a:xfrm>
            <a:off x="2093803" y="15858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4" name="직사각형 493"/>
          <p:cNvSpPr/>
          <p:nvPr/>
        </p:nvSpPr>
        <p:spPr bwMode="auto">
          <a:xfrm>
            <a:off x="651862" y="1879252"/>
            <a:ext cx="156662" cy="66807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5" name="직사각형 494"/>
          <p:cNvSpPr/>
          <p:nvPr/>
        </p:nvSpPr>
        <p:spPr bwMode="auto">
          <a:xfrm>
            <a:off x="804146" y="1879252"/>
            <a:ext cx="156662" cy="66807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6" name="직사각형 495"/>
          <p:cNvSpPr/>
          <p:nvPr/>
        </p:nvSpPr>
        <p:spPr bwMode="auto">
          <a:xfrm>
            <a:off x="959306" y="1879252"/>
            <a:ext cx="156662" cy="66807"/>
          </a:xfrm>
          <a:prstGeom prst="rect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7" name="직사각형 496"/>
          <p:cNvSpPr/>
          <p:nvPr/>
        </p:nvSpPr>
        <p:spPr bwMode="auto">
          <a:xfrm>
            <a:off x="2108816" y="2252453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직사각형 497"/>
          <p:cNvSpPr/>
          <p:nvPr/>
        </p:nvSpPr>
        <p:spPr bwMode="auto">
          <a:xfrm>
            <a:off x="2261100" y="2252453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직사각형 498"/>
          <p:cNvSpPr/>
          <p:nvPr/>
        </p:nvSpPr>
        <p:spPr bwMode="auto">
          <a:xfrm>
            <a:off x="2416262" y="2252453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0" name="직사각형 499"/>
          <p:cNvSpPr/>
          <p:nvPr/>
        </p:nvSpPr>
        <p:spPr bwMode="auto">
          <a:xfrm>
            <a:off x="2108816" y="2323934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1" name="직사각형 500"/>
          <p:cNvSpPr/>
          <p:nvPr/>
        </p:nvSpPr>
        <p:spPr bwMode="auto">
          <a:xfrm>
            <a:off x="2261100" y="2323934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2" name="직사각형 501"/>
          <p:cNvSpPr/>
          <p:nvPr/>
        </p:nvSpPr>
        <p:spPr bwMode="auto">
          <a:xfrm>
            <a:off x="2416262" y="2323934"/>
            <a:ext cx="156662" cy="66807"/>
          </a:xfrm>
          <a:prstGeom prst="rect">
            <a:avLst/>
          </a:prstGeom>
          <a:solidFill>
            <a:srgbClr val="FF99FF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3" name="타원 502"/>
          <p:cNvSpPr/>
          <p:nvPr/>
        </p:nvSpPr>
        <p:spPr>
          <a:xfrm>
            <a:off x="831545" y="16904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4" name="타원 503"/>
          <p:cNvSpPr/>
          <p:nvPr/>
        </p:nvSpPr>
        <p:spPr>
          <a:xfrm>
            <a:off x="2265106" y="21051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12" name="그룹 411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413" name="타원 412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0" name="뺄셈 기호 419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1" name="뺄셈 기호 420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2" name="뺄셈 기호 421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50" name="그룹 549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551" name="직사각형 550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52" name="그룹 551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553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54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55" name="그룹 554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556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7" name="모서리가 둥근 직사각형 556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8" name="모서리가 둥근 직사각형 557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9" name="모서리가 둥근 직사각형 558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0" name="모서리가 둥근 직사각형 559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61" name="그룹 560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562" name="직사각형 56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3" name="TextBox 56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64" name="그룹 563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565" name="직사각형 564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66" name="그룹 565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61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1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1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13" name="TextBox 61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67" name="그룹 566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60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0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1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8" name="TextBox 60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68" name="그룹 567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60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0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0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3" name="TextBox 60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69" name="그룹 568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95" name="그룹 594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97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99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600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601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98" name="TextBox 597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96" name="TextBox 595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570" name="그룹 569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88" name="그룹 587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9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9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9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91" name="TextBox 590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89" name="TextBox 588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571" name="TextBox 570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572" name="TextBox 571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573" name="TextBox 572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574" name="그룹 573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58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8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8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84" name="TextBox 58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75" name="TextBox 574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576" name="그룹 575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57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8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8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79" name="TextBox 57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77" name="TextBox 576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617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1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7" name="타원 426"/>
          <p:cNvSpPr/>
          <p:nvPr/>
        </p:nvSpPr>
        <p:spPr>
          <a:xfrm>
            <a:off x="4740556" y="31968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8" name="타원 427"/>
          <p:cNvSpPr/>
          <p:nvPr/>
        </p:nvSpPr>
        <p:spPr>
          <a:xfrm>
            <a:off x="5460460" y="31814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66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4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solidFill>
                  <a:prstClr val="black"/>
                </a:solidFill>
                <a:latin typeface="맑은 고딕"/>
              </a:rPr>
              <a:t>Alarm/Alert 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표시 정책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(2D/3D LOD 3</a:t>
            </a:r>
            <a:r>
              <a:rPr lang="ko-KR" altLang="en-US" sz="800">
                <a:solidFill>
                  <a:prstClr val="black"/>
                </a:solidFill>
                <a:latin typeface="맑은 고딕"/>
              </a:rPr>
              <a:t>단계</a:t>
            </a:r>
            <a:r>
              <a:rPr lang="en-US" altLang="ko-KR" sz="800">
                <a:solidFill>
                  <a:prstClr val="black"/>
                </a:solidFill>
                <a:latin typeface="맑은 고딕"/>
              </a:rPr>
              <a:t>)</a:t>
            </a:r>
            <a:endParaRPr lang="en-US" altLang="ko-KR" sz="800" dirty="0">
              <a:solidFill>
                <a:prstClr val="black"/>
              </a:solidFill>
              <a:latin typeface="맑은 고딕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3231684"/>
              </p:ext>
            </p:extLst>
          </p:nvPr>
        </p:nvGraphicFramePr>
        <p:xfrm>
          <a:off x="7709485" y="849868"/>
          <a:ext cx="2130802" cy="1523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또는 마우스 제스처없는 경우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 dirty="0">
                <a:solidFill>
                  <a:sysClr val="window" lastClr="FFFFFF"/>
                </a:solidFill>
                <a:latin typeface="맑은 고딕" pitchFamily="50" charset="-127"/>
              </a:rPr>
              <a:t>1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0259851"/>
              </p:ext>
            </p:extLst>
          </p:nvPr>
        </p:nvGraphicFramePr>
        <p:xfrm>
          <a:off x="153976" y="1020390"/>
          <a:ext cx="7380498" cy="20647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Alarm/Alert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발생시에만 표기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</a:t>
                      </a:r>
                      <a:r>
                        <a:rPr lang="en-US" altLang="ko-KR" sz="900" baseline="0" smtClean="0"/>
                        <a:t>(</a:t>
                      </a:r>
                      <a:r>
                        <a:rPr lang="ko-KR" altLang="en-US" sz="900" baseline="0" smtClean="0"/>
                        <a:t>공통</a:t>
                      </a:r>
                      <a:r>
                        <a:rPr lang="en-US" altLang="ko-KR" sz="900" baseline="0" smtClean="0"/>
                        <a:t>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Alarm/Alert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발생시에만 표기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94" name="그룹 93"/>
          <p:cNvGrpSpPr/>
          <p:nvPr/>
        </p:nvGrpSpPr>
        <p:grpSpPr>
          <a:xfrm>
            <a:off x="2001209" y="1732410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● </a:t>
            </a:r>
            <a:r>
              <a:rPr lang="en-US" altLang="ko-KR" sz="1200" b="1">
                <a:solidFill>
                  <a:prstClr val="black"/>
                </a:solidFill>
                <a:latin typeface="맑은 고딕"/>
              </a:rPr>
              <a:t>Display </a:t>
            </a:r>
            <a:r>
              <a:rPr lang="ko-KR" altLang="en-US" sz="1200" b="1">
                <a:solidFill>
                  <a:prstClr val="black"/>
                </a:solidFill>
                <a:latin typeface="맑은 고딕"/>
              </a:rPr>
              <a:t>정책 </a:t>
            </a:r>
          </a:p>
        </p:txBody>
      </p:sp>
      <p:grpSp>
        <p:nvGrpSpPr>
          <p:cNvPr id="13" name="그룹 12"/>
          <p:cNvGrpSpPr/>
          <p:nvPr/>
        </p:nvGrpSpPr>
        <p:grpSpPr>
          <a:xfrm>
            <a:off x="2001209" y="2436417"/>
            <a:ext cx="670905" cy="191573"/>
            <a:chOff x="1950185" y="2410790"/>
            <a:chExt cx="771093" cy="220181"/>
          </a:xfrm>
        </p:grpSpPr>
        <p:sp>
          <p:nvSpPr>
            <p:cNvPr id="1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51199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02740" y="3042603"/>
            <a:ext cx="45153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>
                <a:latin typeface="+mn-ea"/>
              </a:rPr>
              <a:t>3</a:t>
            </a:r>
            <a:r>
              <a:rPr lang="en-US" altLang="ko-KR" sz="4000" b="1" smtClean="0">
                <a:latin typeface="+mn-ea"/>
              </a:rPr>
              <a:t>D</a:t>
            </a:r>
            <a:endParaRPr lang="ko-KR" altLang="en-US" sz="40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07798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원통 389"/>
          <p:cNvSpPr/>
          <p:nvPr/>
        </p:nvSpPr>
        <p:spPr bwMode="auto">
          <a:xfrm>
            <a:off x="3202963" y="1742584"/>
            <a:ext cx="327862" cy="3248345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01" name="그림 400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3059622" y="3172669"/>
            <a:ext cx="1034205" cy="1034205"/>
          </a:xfrm>
          <a:prstGeom prst="rect">
            <a:avLst/>
          </a:prstGeom>
        </p:spPr>
      </p:pic>
      <p:cxnSp>
        <p:nvCxnSpPr>
          <p:cNvPr id="25" name="직선 연결선 24"/>
          <p:cNvCxnSpPr/>
          <p:nvPr/>
        </p:nvCxnSpPr>
        <p:spPr>
          <a:xfrm flipH="1">
            <a:off x="4664973" y="3965992"/>
            <a:ext cx="2982269" cy="286577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6631580" y="665764"/>
            <a:ext cx="795753" cy="968212"/>
            <a:chOff x="3008783" y="5184154"/>
            <a:chExt cx="795753" cy="968212"/>
          </a:xfrm>
        </p:grpSpPr>
        <p:sp>
          <p:nvSpPr>
            <p:cNvPr id="287" name="정육면체 28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정육면체 28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정육면체 28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5421815"/>
              </p:ext>
            </p:extLst>
          </p:nvPr>
        </p:nvGraphicFramePr>
        <p:xfrm>
          <a:off x="7709484" y="849870"/>
          <a:ext cx="2130802" cy="58019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1 Screen : LOD 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총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(Main/Sub Screen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(Km/h), ID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노출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Alarm/Warning(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리스트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알람등급별 컬러표시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52~53p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(Km/h), ID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Fillter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기능으로 종류별 컬러값 적용 가능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기획 시 논의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Number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상세 팝업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(TC/QC)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TC or 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객체영역을 마우스 좌클릭 후 우클릭 시 나오는 팝업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제목표시줄에 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탭영역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(Machine Tab)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Machine, Job, 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탭으로 구성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Machine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 상태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탭별 상세내용은 다음화면 참조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Machine Info.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ID, Location, CntrNo Fore, CntrNo After, Job Type, Job Status, Move On/Off, Operation MD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추가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삭제 확인 요청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팝업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14" name="직선 연결선 13"/>
          <p:cNvCxnSpPr/>
          <p:nvPr/>
        </p:nvCxnSpPr>
        <p:spPr>
          <a:xfrm flipV="1">
            <a:off x="61170" y="609720"/>
            <a:ext cx="7189573" cy="239859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양쪽 모서리가 둥근 사각형 99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이등변 삼각형 100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2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51" name="직선 연결선 150"/>
          <p:cNvCxnSpPr/>
          <p:nvPr/>
        </p:nvCxnSpPr>
        <p:spPr>
          <a:xfrm flipV="1">
            <a:off x="83511" y="1497029"/>
            <a:ext cx="7585321" cy="379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 158"/>
          <p:cNvCxnSpPr/>
          <p:nvPr/>
        </p:nvCxnSpPr>
        <p:spPr>
          <a:xfrm flipV="1">
            <a:off x="83511" y="2014917"/>
            <a:ext cx="7585321" cy="434690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7" name="그룹 226"/>
          <p:cNvGrpSpPr/>
          <p:nvPr/>
        </p:nvGrpSpPr>
        <p:grpSpPr>
          <a:xfrm>
            <a:off x="145408" y="1220287"/>
            <a:ext cx="795753" cy="968212"/>
            <a:chOff x="3008783" y="5184154"/>
            <a:chExt cx="795753" cy="968212"/>
          </a:xfrm>
        </p:grpSpPr>
        <p:sp>
          <p:nvSpPr>
            <p:cNvPr id="228" name="정육면체 22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9" name="정육면체 22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0" name="정육면체 22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231" name="직선 연결선 230"/>
          <p:cNvCxnSpPr/>
          <p:nvPr/>
        </p:nvCxnSpPr>
        <p:spPr>
          <a:xfrm flipV="1">
            <a:off x="61169" y="609717"/>
            <a:ext cx="6030687" cy="18254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그룹 231"/>
          <p:cNvGrpSpPr/>
          <p:nvPr/>
        </p:nvGrpSpPr>
        <p:grpSpPr>
          <a:xfrm>
            <a:off x="840748" y="1009341"/>
            <a:ext cx="795753" cy="968212"/>
            <a:chOff x="3008783" y="5184154"/>
            <a:chExt cx="795753" cy="968212"/>
          </a:xfrm>
        </p:grpSpPr>
        <p:sp>
          <p:nvSpPr>
            <p:cNvPr id="233" name="정육면체 2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4" name="정육면체 2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5" name="정육면체 2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1534809" y="798949"/>
            <a:ext cx="795753" cy="968212"/>
            <a:chOff x="3008783" y="5184154"/>
            <a:chExt cx="795753" cy="968212"/>
          </a:xfrm>
        </p:grpSpPr>
        <p:sp>
          <p:nvSpPr>
            <p:cNvPr id="237" name="정육면체 2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8" name="정육면체 2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9" name="정육면체 2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0" name="그룹 239"/>
          <p:cNvGrpSpPr/>
          <p:nvPr/>
        </p:nvGrpSpPr>
        <p:grpSpPr>
          <a:xfrm>
            <a:off x="2233404" y="587827"/>
            <a:ext cx="795753" cy="968212"/>
            <a:chOff x="3008783" y="5184154"/>
            <a:chExt cx="795753" cy="968212"/>
          </a:xfrm>
        </p:grpSpPr>
        <p:sp>
          <p:nvSpPr>
            <p:cNvPr id="241" name="정육면체 2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정육면체 24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정육면체 24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46" name="정육면체 245"/>
          <p:cNvSpPr/>
          <p:nvPr/>
        </p:nvSpPr>
        <p:spPr bwMode="auto">
          <a:xfrm>
            <a:off x="2931173" y="950135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정육면체 251"/>
          <p:cNvSpPr/>
          <p:nvPr/>
        </p:nvSpPr>
        <p:spPr bwMode="auto">
          <a:xfrm>
            <a:off x="2931173" y="666913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54" name="그룹 253"/>
          <p:cNvGrpSpPr/>
          <p:nvPr/>
        </p:nvGrpSpPr>
        <p:grpSpPr>
          <a:xfrm>
            <a:off x="122647" y="3864444"/>
            <a:ext cx="795753" cy="968212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255" name="정육면체 2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6" name="정육면체 2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7" name="정육면체 2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8" name="그룹 257"/>
          <p:cNvGrpSpPr/>
          <p:nvPr/>
        </p:nvGrpSpPr>
        <p:grpSpPr>
          <a:xfrm>
            <a:off x="817989" y="3564486"/>
            <a:ext cx="795753" cy="968212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259" name="정육면체 2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0" name="정육면체 2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1" name="정육면체 2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2" name="그룹 261"/>
          <p:cNvGrpSpPr/>
          <p:nvPr/>
        </p:nvGrpSpPr>
        <p:grpSpPr>
          <a:xfrm>
            <a:off x="1512048" y="3232714"/>
            <a:ext cx="795753" cy="968212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263" name="정육면체 26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4" name="정육면체 26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5" name="정육면체 26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6" name="그룹 265"/>
          <p:cNvGrpSpPr/>
          <p:nvPr/>
        </p:nvGrpSpPr>
        <p:grpSpPr>
          <a:xfrm>
            <a:off x="2210644" y="2892120"/>
            <a:ext cx="795753" cy="968212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267" name="정육면체 26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8" name="정육면체 26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9" name="정육면체 26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0" name="그룹 269"/>
          <p:cNvGrpSpPr/>
          <p:nvPr/>
        </p:nvGrpSpPr>
        <p:grpSpPr>
          <a:xfrm>
            <a:off x="3850404" y="2052901"/>
            <a:ext cx="795753" cy="968212"/>
            <a:chOff x="3008783" y="5184154"/>
            <a:chExt cx="795753" cy="968212"/>
          </a:xfrm>
        </p:grpSpPr>
        <p:sp>
          <p:nvSpPr>
            <p:cNvPr id="271" name="정육면체 27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2" name="정육면체 2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4" name="그룹 273"/>
          <p:cNvGrpSpPr/>
          <p:nvPr/>
        </p:nvGrpSpPr>
        <p:grpSpPr>
          <a:xfrm>
            <a:off x="4545745" y="1752943"/>
            <a:ext cx="795753" cy="968212"/>
            <a:chOff x="3008783" y="5184154"/>
            <a:chExt cx="795753" cy="968212"/>
          </a:xfrm>
        </p:grpSpPr>
        <p:sp>
          <p:nvSpPr>
            <p:cNvPr id="275" name="정육면체 27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정육면체 27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7" name="정육면체 2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5239805" y="1421171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5938402" y="1040117"/>
            <a:ext cx="795753" cy="968212"/>
            <a:chOff x="3008783" y="5184154"/>
            <a:chExt cx="795753" cy="968212"/>
          </a:xfrm>
        </p:grpSpPr>
        <p:sp>
          <p:nvSpPr>
            <p:cNvPr id="283" name="정육면체 28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정육면체 28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정육면체 28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05" name="정육면체 304"/>
          <p:cNvSpPr/>
          <p:nvPr/>
        </p:nvSpPr>
        <p:spPr bwMode="auto">
          <a:xfrm>
            <a:off x="473880" y="612387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6" name="정육면체 305"/>
          <p:cNvSpPr/>
          <p:nvPr/>
        </p:nvSpPr>
        <p:spPr bwMode="auto">
          <a:xfrm>
            <a:off x="473880" y="5840649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7" name="정육면체 306"/>
          <p:cNvSpPr/>
          <p:nvPr/>
        </p:nvSpPr>
        <p:spPr bwMode="auto">
          <a:xfrm>
            <a:off x="473880" y="554650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8" name="그룹 307"/>
          <p:cNvGrpSpPr/>
          <p:nvPr/>
        </p:nvGrpSpPr>
        <p:grpSpPr>
          <a:xfrm>
            <a:off x="1169222" y="5246543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1863281" y="4914771"/>
            <a:ext cx="795753" cy="968212"/>
            <a:chOff x="3008783" y="5184154"/>
            <a:chExt cx="795753" cy="968212"/>
          </a:xfrm>
        </p:grpSpPr>
        <p:sp>
          <p:nvSpPr>
            <p:cNvPr id="313" name="정육면체 31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정육면체 31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5" name="정육면체 31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4647480" y="3597462"/>
            <a:ext cx="795753" cy="968212"/>
            <a:chOff x="3008783" y="5184154"/>
            <a:chExt cx="795753" cy="968212"/>
          </a:xfrm>
        </p:grpSpPr>
        <p:sp>
          <p:nvSpPr>
            <p:cNvPr id="329" name="정육면체 3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정육면체 3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정육면체 3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2" name="그룹 331"/>
          <p:cNvGrpSpPr/>
          <p:nvPr/>
        </p:nvGrpSpPr>
        <p:grpSpPr>
          <a:xfrm>
            <a:off x="5346076" y="3256868"/>
            <a:ext cx="795753" cy="968212"/>
            <a:chOff x="3008783" y="5184154"/>
            <a:chExt cx="795753" cy="968212"/>
          </a:xfrm>
        </p:grpSpPr>
        <p:sp>
          <p:nvSpPr>
            <p:cNvPr id="333" name="정육면체 3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정육면체 3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정육면체 3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6" name="그룹 335"/>
          <p:cNvGrpSpPr/>
          <p:nvPr/>
        </p:nvGrpSpPr>
        <p:grpSpPr>
          <a:xfrm>
            <a:off x="1837545" y="5823913"/>
            <a:ext cx="795753" cy="968212"/>
            <a:chOff x="3008783" y="5184154"/>
            <a:chExt cx="795753" cy="968212"/>
          </a:xfrm>
        </p:grpSpPr>
        <p:sp>
          <p:nvSpPr>
            <p:cNvPr id="337" name="정육면체 3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정육면체 3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0" name="그룹 339"/>
          <p:cNvGrpSpPr/>
          <p:nvPr/>
        </p:nvGrpSpPr>
        <p:grpSpPr>
          <a:xfrm>
            <a:off x="2532886" y="5434943"/>
            <a:ext cx="795753" cy="968212"/>
            <a:chOff x="3008783" y="5184154"/>
            <a:chExt cx="795753" cy="968212"/>
          </a:xfrm>
        </p:grpSpPr>
        <p:sp>
          <p:nvSpPr>
            <p:cNvPr id="341" name="정육면체 3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2" name="정육면체 3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정육면체 3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4" name="그룹 343"/>
          <p:cNvGrpSpPr/>
          <p:nvPr/>
        </p:nvGrpSpPr>
        <p:grpSpPr>
          <a:xfrm>
            <a:off x="3226946" y="5103171"/>
            <a:ext cx="795753" cy="968212"/>
            <a:chOff x="3008783" y="5184154"/>
            <a:chExt cx="795753" cy="968212"/>
          </a:xfrm>
        </p:grpSpPr>
        <p:sp>
          <p:nvSpPr>
            <p:cNvPr id="345" name="정육면체 34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정육면체 34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정육면체 34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8" name="그룹 347"/>
          <p:cNvGrpSpPr/>
          <p:nvPr/>
        </p:nvGrpSpPr>
        <p:grpSpPr>
          <a:xfrm>
            <a:off x="3925542" y="4714025"/>
            <a:ext cx="795753" cy="968212"/>
            <a:chOff x="3008783" y="5184154"/>
            <a:chExt cx="795753" cy="968212"/>
          </a:xfrm>
        </p:grpSpPr>
        <p:sp>
          <p:nvSpPr>
            <p:cNvPr id="349" name="정육면체 34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정육면체 34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1" name="정육면체 35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4621744" y="4336672"/>
            <a:ext cx="795753" cy="968212"/>
            <a:chOff x="3008783" y="5184154"/>
            <a:chExt cx="795753" cy="968212"/>
          </a:xfrm>
        </p:grpSpPr>
        <p:sp>
          <p:nvSpPr>
            <p:cNvPr id="353" name="정육면체 35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4" name="정육면체 35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5" name="정육면체 35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317085" y="3826322"/>
            <a:ext cx="795753" cy="968212"/>
            <a:chOff x="3008783" y="5184154"/>
            <a:chExt cx="795753" cy="968212"/>
          </a:xfrm>
        </p:grpSpPr>
        <p:sp>
          <p:nvSpPr>
            <p:cNvPr id="357" name="정육면체 3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정육면체 3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정육면체 3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0" name="그룹 359"/>
          <p:cNvGrpSpPr/>
          <p:nvPr/>
        </p:nvGrpSpPr>
        <p:grpSpPr>
          <a:xfrm>
            <a:off x="6011145" y="3340802"/>
            <a:ext cx="795753" cy="968212"/>
            <a:chOff x="3008783" y="5184154"/>
            <a:chExt cx="795753" cy="968212"/>
          </a:xfrm>
        </p:grpSpPr>
        <p:sp>
          <p:nvSpPr>
            <p:cNvPr id="361" name="정육면체 3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정육면체 3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3" name="정육면체 3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4" name="그룹 363"/>
          <p:cNvGrpSpPr/>
          <p:nvPr/>
        </p:nvGrpSpPr>
        <p:grpSpPr>
          <a:xfrm>
            <a:off x="6709741" y="2789816"/>
            <a:ext cx="795753" cy="968212"/>
            <a:chOff x="3008783" y="5184154"/>
            <a:chExt cx="795753" cy="968212"/>
          </a:xfrm>
        </p:grpSpPr>
        <p:sp>
          <p:nvSpPr>
            <p:cNvPr id="365" name="정육면체 36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정육면체 36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7" name="정육면체 36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8" name="그룹 367"/>
          <p:cNvGrpSpPr/>
          <p:nvPr/>
        </p:nvGrpSpPr>
        <p:grpSpPr>
          <a:xfrm>
            <a:off x="3976814" y="5809634"/>
            <a:ext cx="795753" cy="968212"/>
            <a:chOff x="3008783" y="5184154"/>
            <a:chExt cx="795753" cy="968212"/>
          </a:xfrm>
        </p:grpSpPr>
        <p:sp>
          <p:nvSpPr>
            <p:cNvPr id="369" name="정육면체 36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정육면체 36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정육면체 37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2" name="그룹 371"/>
          <p:cNvGrpSpPr/>
          <p:nvPr/>
        </p:nvGrpSpPr>
        <p:grpSpPr>
          <a:xfrm>
            <a:off x="4672155" y="5145536"/>
            <a:ext cx="795753" cy="968212"/>
            <a:chOff x="3008783" y="5184154"/>
            <a:chExt cx="795753" cy="968212"/>
          </a:xfrm>
        </p:grpSpPr>
        <p:sp>
          <p:nvSpPr>
            <p:cNvPr id="373" name="정육면체 37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정육면체 37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5" name="정육면체 37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6" name="그룹 375"/>
          <p:cNvGrpSpPr/>
          <p:nvPr/>
        </p:nvGrpSpPr>
        <p:grpSpPr>
          <a:xfrm>
            <a:off x="5366215" y="4465808"/>
            <a:ext cx="795753" cy="968212"/>
            <a:chOff x="3008783" y="5184154"/>
            <a:chExt cx="795753" cy="968212"/>
          </a:xfrm>
        </p:grpSpPr>
        <p:sp>
          <p:nvSpPr>
            <p:cNvPr id="377" name="정육면체 37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8" name="정육면체 37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9" name="정육면체 37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6064811" y="3801534"/>
            <a:ext cx="795753" cy="968212"/>
            <a:chOff x="3008783" y="5184154"/>
            <a:chExt cx="795753" cy="968212"/>
          </a:xfrm>
        </p:grpSpPr>
        <p:sp>
          <p:nvSpPr>
            <p:cNvPr id="381" name="정육면체 38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정육면체 38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정육면체 38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60" name="원통 159"/>
          <p:cNvSpPr/>
          <p:nvPr/>
        </p:nvSpPr>
        <p:spPr bwMode="auto">
          <a:xfrm>
            <a:off x="5764090" y="2565908"/>
            <a:ext cx="327862" cy="2922132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원통 387"/>
          <p:cNvSpPr/>
          <p:nvPr/>
        </p:nvSpPr>
        <p:spPr bwMode="auto">
          <a:xfrm>
            <a:off x="4779690" y="3160825"/>
            <a:ext cx="327862" cy="3248345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9" name="원통 388"/>
          <p:cNvSpPr/>
          <p:nvPr/>
        </p:nvSpPr>
        <p:spPr bwMode="auto">
          <a:xfrm>
            <a:off x="4187364" y="1147667"/>
            <a:ext cx="327862" cy="2922132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3" name="빗면 162"/>
          <p:cNvSpPr/>
          <p:nvPr/>
        </p:nvSpPr>
        <p:spPr bwMode="auto">
          <a:xfrm rot="18449948">
            <a:off x="4240039" y="1766800"/>
            <a:ext cx="714901" cy="692283"/>
          </a:xfrm>
          <a:prstGeom prst="bevel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2" name="정육면체 161"/>
          <p:cNvSpPr/>
          <p:nvPr/>
        </p:nvSpPr>
        <p:spPr bwMode="auto">
          <a:xfrm rot="2350366">
            <a:off x="2670248" y="2327079"/>
            <a:ext cx="3156062" cy="409526"/>
          </a:xfrm>
          <a:prstGeom prst="cube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1" name="정육면체 390"/>
          <p:cNvSpPr/>
          <p:nvPr/>
        </p:nvSpPr>
        <p:spPr bwMode="auto">
          <a:xfrm rot="2350366">
            <a:off x="3579206" y="1679149"/>
            <a:ext cx="3156062" cy="409526"/>
          </a:xfrm>
          <a:prstGeom prst="cube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4" name="TextBox 393"/>
          <p:cNvSpPr txBox="1"/>
          <p:nvPr/>
        </p:nvSpPr>
        <p:spPr>
          <a:xfrm>
            <a:off x="4053832" y="1819692"/>
            <a:ext cx="991524" cy="5924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b="1" smtClean="0">
                <a:latin typeface="+mn-ea"/>
              </a:rPr>
              <a:t>23MPH</a:t>
            </a:r>
            <a:endParaRPr lang="en-US" altLang="ko-KR" sz="1050" b="1" smtClean="0">
              <a:latin typeface="+mn-ea"/>
            </a:endParaRPr>
          </a:p>
          <a:p>
            <a:pPr algn="ctr"/>
            <a:r>
              <a:rPr lang="en-US" altLang="ko-KR" sz="105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105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12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B04</a:t>
            </a:r>
            <a:endParaRPr lang="ko-KR" altLang="en-US" sz="1000" b="1" dirty="0" smtClean="0">
              <a:latin typeface="+mn-ea"/>
            </a:endParaRPr>
          </a:p>
        </p:txBody>
      </p:sp>
      <p:pic>
        <p:nvPicPr>
          <p:cNvPr id="164" name="그림 163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1927922" y="1465242"/>
            <a:ext cx="804255" cy="804255"/>
          </a:xfrm>
          <a:prstGeom prst="rect">
            <a:avLst/>
          </a:prstGeom>
        </p:spPr>
      </p:pic>
      <p:pic>
        <p:nvPicPr>
          <p:cNvPr id="400" name="그림 399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1180471" y="4116397"/>
            <a:ext cx="1156606" cy="1156606"/>
          </a:xfrm>
          <a:prstGeom prst="rect">
            <a:avLst/>
          </a:prstGeom>
        </p:spPr>
      </p:pic>
      <p:pic>
        <p:nvPicPr>
          <p:cNvPr id="402" name="그림 40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5942263" y="5492390"/>
            <a:ext cx="1201705" cy="1201705"/>
          </a:xfrm>
          <a:prstGeom prst="rect">
            <a:avLst/>
          </a:prstGeom>
        </p:spPr>
      </p:pic>
      <p:pic>
        <p:nvPicPr>
          <p:cNvPr id="403" name="그림 402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4801210" y="819401"/>
            <a:ext cx="621335" cy="621335"/>
          </a:xfrm>
          <a:prstGeom prst="rect">
            <a:avLst/>
          </a:prstGeom>
        </p:spPr>
      </p:pic>
      <p:grpSp>
        <p:nvGrpSpPr>
          <p:cNvPr id="407" name="그룹 406"/>
          <p:cNvGrpSpPr/>
          <p:nvPr/>
        </p:nvGrpSpPr>
        <p:grpSpPr>
          <a:xfrm>
            <a:off x="5555578" y="5546501"/>
            <a:ext cx="959960" cy="479256"/>
            <a:chOff x="2161329" y="5210916"/>
            <a:chExt cx="959960" cy="479256"/>
          </a:xfrm>
        </p:grpSpPr>
        <p:sp>
          <p:nvSpPr>
            <p:cNvPr id="408" name="TextBox 40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14" name="그룹 413"/>
          <p:cNvGrpSpPr/>
          <p:nvPr/>
        </p:nvGrpSpPr>
        <p:grpSpPr>
          <a:xfrm>
            <a:off x="1534808" y="1343291"/>
            <a:ext cx="959960" cy="479256"/>
            <a:chOff x="2161329" y="5210916"/>
            <a:chExt cx="959960" cy="479256"/>
          </a:xfrm>
        </p:grpSpPr>
        <p:sp>
          <p:nvSpPr>
            <p:cNvPr id="415" name="TextBox 414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17" name="그룹 416"/>
          <p:cNvGrpSpPr/>
          <p:nvPr/>
        </p:nvGrpSpPr>
        <p:grpSpPr>
          <a:xfrm>
            <a:off x="831183" y="4272534"/>
            <a:ext cx="959960" cy="479256"/>
            <a:chOff x="2161329" y="5210916"/>
            <a:chExt cx="959960" cy="479256"/>
          </a:xfrm>
        </p:grpSpPr>
        <p:sp>
          <p:nvSpPr>
            <p:cNvPr id="418" name="TextBox 41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lvl="0"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  <a:endParaRPr lang="en-US" altLang="ko-KR" sz="11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endParaRPr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0" name="그룹 419"/>
          <p:cNvGrpSpPr/>
          <p:nvPr/>
        </p:nvGrpSpPr>
        <p:grpSpPr>
          <a:xfrm>
            <a:off x="2778098" y="3235178"/>
            <a:ext cx="959960" cy="479256"/>
            <a:chOff x="2161329" y="5210916"/>
            <a:chExt cx="959960" cy="479256"/>
          </a:xfrm>
        </p:grpSpPr>
        <p:sp>
          <p:nvSpPr>
            <p:cNvPr id="421" name="TextBox 42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3" name="그룹 422"/>
          <p:cNvGrpSpPr/>
          <p:nvPr/>
        </p:nvGrpSpPr>
        <p:grpSpPr>
          <a:xfrm>
            <a:off x="4415573" y="631193"/>
            <a:ext cx="959960" cy="479256"/>
            <a:chOff x="2161329" y="5210916"/>
            <a:chExt cx="959960" cy="479256"/>
          </a:xfrm>
        </p:grpSpPr>
        <p:sp>
          <p:nvSpPr>
            <p:cNvPr id="424" name="TextBox 423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26" name="타원 425"/>
          <p:cNvSpPr/>
          <p:nvPr/>
        </p:nvSpPr>
        <p:spPr>
          <a:xfrm>
            <a:off x="1784973" y="18364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3993367" y="13606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8" name="타원 427"/>
          <p:cNvSpPr/>
          <p:nvPr/>
        </p:nvSpPr>
        <p:spPr>
          <a:xfrm>
            <a:off x="5848400" y="59813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30" name="타원 429"/>
          <p:cNvSpPr/>
          <p:nvPr/>
        </p:nvSpPr>
        <p:spPr>
          <a:xfrm>
            <a:off x="1578326" y="33563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4" name="그룹 323"/>
          <p:cNvGrpSpPr/>
          <p:nvPr/>
        </p:nvGrpSpPr>
        <p:grpSpPr>
          <a:xfrm>
            <a:off x="3953420" y="3929234"/>
            <a:ext cx="795753" cy="968212"/>
            <a:chOff x="3008783" y="5184154"/>
            <a:chExt cx="795753" cy="968212"/>
          </a:xfrm>
        </p:grpSpPr>
        <p:sp>
          <p:nvSpPr>
            <p:cNvPr id="325" name="정육면체 32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정육면체 32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정육면체 32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3258079" y="4229192"/>
            <a:ext cx="795753" cy="968212"/>
            <a:chOff x="3008783" y="5184154"/>
            <a:chExt cx="795753" cy="968212"/>
          </a:xfrm>
        </p:grpSpPr>
        <p:sp>
          <p:nvSpPr>
            <p:cNvPr id="321" name="정육면체 3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정육면체 3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정육면체 3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6" name="그룹 315"/>
          <p:cNvGrpSpPr/>
          <p:nvPr/>
        </p:nvGrpSpPr>
        <p:grpSpPr>
          <a:xfrm>
            <a:off x="2561877" y="4574177"/>
            <a:ext cx="795753" cy="968212"/>
            <a:chOff x="3008783" y="5184154"/>
            <a:chExt cx="795753" cy="968212"/>
          </a:xfrm>
        </p:grpSpPr>
        <p:sp>
          <p:nvSpPr>
            <p:cNvPr id="317" name="정육면체 3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정육면체 3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정육면체 3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29" name="타원 428"/>
          <p:cNvSpPr/>
          <p:nvPr/>
        </p:nvSpPr>
        <p:spPr>
          <a:xfrm>
            <a:off x="2466462" y="49909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53" name="그룹 252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90" name="타원 289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뺄셈 기호 290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뺄셈 기호 291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뺄셈 기호 292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70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72" name="그룹 471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473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4" name="모서리가 둥근 직사각형 473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5" name="모서리가 둥근 직사각형 474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6" name="모서리가 둥근 직사각형 475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7" name="모서리가 둥근 직사각형 476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78" name="그룹 477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79" name="직사각형 47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481" name="직사각형 480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82" name="그룹 481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3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3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9" name="TextBox 5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3" name="그룹 482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4" name="TextBox 5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4" name="그룹 483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1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9" name="TextBox 51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5" name="그룹 484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11" name="그룹 510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1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1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1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14" name="TextBox 513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12" name="TextBox 511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86" name="그룹 485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04" name="그룹 503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7" name="TextBox 5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05" name="TextBox 504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87" name="TextBox 486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90" name="그룹 489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TextBox 4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1" name="TextBox 49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92" name="그룹 491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9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9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9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95" name="TextBox 49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3" name="TextBox 492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33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34" name="Picture 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8" name="그룹 297"/>
          <p:cNvGrpSpPr/>
          <p:nvPr/>
        </p:nvGrpSpPr>
        <p:grpSpPr>
          <a:xfrm>
            <a:off x="5243202" y="4147003"/>
            <a:ext cx="761095" cy="772791"/>
            <a:chOff x="5258555" y="4107559"/>
            <a:chExt cx="953557" cy="968212"/>
          </a:xfrm>
        </p:grpSpPr>
        <p:grpSp>
          <p:nvGrpSpPr>
            <p:cNvPr id="299" name="그룹 298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01" name="정육면체 300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02" name="정육면체 301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03" name="정육면체 302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00" name="TextBox 299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grpSp>
        <p:nvGrpSpPr>
          <p:cNvPr id="384" name="그룹 383"/>
          <p:cNvGrpSpPr/>
          <p:nvPr/>
        </p:nvGrpSpPr>
        <p:grpSpPr>
          <a:xfrm>
            <a:off x="3939463" y="4207502"/>
            <a:ext cx="573078" cy="601230"/>
            <a:chOff x="5057642" y="4819888"/>
            <a:chExt cx="770134" cy="772576"/>
          </a:xfrm>
        </p:grpSpPr>
        <p:sp>
          <p:nvSpPr>
            <p:cNvPr id="385" name="정육면체 38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6" name="TextBox 385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387" name="그룹 386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392" name="TextBox 391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96" name="TextBox 395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433" name="원통 432"/>
          <p:cNvSpPr/>
          <p:nvPr/>
        </p:nvSpPr>
        <p:spPr bwMode="auto">
          <a:xfrm>
            <a:off x="4586654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34" name="그룹 433"/>
          <p:cNvGrpSpPr/>
          <p:nvPr/>
        </p:nvGrpSpPr>
        <p:grpSpPr>
          <a:xfrm>
            <a:off x="4676727" y="4238932"/>
            <a:ext cx="734952" cy="431358"/>
            <a:chOff x="2273833" y="5089536"/>
            <a:chExt cx="734952" cy="431358"/>
          </a:xfrm>
        </p:grpSpPr>
        <p:sp>
          <p:nvSpPr>
            <p:cNvPr id="435" name="TextBox 43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436" name="TextBox 435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37" name="그룹 436"/>
          <p:cNvGrpSpPr/>
          <p:nvPr/>
        </p:nvGrpSpPr>
        <p:grpSpPr>
          <a:xfrm>
            <a:off x="4385669" y="3858331"/>
            <a:ext cx="734952" cy="317788"/>
            <a:chOff x="2309791" y="5203106"/>
            <a:chExt cx="734952" cy="317788"/>
          </a:xfrm>
        </p:grpSpPr>
        <p:sp>
          <p:nvSpPr>
            <p:cNvPr id="438" name="TextBox 43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439" name="TextBox 438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cxnSp>
        <p:nvCxnSpPr>
          <p:cNvPr id="3" name="직선 연결선 2"/>
          <p:cNvCxnSpPr/>
          <p:nvPr/>
        </p:nvCxnSpPr>
        <p:spPr>
          <a:xfrm>
            <a:off x="4030791" y="4272534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" name="표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8293208"/>
              </p:ext>
            </p:extLst>
          </p:nvPr>
        </p:nvGraphicFramePr>
        <p:xfrm>
          <a:off x="520523" y="6278882"/>
          <a:ext cx="2130802" cy="344276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(51p)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590" name="그룹 589"/>
          <p:cNvGrpSpPr/>
          <p:nvPr/>
        </p:nvGrpSpPr>
        <p:grpSpPr>
          <a:xfrm>
            <a:off x="5692248" y="5396718"/>
            <a:ext cx="771093" cy="220181"/>
            <a:chOff x="1950185" y="2410790"/>
            <a:chExt cx="771093" cy="220181"/>
          </a:xfrm>
        </p:grpSpPr>
        <p:sp>
          <p:nvSpPr>
            <p:cNvPr id="59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" name="그룹 6"/>
          <p:cNvGrpSpPr/>
          <p:nvPr/>
        </p:nvGrpSpPr>
        <p:grpSpPr>
          <a:xfrm>
            <a:off x="4175770" y="1642159"/>
            <a:ext cx="771093" cy="220181"/>
            <a:chOff x="1950185" y="2410790"/>
            <a:chExt cx="771093" cy="220181"/>
          </a:xfrm>
        </p:grpSpPr>
        <p:sp>
          <p:nvSpPr>
            <p:cNvPr id="577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8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9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0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1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82" name="그룹 581"/>
          <p:cNvGrpSpPr/>
          <p:nvPr/>
        </p:nvGrpSpPr>
        <p:grpSpPr>
          <a:xfrm>
            <a:off x="1701682" y="1192214"/>
            <a:ext cx="654006" cy="198301"/>
            <a:chOff x="1950185" y="2410790"/>
            <a:chExt cx="771093" cy="220181"/>
          </a:xfrm>
        </p:grpSpPr>
        <p:sp>
          <p:nvSpPr>
            <p:cNvPr id="583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4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5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6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7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89" name="TextBox 588"/>
          <p:cNvSpPr txBox="1"/>
          <p:nvPr/>
        </p:nvSpPr>
        <p:spPr>
          <a:xfrm>
            <a:off x="4123351" y="1275380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  <p:grpSp>
        <p:nvGrpSpPr>
          <p:cNvPr id="447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990853" y="3897569"/>
            <a:ext cx="1778000" cy="1695172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44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7" y="1818008"/>
              <a:ext cx="6668455" cy="354464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4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91" y="1454166"/>
              <a:ext cx="6668459" cy="36384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6685663" y="1553026"/>
              <a:ext cx="369147" cy="19394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54" name="직사각형 453"/>
          <p:cNvSpPr/>
          <p:nvPr/>
        </p:nvSpPr>
        <p:spPr bwMode="auto">
          <a:xfrm>
            <a:off x="4061669" y="4103217"/>
            <a:ext cx="612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4" name="직사각형 553"/>
          <p:cNvSpPr/>
          <p:nvPr/>
        </p:nvSpPr>
        <p:spPr bwMode="auto">
          <a:xfrm>
            <a:off x="4685285" y="4103217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8398884"/>
              </p:ext>
            </p:extLst>
          </p:nvPr>
        </p:nvGraphicFramePr>
        <p:xfrm>
          <a:off x="4080082" y="4328114"/>
          <a:ext cx="1616770" cy="97251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3900853" y="38812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6" name="타원 555"/>
          <p:cNvSpPr/>
          <p:nvPr/>
        </p:nvSpPr>
        <p:spPr>
          <a:xfrm>
            <a:off x="3993367" y="410583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7" name="타원 556"/>
          <p:cNvSpPr/>
          <p:nvPr/>
        </p:nvSpPr>
        <p:spPr>
          <a:xfrm>
            <a:off x="3961196" y="4380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8" name="타원 557"/>
          <p:cNvSpPr/>
          <p:nvPr/>
        </p:nvSpPr>
        <p:spPr>
          <a:xfrm>
            <a:off x="5434612" y="38704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4" name="Button"/>
          <p:cNvSpPr/>
          <p:nvPr/>
        </p:nvSpPr>
        <p:spPr>
          <a:xfrm>
            <a:off x="4080853" y="5383654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97" name="타원 596"/>
          <p:cNvSpPr/>
          <p:nvPr/>
        </p:nvSpPr>
        <p:spPr>
          <a:xfrm>
            <a:off x="3922968" y="53404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99" name="직사각형 598"/>
          <p:cNvSpPr/>
          <p:nvPr/>
        </p:nvSpPr>
        <p:spPr bwMode="auto">
          <a:xfrm>
            <a:off x="5190704" y="4103217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2559278" y="5031049"/>
            <a:ext cx="69859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smtClean="0"/>
              <a:t>DCNT0328744</a:t>
            </a:r>
            <a:endParaRPr lang="ko-KR" altLang="en-US" sz="700"/>
          </a:p>
        </p:txBody>
      </p:sp>
    </p:spTree>
    <p:extLst>
      <p:ext uri="{BB962C8B-B14F-4D97-AF65-F5344CB8AC3E}">
        <p14:creationId xmlns:p14="http://schemas.microsoft.com/office/powerpoint/2010/main" val="38024097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장비별 상세 팝업</a:t>
            </a:r>
            <a:r>
              <a:rPr lang="en-US" altLang="ko-KR" sz="800" smtClean="0">
                <a:latin typeface="+mj-ea"/>
                <a:ea typeface="+mj-ea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617336"/>
              </p:ext>
            </p:extLst>
          </p:nvPr>
        </p:nvGraphicFramePr>
        <p:xfrm>
          <a:off x="7709484" y="849869"/>
          <a:ext cx="2130802" cy="583036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5476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장비별 객체영역 마우스 좌클릭 후 우클릭 시 나오는 팝업 유형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구분없이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[CLT]RS, EH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정의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914400" rtl="0" eaLnBrk="1" fontAlgn="auto" latinLnBrk="1" hangingPunct="1">
                        <a:lnSpc>
                          <a:spcPts val="8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[CLT]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추가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삭제 확인 요청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54765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Info</a:t>
                      </a: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 클릭 시 상세정보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Cntr No, Job Type, Job Status, Opr, Working Mcn, Partner Mcn, To Loc, From Loc, F/A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2739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Scroll Bar(</a:t>
                      </a:r>
                      <a:r>
                        <a:rPr lang="ko-KR" altLang="en-US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페이지 이상인 경우 세로 스크롤바 생성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5699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Machine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ID, Location, CntrNo Fore, CntrNo After, Tendom Fore, Tendom After, Job Type, Job Status, Move On/Off, Operation MD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770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Job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Cntr No, Job Type, Job Status, Opr, Working Mcn, Partner Mcn, To Loc, From Loc, F/A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848473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Machine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Machine ID, Container Fore, Container After, Job Type, Job Status, Operation MD, Chassis NO, Move On/Off, Speed(Km/h), ConCheck, Fuel(%), Driver ID, Driver Name, Driver Group, Mobile Number, Religion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7709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Job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Cntr No, Job Type, Job Status, Opr, Working Mcn, Partner Mcn, To Loc, From Loc, F/A 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8506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Container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&gt; FORE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앞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뒤 적재된 콘테이너 정보 탭표기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탭별 항목 동일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값은 개별 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Container, Location, ISO, Type, Cargo, Opr, Class, Pod, Fpod, Damage, Seal, F/M, Grade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IM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9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팝업으로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변경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21600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Instance Message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에 메시지 전송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입력창에 메시지 입력 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Send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VMT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전송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456" name="그룹 455"/>
          <p:cNvGrpSpPr/>
          <p:nvPr/>
        </p:nvGrpSpPr>
        <p:grpSpPr>
          <a:xfrm>
            <a:off x="721384" y="812659"/>
            <a:ext cx="795753" cy="968212"/>
            <a:chOff x="3008783" y="5184154"/>
            <a:chExt cx="795753" cy="968212"/>
          </a:xfrm>
        </p:grpSpPr>
        <p:sp>
          <p:nvSpPr>
            <p:cNvPr id="457" name="정육면체 4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8" name="정육면체 4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9" name="정육면체 4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39" name="그룹 538"/>
          <p:cNvGrpSpPr/>
          <p:nvPr/>
        </p:nvGrpSpPr>
        <p:grpSpPr>
          <a:xfrm>
            <a:off x="776367" y="714919"/>
            <a:ext cx="734952" cy="431358"/>
            <a:chOff x="2273833" y="5089536"/>
            <a:chExt cx="734952" cy="431358"/>
          </a:xfrm>
        </p:grpSpPr>
        <p:sp>
          <p:nvSpPr>
            <p:cNvPr id="540" name="TextBox 5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45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90493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6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9" name="직사각형 548"/>
          <p:cNvSpPr/>
          <p:nvPr/>
        </p:nvSpPr>
        <p:spPr bwMode="auto">
          <a:xfrm>
            <a:off x="728813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0" name="직사각형 549"/>
          <p:cNvSpPr/>
          <p:nvPr/>
        </p:nvSpPr>
        <p:spPr bwMode="auto">
          <a:xfrm>
            <a:off x="153749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1" name="직선 연결선 550"/>
          <p:cNvCxnSpPr/>
          <p:nvPr/>
        </p:nvCxnSpPr>
        <p:spPr>
          <a:xfrm>
            <a:off x="130431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52" name="표 5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0067221"/>
              </p:ext>
            </p:extLst>
          </p:nvPr>
        </p:nvGraphicFramePr>
        <p:xfrm>
          <a:off x="179722" y="804101"/>
          <a:ext cx="1521423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6123"/>
                <a:gridCol w="845300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40431" y="8254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67" name="그룹 566"/>
          <p:cNvGrpSpPr/>
          <p:nvPr/>
        </p:nvGrpSpPr>
        <p:grpSpPr>
          <a:xfrm>
            <a:off x="4565185" y="799833"/>
            <a:ext cx="795753" cy="968212"/>
            <a:chOff x="3008783" y="5184154"/>
            <a:chExt cx="795753" cy="968212"/>
          </a:xfrm>
        </p:grpSpPr>
        <p:sp>
          <p:nvSpPr>
            <p:cNvPr id="568" name="정육면체 5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9" name="정육면체 5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0" name="정육면체 5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75" name="그룹 574"/>
          <p:cNvGrpSpPr/>
          <p:nvPr/>
        </p:nvGrpSpPr>
        <p:grpSpPr>
          <a:xfrm>
            <a:off x="3882904" y="670663"/>
            <a:ext cx="573078" cy="601230"/>
            <a:chOff x="5057642" y="4819888"/>
            <a:chExt cx="770134" cy="772576"/>
          </a:xfrm>
        </p:grpSpPr>
        <p:sp>
          <p:nvSpPr>
            <p:cNvPr id="576" name="정육면체 575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7" name="TextBox 576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78" name="그룹 577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579" name="TextBox 578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581" name="원통 580"/>
          <p:cNvSpPr/>
          <p:nvPr/>
        </p:nvSpPr>
        <p:spPr bwMode="auto">
          <a:xfrm>
            <a:off x="4530095" y="533503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2" name="그룹 581"/>
          <p:cNvGrpSpPr/>
          <p:nvPr/>
        </p:nvGrpSpPr>
        <p:grpSpPr>
          <a:xfrm>
            <a:off x="4620168" y="702093"/>
            <a:ext cx="734952" cy="431358"/>
            <a:chOff x="2273833" y="5089536"/>
            <a:chExt cx="734952" cy="431358"/>
          </a:xfrm>
        </p:grpSpPr>
        <p:sp>
          <p:nvSpPr>
            <p:cNvPr id="583" name="TextBox 5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4" name="TextBox 5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85" name="그룹 584"/>
          <p:cNvGrpSpPr/>
          <p:nvPr/>
        </p:nvGrpSpPr>
        <p:grpSpPr>
          <a:xfrm>
            <a:off x="4329110" y="321492"/>
            <a:ext cx="734952" cy="317788"/>
            <a:chOff x="2309791" y="5203106"/>
            <a:chExt cx="734952" cy="317788"/>
          </a:xfrm>
        </p:grpSpPr>
        <p:sp>
          <p:nvSpPr>
            <p:cNvPr id="586" name="TextBox 58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7" name="TextBox 586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88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934294" y="360729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8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3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92" name="직사각형 591"/>
          <p:cNvSpPr/>
          <p:nvPr/>
        </p:nvSpPr>
        <p:spPr bwMode="auto">
          <a:xfrm>
            <a:off x="3988926" y="566378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3" name="직사각형 592"/>
          <p:cNvSpPr/>
          <p:nvPr/>
        </p:nvSpPr>
        <p:spPr bwMode="auto">
          <a:xfrm>
            <a:off x="4563990" y="566378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94" name="직선 연결선 593"/>
          <p:cNvCxnSpPr/>
          <p:nvPr/>
        </p:nvCxnSpPr>
        <p:spPr>
          <a:xfrm>
            <a:off x="3974232" y="735695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5" name="표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0675433"/>
              </p:ext>
            </p:extLst>
          </p:nvPr>
        </p:nvGraphicFramePr>
        <p:xfrm>
          <a:off x="4023523" y="791275"/>
          <a:ext cx="1616770" cy="1215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3715237" y="2290484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QC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78025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01" name="그룹 600"/>
          <p:cNvGrpSpPr/>
          <p:nvPr/>
        </p:nvGrpSpPr>
        <p:grpSpPr>
          <a:xfrm>
            <a:off x="6465898" y="812659"/>
            <a:ext cx="795753" cy="968212"/>
            <a:chOff x="3008783" y="5184154"/>
            <a:chExt cx="795753" cy="968212"/>
          </a:xfrm>
        </p:grpSpPr>
        <p:sp>
          <p:nvSpPr>
            <p:cNvPr id="602" name="정육면체 60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3" name="정육면체 60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4" name="정육면체 60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05" name="그룹 604"/>
          <p:cNvGrpSpPr/>
          <p:nvPr/>
        </p:nvGrpSpPr>
        <p:grpSpPr>
          <a:xfrm>
            <a:off x="6520881" y="714919"/>
            <a:ext cx="734952" cy="431358"/>
            <a:chOff x="2273833" y="5089536"/>
            <a:chExt cx="734952" cy="431358"/>
          </a:xfrm>
        </p:grpSpPr>
        <p:sp>
          <p:nvSpPr>
            <p:cNvPr id="606" name="TextBox 60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08" name="Browser" descr="&lt;SmartSettings&gt;&lt;SmartResize enabled=&quot;True&quot; minWidth=&quot;140&quot; minHeight=&quot;5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835007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9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0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61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12" name="직사각형 611"/>
          <p:cNvSpPr/>
          <p:nvPr/>
        </p:nvSpPr>
        <p:spPr bwMode="auto">
          <a:xfrm>
            <a:off x="6465235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직사각형 612"/>
          <p:cNvSpPr/>
          <p:nvPr/>
        </p:nvSpPr>
        <p:spPr bwMode="auto">
          <a:xfrm>
            <a:off x="5890171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614" name="직선 연결선 613"/>
          <p:cNvCxnSpPr/>
          <p:nvPr/>
        </p:nvCxnSpPr>
        <p:spPr>
          <a:xfrm>
            <a:off x="5842577" y="748521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5" name="표 6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196920"/>
              </p:ext>
            </p:extLst>
          </p:nvPr>
        </p:nvGraphicFramePr>
        <p:xfrm>
          <a:off x="5924237" y="804101"/>
          <a:ext cx="1477036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6397"/>
                <a:gridCol w="820639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7" name="TextBox 626"/>
          <p:cNvSpPr txBox="1"/>
          <p:nvPr/>
        </p:nvSpPr>
        <p:spPr>
          <a:xfrm>
            <a:off x="5922539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28" name="그룹 627"/>
          <p:cNvGrpSpPr/>
          <p:nvPr/>
        </p:nvGrpSpPr>
        <p:grpSpPr>
          <a:xfrm>
            <a:off x="2622701" y="3008958"/>
            <a:ext cx="795753" cy="968212"/>
            <a:chOff x="3008783" y="5184154"/>
            <a:chExt cx="795753" cy="968212"/>
          </a:xfrm>
        </p:grpSpPr>
        <p:sp>
          <p:nvSpPr>
            <p:cNvPr id="629" name="정육면체 6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0" name="정육면체 6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1" name="정육면체 6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32" name="그룹 631"/>
          <p:cNvGrpSpPr/>
          <p:nvPr/>
        </p:nvGrpSpPr>
        <p:grpSpPr>
          <a:xfrm>
            <a:off x="1940420" y="2879788"/>
            <a:ext cx="573078" cy="601230"/>
            <a:chOff x="5057642" y="4819888"/>
            <a:chExt cx="770134" cy="772576"/>
          </a:xfrm>
        </p:grpSpPr>
        <p:sp>
          <p:nvSpPr>
            <p:cNvPr id="633" name="정육면체 63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35" name="그룹 63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36" name="TextBox 63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7" name="TextBox 63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38" name="원통 637"/>
          <p:cNvSpPr/>
          <p:nvPr/>
        </p:nvSpPr>
        <p:spPr bwMode="auto">
          <a:xfrm>
            <a:off x="2587611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39" name="그룹 638"/>
          <p:cNvGrpSpPr/>
          <p:nvPr/>
        </p:nvGrpSpPr>
        <p:grpSpPr>
          <a:xfrm>
            <a:off x="2677684" y="2911218"/>
            <a:ext cx="734952" cy="431358"/>
            <a:chOff x="2273833" y="5089536"/>
            <a:chExt cx="734952" cy="431358"/>
          </a:xfrm>
        </p:grpSpPr>
        <p:sp>
          <p:nvSpPr>
            <p:cNvPr id="640" name="TextBox 6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42" name="그룹 641"/>
          <p:cNvGrpSpPr/>
          <p:nvPr/>
        </p:nvGrpSpPr>
        <p:grpSpPr>
          <a:xfrm>
            <a:off x="2386626" y="2530617"/>
            <a:ext cx="734952" cy="317788"/>
            <a:chOff x="2309791" y="5203106"/>
            <a:chExt cx="734952" cy="317788"/>
          </a:xfrm>
        </p:grpSpPr>
        <p:sp>
          <p:nvSpPr>
            <p:cNvPr id="643" name="TextBox 64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45" name="Browser" descr="&lt;SmartSettings&gt;&lt;SmartResize enabled=&quot;True&quot; minWidth=&quot;140&quot; minHeight=&quot;50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91810" y="2569853"/>
            <a:ext cx="1778000" cy="2748846"/>
            <a:chOff x="595687" y="1454166"/>
            <a:chExt cx="6668463" cy="39084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6"/>
              </p:custDataLst>
            </p:nvPr>
          </p:nvSpPr>
          <p:spPr>
            <a:xfrm>
              <a:off x="595687" y="1708240"/>
              <a:ext cx="6668455" cy="365441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7"/>
              </p:custDataLst>
            </p:nvPr>
          </p:nvSpPr>
          <p:spPr>
            <a:xfrm>
              <a:off x="595691" y="1454166"/>
              <a:ext cx="6668459" cy="25407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685663" y="1523200"/>
              <a:ext cx="369147" cy="135431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51" name="직선 연결선 650"/>
          <p:cNvCxnSpPr/>
          <p:nvPr/>
        </p:nvCxnSpPr>
        <p:spPr>
          <a:xfrm>
            <a:off x="2031748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2" name="표 6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0369358"/>
              </p:ext>
            </p:extLst>
          </p:nvPr>
        </p:nvGraphicFramePr>
        <p:xfrm>
          <a:off x="2081039" y="3178331"/>
          <a:ext cx="1616770" cy="19450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Machine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T1029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Fore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VACU3583543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TGHU2366228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Completed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Automatic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Chassis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ON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Speed(km/h)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10.2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ConCheck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Fuel(%)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5.0%(1L)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LogOff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Group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Mobile Number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Religion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56" name="직사각형 655"/>
          <p:cNvSpPr/>
          <p:nvPr/>
        </p:nvSpPr>
        <p:spPr bwMode="auto">
          <a:xfrm>
            <a:off x="2071078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직사각형 656"/>
          <p:cNvSpPr/>
          <p:nvPr/>
        </p:nvSpPr>
        <p:spPr bwMode="auto">
          <a:xfrm>
            <a:off x="28808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직사각형 657"/>
          <p:cNvSpPr/>
          <p:nvPr/>
        </p:nvSpPr>
        <p:spPr bwMode="auto">
          <a:xfrm>
            <a:off x="28808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9" name="직사각형 658"/>
          <p:cNvSpPr/>
          <p:nvPr/>
        </p:nvSpPr>
        <p:spPr bwMode="auto">
          <a:xfrm>
            <a:off x="2071078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0" name="그룹 659"/>
          <p:cNvGrpSpPr/>
          <p:nvPr/>
        </p:nvGrpSpPr>
        <p:grpSpPr>
          <a:xfrm>
            <a:off x="4556733" y="3008958"/>
            <a:ext cx="795753" cy="968212"/>
            <a:chOff x="3008783" y="5184154"/>
            <a:chExt cx="795753" cy="968212"/>
          </a:xfrm>
        </p:grpSpPr>
        <p:sp>
          <p:nvSpPr>
            <p:cNvPr id="661" name="정육면체 6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2" name="정육면체 6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3" name="정육면체 6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64" name="그룹 663"/>
          <p:cNvGrpSpPr/>
          <p:nvPr/>
        </p:nvGrpSpPr>
        <p:grpSpPr>
          <a:xfrm>
            <a:off x="3874452" y="2879788"/>
            <a:ext cx="573078" cy="601230"/>
            <a:chOff x="5057642" y="4819888"/>
            <a:chExt cx="770134" cy="772576"/>
          </a:xfrm>
        </p:grpSpPr>
        <p:sp>
          <p:nvSpPr>
            <p:cNvPr id="665" name="정육면체 66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6" name="TextBox 665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67" name="그룹 666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68" name="TextBox 667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69" name="TextBox 668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70" name="원통 669"/>
          <p:cNvSpPr/>
          <p:nvPr/>
        </p:nvSpPr>
        <p:spPr bwMode="auto">
          <a:xfrm>
            <a:off x="4521643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71" name="그룹 670"/>
          <p:cNvGrpSpPr/>
          <p:nvPr/>
        </p:nvGrpSpPr>
        <p:grpSpPr>
          <a:xfrm>
            <a:off x="4611716" y="2911218"/>
            <a:ext cx="734952" cy="431358"/>
            <a:chOff x="2273833" y="5089536"/>
            <a:chExt cx="734952" cy="431358"/>
          </a:xfrm>
        </p:grpSpPr>
        <p:sp>
          <p:nvSpPr>
            <p:cNvPr id="672" name="TextBox 67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74" name="그룹 673"/>
          <p:cNvGrpSpPr/>
          <p:nvPr/>
        </p:nvGrpSpPr>
        <p:grpSpPr>
          <a:xfrm>
            <a:off x="4320658" y="2530617"/>
            <a:ext cx="734952" cy="317788"/>
            <a:chOff x="2309791" y="5203106"/>
            <a:chExt cx="734952" cy="317788"/>
          </a:xfrm>
        </p:grpSpPr>
        <p:sp>
          <p:nvSpPr>
            <p:cNvPr id="675" name="TextBox 67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77" name="Browser" descr="&lt;SmartSettings&gt;&lt;SmartResize enabled=&quot;True&quot; minWidth=&quot;140&quot; minHeight=&quot;5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3925842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7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4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68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81" name="직선 연결선 680"/>
          <p:cNvCxnSpPr/>
          <p:nvPr/>
        </p:nvCxnSpPr>
        <p:spPr>
          <a:xfrm>
            <a:off x="3965780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" name="직사각형 682"/>
          <p:cNvSpPr/>
          <p:nvPr/>
        </p:nvSpPr>
        <p:spPr bwMode="auto">
          <a:xfrm>
            <a:off x="40051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직사각형 683"/>
          <p:cNvSpPr/>
          <p:nvPr/>
        </p:nvSpPr>
        <p:spPr bwMode="auto">
          <a:xfrm>
            <a:off x="4814842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5" name="직사각형 684"/>
          <p:cNvSpPr/>
          <p:nvPr/>
        </p:nvSpPr>
        <p:spPr bwMode="auto">
          <a:xfrm>
            <a:off x="4814842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직사각형 685"/>
          <p:cNvSpPr/>
          <p:nvPr/>
        </p:nvSpPr>
        <p:spPr bwMode="auto">
          <a:xfrm>
            <a:off x="40051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688" name="표 6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29003174"/>
              </p:ext>
            </p:extLst>
          </p:nvPr>
        </p:nvGraphicFramePr>
        <p:xfrm>
          <a:off x="4013203" y="3175091"/>
          <a:ext cx="1515862" cy="121952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3651"/>
                <a:gridCol w="842211"/>
              </a:tblGrid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4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15" name="그룹 714"/>
          <p:cNvGrpSpPr/>
          <p:nvPr/>
        </p:nvGrpSpPr>
        <p:grpSpPr>
          <a:xfrm>
            <a:off x="6466875" y="3008958"/>
            <a:ext cx="795753" cy="968212"/>
            <a:chOff x="3008783" y="5184154"/>
            <a:chExt cx="795753" cy="968212"/>
          </a:xfrm>
        </p:grpSpPr>
        <p:sp>
          <p:nvSpPr>
            <p:cNvPr id="716" name="정육면체 7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7" name="정육면체 7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8" name="정육면체 7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19" name="그룹 718"/>
          <p:cNvGrpSpPr/>
          <p:nvPr/>
        </p:nvGrpSpPr>
        <p:grpSpPr>
          <a:xfrm>
            <a:off x="5784594" y="2879788"/>
            <a:ext cx="573078" cy="601230"/>
            <a:chOff x="5057642" y="4819888"/>
            <a:chExt cx="770134" cy="772576"/>
          </a:xfrm>
        </p:grpSpPr>
        <p:sp>
          <p:nvSpPr>
            <p:cNvPr id="720" name="정육면체 719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1" name="TextBox 720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22" name="그룹 721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23" name="TextBox 722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24" name="TextBox 723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25" name="원통 724"/>
          <p:cNvSpPr/>
          <p:nvPr/>
        </p:nvSpPr>
        <p:spPr bwMode="auto">
          <a:xfrm>
            <a:off x="6431785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6" name="그룹 725"/>
          <p:cNvGrpSpPr/>
          <p:nvPr/>
        </p:nvGrpSpPr>
        <p:grpSpPr>
          <a:xfrm>
            <a:off x="6521858" y="2911218"/>
            <a:ext cx="734952" cy="431358"/>
            <a:chOff x="2273833" y="5089536"/>
            <a:chExt cx="734952" cy="431358"/>
          </a:xfrm>
        </p:grpSpPr>
        <p:sp>
          <p:nvSpPr>
            <p:cNvPr id="727" name="TextBox 726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28" name="TextBox 727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29" name="그룹 728"/>
          <p:cNvGrpSpPr/>
          <p:nvPr/>
        </p:nvGrpSpPr>
        <p:grpSpPr>
          <a:xfrm>
            <a:off x="6230800" y="2530617"/>
            <a:ext cx="734952" cy="317788"/>
            <a:chOff x="2309791" y="5203106"/>
            <a:chExt cx="734952" cy="317788"/>
          </a:xfrm>
        </p:grpSpPr>
        <p:sp>
          <p:nvSpPr>
            <p:cNvPr id="730" name="TextBox 72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31" name="TextBox 730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32" name="Browser" descr="&lt;SmartSettings&gt;&lt;SmartResize enabled=&quot;True&quot; minWidth=&quot;140&quot; minHeight=&quot;5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5835984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0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1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3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736" name="직선 연결선 735"/>
          <p:cNvCxnSpPr/>
          <p:nvPr/>
        </p:nvCxnSpPr>
        <p:spPr>
          <a:xfrm>
            <a:off x="5875922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직사각형 736"/>
          <p:cNvSpPr/>
          <p:nvPr/>
        </p:nvSpPr>
        <p:spPr bwMode="auto">
          <a:xfrm>
            <a:off x="5915252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직사각형 737"/>
          <p:cNvSpPr/>
          <p:nvPr/>
        </p:nvSpPr>
        <p:spPr bwMode="auto">
          <a:xfrm>
            <a:off x="6724984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9" name="직사각형 738"/>
          <p:cNvSpPr/>
          <p:nvPr/>
        </p:nvSpPr>
        <p:spPr bwMode="auto">
          <a:xfrm>
            <a:off x="6724984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직사각형 739"/>
          <p:cNvSpPr/>
          <p:nvPr/>
        </p:nvSpPr>
        <p:spPr bwMode="auto">
          <a:xfrm>
            <a:off x="5915252" y="2944820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741" name="표 7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24528088"/>
              </p:ext>
            </p:extLst>
          </p:nvPr>
        </p:nvGraphicFramePr>
        <p:xfrm>
          <a:off x="5923344" y="3352681"/>
          <a:ext cx="1616772" cy="8509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227"/>
                <a:gridCol w="369581"/>
                <a:gridCol w="425482"/>
                <a:gridCol w="425482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TCNU8385840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ISO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Cargo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Class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Fpod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Seal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Grade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63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5900780" y="3182614"/>
            <a:ext cx="1649837" cy="112454"/>
            <a:chOff x="705743" y="2424007"/>
            <a:chExt cx="3914453" cy="245337"/>
          </a:xfrm>
          <a:solidFill>
            <a:srgbClr val="FFFFFF"/>
          </a:solidFill>
        </p:grpSpPr>
        <p:cxnSp>
          <p:nvCxnSpPr>
            <p:cNvPr id="764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36"/>
              </p:custDataLst>
            </p:nvPr>
          </p:nvCxnSpPr>
          <p:spPr>
            <a:xfrm flipH="1">
              <a:off x="705743" y="2662596"/>
              <a:ext cx="110062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37"/>
              </p:custDataLst>
            </p:nvPr>
          </p:nvCxnSpPr>
          <p:spPr>
            <a:xfrm>
              <a:off x="2608590" y="2665971"/>
              <a:ext cx="2011606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815800" y="2424007"/>
              <a:ext cx="1799970" cy="245324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FORE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7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39"/>
              </p:custDataLst>
            </p:nvPr>
          </p:nvSpPr>
          <p:spPr>
            <a:xfrm>
              <a:off x="2735746" y="2424018"/>
              <a:ext cx="1785601" cy="24532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AFTR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75" name="TextBox 774"/>
          <p:cNvSpPr txBox="1"/>
          <p:nvPr/>
        </p:nvSpPr>
        <p:spPr>
          <a:xfrm>
            <a:off x="3723851" y="4644828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6" name="TextBox 775"/>
          <p:cNvSpPr txBox="1"/>
          <p:nvPr/>
        </p:nvSpPr>
        <p:spPr>
          <a:xfrm>
            <a:off x="1725672" y="5324559"/>
            <a:ext cx="24077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7" name="TextBox 776"/>
          <p:cNvSpPr txBox="1"/>
          <p:nvPr/>
        </p:nvSpPr>
        <p:spPr>
          <a:xfrm>
            <a:off x="5748874" y="4644828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Container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778" name="그룹 777"/>
          <p:cNvGrpSpPr/>
          <p:nvPr/>
        </p:nvGrpSpPr>
        <p:grpSpPr>
          <a:xfrm>
            <a:off x="4556733" y="5362914"/>
            <a:ext cx="795753" cy="968212"/>
            <a:chOff x="3008783" y="5184154"/>
            <a:chExt cx="795753" cy="968212"/>
          </a:xfrm>
        </p:grpSpPr>
        <p:sp>
          <p:nvSpPr>
            <p:cNvPr id="779" name="정육면체 7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0" name="정육면체 7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1" name="정육면체 7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82" name="그룹 781"/>
          <p:cNvGrpSpPr/>
          <p:nvPr/>
        </p:nvGrpSpPr>
        <p:grpSpPr>
          <a:xfrm>
            <a:off x="3874452" y="5233744"/>
            <a:ext cx="573078" cy="601230"/>
            <a:chOff x="5057642" y="4819888"/>
            <a:chExt cx="770134" cy="772576"/>
          </a:xfrm>
        </p:grpSpPr>
        <p:sp>
          <p:nvSpPr>
            <p:cNvPr id="783" name="정육면체 78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4" name="TextBox 78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85" name="그룹 78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86" name="TextBox 78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87" name="TextBox 78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88" name="원통 787"/>
          <p:cNvSpPr/>
          <p:nvPr/>
        </p:nvSpPr>
        <p:spPr bwMode="auto">
          <a:xfrm>
            <a:off x="4521643" y="509658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89" name="그룹 788"/>
          <p:cNvGrpSpPr/>
          <p:nvPr/>
        </p:nvGrpSpPr>
        <p:grpSpPr>
          <a:xfrm>
            <a:off x="4611716" y="5265174"/>
            <a:ext cx="734952" cy="431358"/>
            <a:chOff x="2273833" y="5089536"/>
            <a:chExt cx="734952" cy="431358"/>
          </a:xfrm>
        </p:grpSpPr>
        <p:sp>
          <p:nvSpPr>
            <p:cNvPr id="790" name="TextBox 7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1" name="TextBox 79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92" name="그룹 791"/>
          <p:cNvGrpSpPr/>
          <p:nvPr/>
        </p:nvGrpSpPr>
        <p:grpSpPr>
          <a:xfrm>
            <a:off x="4320658" y="4884573"/>
            <a:ext cx="734952" cy="317788"/>
            <a:chOff x="2309791" y="5203106"/>
            <a:chExt cx="734952" cy="317788"/>
          </a:xfrm>
        </p:grpSpPr>
        <p:sp>
          <p:nvSpPr>
            <p:cNvPr id="793" name="TextBox 79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4" name="TextBox 79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95" name="Browser" descr="&lt;SmartSettings&gt;&lt;SmartResize enabled=&quot;True&quot; minWidth=&quot;140&quot; minHeight=&quot;5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3925842" y="4923811"/>
            <a:ext cx="1778000" cy="1639248"/>
            <a:chOff x="595687" y="1454166"/>
            <a:chExt cx="6668463" cy="39084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3"/>
              </p:custDataLst>
            </p:nvPr>
          </p:nvSpPr>
          <p:spPr>
            <a:xfrm>
              <a:off x="595687" y="1880224"/>
              <a:ext cx="6668455" cy="348242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4"/>
              </p:custDataLst>
            </p:nvPr>
          </p:nvSpPr>
          <p:spPr>
            <a:xfrm>
              <a:off x="595691" y="1454166"/>
              <a:ext cx="6668459" cy="42605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9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6685663" y="1569929"/>
              <a:ext cx="369147" cy="22710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14" name="직사각형 813"/>
          <p:cNvSpPr/>
          <p:nvPr/>
        </p:nvSpPr>
        <p:spPr bwMode="auto">
          <a:xfrm>
            <a:off x="4005110" y="5696532"/>
            <a:ext cx="1628078" cy="50157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5" name="Button"/>
          <p:cNvSpPr/>
          <p:nvPr/>
        </p:nvSpPr>
        <p:spPr>
          <a:xfrm>
            <a:off x="4400377" y="6228882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Send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16" name="TextBox 815"/>
          <p:cNvSpPr txBox="1"/>
          <p:nvPr/>
        </p:nvSpPr>
        <p:spPr>
          <a:xfrm>
            <a:off x="3560246" y="6563059"/>
            <a:ext cx="26558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IM(Instance Message)&gt;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817" name="타원 816"/>
          <p:cNvSpPr/>
          <p:nvPr/>
        </p:nvSpPr>
        <p:spPr>
          <a:xfrm>
            <a:off x="3867166" y="5394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8" name="타원 817"/>
          <p:cNvSpPr/>
          <p:nvPr/>
        </p:nvSpPr>
        <p:spPr>
          <a:xfrm>
            <a:off x="6467294" y="4838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9" name="타원 818"/>
          <p:cNvSpPr/>
          <p:nvPr/>
        </p:nvSpPr>
        <p:spPr>
          <a:xfrm>
            <a:off x="1981078" y="274854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0" name="타원 819"/>
          <p:cNvSpPr/>
          <p:nvPr/>
        </p:nvSpPr>
        <p:spPr>
          <a:xfrm>
            <a:off x="4836932" y="27709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1" name="타원 820"/>
          <p:cNvSpPr/>
          <p:nvPr/>
        </p:nvSpPr>
        <p:spPr>
          <a:xfrm>
            <a:off x="5963085" y="31826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2" name="타원 821"/>
          <p:cNvSpPr/>
          <p:nvPr/>
        </p:nvSpPr>
        <p:spPr>
          <a:xfrm>
            <a:off x="3855426" y="5481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4" name="직사각형 823"/>
          <p:cNvSpPr/>
          <p:nvPr/>
        </p:nvSpPr>
        <p:spPr bwMode="auto">
          <a:xfrm>
            <a:off x="5748874" y="4889875"/>
            <a:ext cx="1922376" cy="776407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OTR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팝업 정책 정의 필요 </a:t>
            </a:r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: ITV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와 동일 적용여부 </a:t>
            </a:r>
            <a:r>
              <a:rPr lang="ko-KR" altLang="en-US" sz="10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등</a:t>
            </a:r>
            <a:endParaRPr lang="en-US" altLang="ko-KR" sz="10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Button"/>
          <p:cNvSpPr/>
          <p:nvPr/>
        </p:nvSpPr>
        <p:spPr>
          <a:xfrm>
            <a:off x="185065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7" name="Button"/>
          <p:cNvSpPr/>
          <p:nvPr/>
        </p:nvSpPr>
        <p:spPr>
          <a:xfrm>
            <a:off x="4019751" y="2067391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8" name="Button"/>
          <p:cNvSpPr/>
          <p:nvPr/>
        </p:nvSpPr>
        <p:spPr>
          <a:xfrm>
            <a:off x="5938552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9" name="Button"/>
          <p:cNvSpPr/>
          <p:nvPr/>
        </p:nvSpPr>
        <p:spPr>
          <a:xfrm>
            <a:off x="2086382" y="516073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0" name="Button"/>
          <p:cNvSpPr/>
          <p:nvPr/>
        </p:nvSpPr>
        <p:spPr>
          <a:xfrm>
            <a:off x="4012164" y="4451717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1" name="Button"/>
          <p:cNvSpPr/>
          <p:nvPr/>
        </p:nvSpPr>
        <p:spPr>
          <a:xfrm>
            <a:off x="5921993" y="4267876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299702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5133740" y="569750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7042161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Button"/>
          <p:cNvSpPr/>
          <p:nvPr/>
        </p:nvSpPr>
        <p:spPr>
          <a:xfrm>
            <a:off x="2951966" y="5158718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7" name="Button"/>
          <p:cNvSpPr/>
          <p:nvPr/>
        </p:nvSpPr>
        <p:spPr>
          <a:xfrm>
            <a:off x="4900887" y="445171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8" name="Button"/>
          <p:cNvSpPr/>
          <p:nvPr/>
        </p:nvSpPr>
        <p:spPr>
          <a:xfrm>
            <a:off x="6793896" y="426787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9" name="타원 228"/>
          <p:cNvSpPr/>
          <p:nvPr/>
        </p:nvSpPr>
        <p:spPr>
          <a:xfrm>
            <a:off x="2914432" y="5094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1022554"/>
              </p:ext>
            </p:extLst>
          </p:nvPr>
        </p:nvGraphicFramePr>
        <p:xfrm>
          <a:off x="5747511" y="5688862"/>
          <a:ext cx="1923739" cy="977244"/>
        </p:xfrm>
        <a:graphic>
          <a:graphicData uri="http://schemas.openxmlformats.org/drawingml/2006/table">
            <a:tbl>
              <a:tblPr/>
              <a:tblGrid>
                <a:gridCol w="206853"/>
                <a:gridCol w="1716886"/>
              </a:tblGrid>
              <a:tr h="57300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전장비 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현재발생기준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알람해제건 미노출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발생시간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(hh:mm:ss),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(Critical/Major/Minor/System),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알람내용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231" name="직선 연결선 230"/>
          <p:cNvCxnSpPr/>
          <p:nvPr/>
        </p:nvCxnSpPr>
        <p:spPr>
          <a:xfrm>
            <a:off x="3965779" y="548863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직사각형 231"/>
          <p:cNvSpPr/>
          <p:nvPr/>
        </p:nvSpPr>
        <p:spPr bwMode="auto">
          <a:xfrm>
            <a:off x="4005109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4814841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4814841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4005109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31244" y="5504206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Instance Message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278" name="그룹 277"/>
          <p:cNvGrpSpPr/>
          <p:nvPr/>
        </p:nvGrpSpPr>
        <p:grpSpPr>
          <a:xfrm>
            <a:off x="2616303" y="812659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2671286" y="714919"/>
            <a:ext cx="734952" cy="431358"/>
            <a:chOff x="2273833" y="5089536"/>
            <a:chExt cx="734952" cy="431358"/>
          </a:xfrm>
        </p:grpSpPr>
        <p:sp>
          <p:nvSpPr>
            <p:cNvPr id="283" name="TextBox 2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85" name="Browser" descr="&lt;SmartSettings&gt;&lt;SmartResize enabled=&quot;True&quot; minWidth=&quot;140&quot; minHeight=&quot;5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1985412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8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0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1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89" name="직사각형 288"/>
          <p:cNvSpPr/>
          <p:nvPr/>
        </p:nvSpPr>
        <p:spPr bwMode="auto">
          <a:xfrm>
            <a:off x="2623732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2048668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91" name="직선 연결선 290"/>
          <p:cNvCxnSpPr/>
          <p:nvPr/>
        </p:nvCxnSpPr>
        <p:spPr>
          <a:xfrm>
            <a:off x="2025350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4" name="TextBox 303"/>
          <p:cNvSpPr txBox="1"/>
          <p:nvPr/>
        </p:nvSpPr>
        <p:spPr>
          <a:xfrm>
            <a:off x="1945764" y="2290484"/>
            <a:ext cx="1873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05" name="Button"/>
          <p:cNvSpPr/>
          <p:nvPr/>
        </p:nvSpPr>
        <p:spPr>
          <a:xfrm>
            <a:off x="2079984" y="1523114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6" name="직사각형 305"/>
          <p:cNvSpPr/>
          <p:nvPr/>
        </p:nvSpPr>
        <p:spPr bwMode="auto">
          <a:xfrm>
            <a:off x="3194621" y="585934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07" name="표 3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05897248"/>
              </p:ext>
            </p:extLst>
          </p:nvPr>
        </p:nvGraphicFramePr>
        <p:xfrm>
          <a:off x="2056807" y="8034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708877" y="3009424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763860" y="2911684"/>
            <a:ext cx="734952" cy="431358"/>
            <a:chOff x="2273833" y="5089536"/>
            <a:chExt cx="734952" cy="431358"/>
          </a:xfrm>
        </p:grpSpPr>
        <p:sp>
          <p:nvSpPr>
            <p:cNvPr id="313" name="TextBox 31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5" name="Browser" descr="&lt;SmartSettings&gt;&lt;SmartResize enabled=&quot;True&quot; minWidth=&quot;140&quot; minHeight=&quot;5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77986" y="2570320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7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8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31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19" name="직사각형 318"/>
          <p:cNvSpPr/>
          <p:nvPr/>
        </p:nvSpPr>
        <p:spPr bwMode="auto">
          <a:xfrm>
            <a:off x="708214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직사각형 319"/>
          <p:cNvSpPr/>
          <p:nvPr/>
        </p:nvSpPr>
        <p:spPr bwMode="auto">
          <a:xfrm>
            <a:off x="133150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321" name="직선 연결선 320"/>
          <p:cNvCxnSpPr/>
          <p:nvPr/>
        </p:nvCxnSpPr>
        <p:spPr>
          <a:xfrm>
            <a:off x="85556" y="2945286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40431" y="4543893"/>
            <a:ext cx="174455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34" name="Button"/>
          <p:cNvSpPr/>
          <p:nvPr/>
        </p:nvSpPr>
        <p:spPr>
          <a:xfrm>
            <a:off x="181531" y="3693948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5" name="직사각형 334"/>
          <p:cNvSpPr/>
          <p:nvPr/>
        </p:nvSpPr>
        <p:spPr bwMode="auto">
          <a:xfrm>
            <a:off x="1285140" y="2774607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36" name="표 3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3835746"/>
              </p:ext>
            </p:extLst>
          </p:nvPr>
        </p:nvGraphicFramePr>
        <p:xfrm>
          <a:off x="149247" y="2981664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7" name="그룹 336"/>
          <p:cNvGrpSpPr/>
          <p:nvPr/>
        </p:nvGrpSpPr>
        <p:grpSpPr>
          <a:xfrm>
            <a:off x="708277" y="5372134"/>
            <a:ext cx="795753" cy="968212"/>
            <a:chOff x="3008783" y="5184154"/>
            <a:chExt cx="795753" cy="968212"/>
          </a:xfrm>
        </p:grpSpPr>
        <p:sp>
          <p:nvSpPr>
            <p:cNvPr id="338" name="정육면체 3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0" name="정육면체 3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47" name="원통 346"/>
          <p:cNvSpPr/>
          <p:nvPr/>
        </p:nvSpPr>
        <p:spPr bwMode="auto">
          <a:xfrm>
            <a:off x="673187" y="510580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8" name="그룹 347"/>
          <p:cNvGrpSpPr/>
          <p:nvPr/>
        </p:nvGrpSpPr>
        <p:grpSpPr>
          <a:xfrm>
            <a:off x="763260" y="5274394"/>
            <a:ext cx="734952" cy="431358"/>
            <a:chOff x="2273833" y="5089536"/>
            <a:chExt cx="734952" cy="431358"/>
          </a:xfrm>
        </p:grpSpPr>
        <p:sp>
          <p:nvSpPr>
            <p:cNvPr id="349" name="TextBox 34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51" name="Browser" descr="&lt;SmartSettings&gt;&lt;SmartResize enabled=&quot;True&quot; minWidth=&quot;140&quot; minHeight=&quot;5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77386" y="4933030"/>
            <a:ext cx="1778000" cy="1608489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2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4"/>
              </p:custDataLst>
            </p:nvPr>
          </p:nvSpPr>
          <p:spPr>
            <a:xfrm>
              <a:off x="595687" y="1888372"/>
              <a:ext cx="6668455" cy="34742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3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5"/>
              </p:custDataLst>
            </p:nvPr>
          </p:nvSpPr>
          <p:spPr>
            <a:xfrm>
              <a:off x="595691" y="1454166"/>
              <a:ext cx="6668459" cy="43420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354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685663" y="1572143"/>
              <a:ext cx="369147" cy="23144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55" name="직선 연결선 354"/>
          <p:cNvCxnSpPr/>
          <p:nvPr/>
        </p:nvCxnSpPr>
        <p:spPr>
          <a:xfrm>
            <a:off x="117324" y="5477928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직사각형 355"/>
          <p:cNvSpPr/>
          <p:nvPr/>
        </p:nvSpPr>
        <p:spPr bwMode="auto">
          <a:xfrm>
            <a:off x="156654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직사각형 356"/>
          <p:cNvSpPr/>
          <p:nvPr/>
        </p:nvSpPr>
        <p:spPr bwMode="auto">
          <a:xfrm>
            <a:off x="966386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직사각형 357"/>
          <p:cNvSpPr/>
          <p:nvPr/>
        </p:nvSpPr>
        <p:spPr bwMode="auto">
          <a:xfrm>
            <a:off x="966386" y="5307996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직사각형 358"/>
          <p:cNvSpPr/>
          <p:nvPr/>
        </p:nvSpPr>
        <p:spPr bwMode="auto">
          <a:xfrm>
            <a:off x="156654" y="5307996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-9724" y="6514455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Alarm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68" name="Button"/>
          <p:cNvSpPr/>
          <p:nvPr/>
        </p:nvSpPr>
        <p:spPr>
          <a:xfrm>
            <a:off x="139119" y="6266889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69" name="Button"/>
          <p:cNvSpPr/>
          <p:nvPr/>
        </p:nvSpPr>
        <p:spPr>
          <a:xfrm>
            <a:off x="1035298" y="6266889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70" name="표 3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4543642"/>
              </p:ext>
            </p:extLst>
          </p:nvPr>
        </p:nvGraphicFramePr>
        <p:xfrm>
          <a:off x="138372" y="55592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71" name="타원 370"/>
          <p:cNvSpPr/>
          <p:nvPr/>
        </p:nvSpPr>
        <p:spPr>
          <a:xfrm>
            <a:off x="40431" y="55044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7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95" name="Scrollbar" descr="&lt;SmartSettings&gt;&lt;SmartResize enabled=&quot;True&quot; minWidth=&quot;4.5&quot; minHeight=&quot;18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1737893" y="789772"/>
            <a:ext cx="85725" cy="1296000"/>
            <a:chOff x="5794310" y="1229599"/>
            <a:chExt cx="85725" cy="2743200"/>
          </a:xfrm>
        </p:grpSpPr>
        <p:sp>
          <p:nvSpPr>
            <p:cNvPr id="296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7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21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8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9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62" name="타원 561"/>
          <p:cNvSpPr/>
          <p:nvPr/>
        </p:nvSpPr>
        <p:spPr>
          <a:xfrm>
            <a:off x="1686118" y="9052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3" name="Scrollbar" descr="&lt;SmartSettings&gt;&lt;SmartResize enabled=&quot;True&quot; minWidth=&quot;4.5&quot; minHeight=&quot;18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7480535" y="789772"/>
            <a:ext cx="85725" cy="1296000"/>
            <a:chOff x="5794310" y="1229599"/>
            <a:chExt cx="85725" cy="2743200"/>
          </a:xfrm>
        </p:grpSpPr>
        <p:sp>
          <p:nvSpPr>
            <p:cNvPr id="324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5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6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7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28" name="Scrollbar" descr="&lt;SmartSettings&gt;&lt;SmartResize enabled=&quot;True&quot; minWidth=&quot;4.5&quot; minHeight=&quot;18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5585980" y="3170619"/>
            <a:ext cx="85725" cy="1224000"/>
            <a:chOff x="5794310" y="1229599"/>
            <a:chExt cx="85725" cy="2743200"/>
          </a:xfrm>
        </p:grpSpPr>
        <p:sp>
          <p:nvSpPr>
            <p:cNvPr id="329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5794310" y="1421733"/>
              <a:ext cx="85725" cy="1668379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>
              <a:off x="5808597" y="1290084"/>
              <a:ext cx="57150" cy="71157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3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5808597" y="3841157"/>
              <a:ext cx="57150" cy="71157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9867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장비별 상세 팝업</a:t>
            </a:r>
            <a:r>
              <a:rPr lang="en-US" altLang="ko-KR" sz="800" smtClean="0">
                <a:latin typeface="+mj-ea"/>
                <a:ea typeface="+mj-ea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pSp>
        <p:nvGrpSpPr>
          <p:cNvPr id="456" name="그룹 455"/>
          <p:cNvGrpSpPr/>
          <p:nvPr/>
        </p:nvGrpSpPr>
        <p:grpSpPr>
          <a:xfrm>
            <a:off x="721384" y="812659"/>
            <a:ext cx="795753" cy="968212"/>
            <a:chOff x="3008783" y="5184154"/>
            <a:chExt cx="795753" cy="968212"/>
          </a:xfrm>
        </p:grpSpPr>
        <p:sp>
          <p:nvSpPr>
            <p:cNvPr id="457" name="정육면체 4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8" name="정육면체 4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9" name="정육면체 4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39" name="그룹 538"/>
          <p:cNvGrpSpPr/>
          <p:nvPr/>
        </p:nvGrpSpPr>
        <p:grpSpPr>
          <a:xfrm>
            <a:off x="776367" y="714919"/>
            <a:ext cx="734952" cy="431358"/>
            <a:chOff x="2273833" y="5089536"/>
            <a:chExt cx="734952" cy="431358"/>
          </a:xfrm>
        </p:grpSpPr>
        <p:sp>
          <p:nvSpPr>
            <p:cNvPr id="540" name="TextBox 5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41" name="TextBox 5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45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90493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6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49" name="직사각형 548"/>
          <p:cNvSpPr/>
          <p:nvPr/>
        </p:nvSpPr>
        <p:spPr bwMode="auto">
          <a:xfrm>
            <a:off x="728813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0" name="직사각형 549"/>
          <p:cNvSpPr/>
          <p:nvPr/>
        </p:nvSpPr>
        <p:spPr bwMode="auto">
          <a:xfrm>
            <a:off x="153749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51" name="직선 연결선 550"/>
          <p:cNvCxnSpPr/>
          <p:nvPr/>
        </p:nvCxnSpPr>
        <p:spPr>
          <a:xfrm>
            <a:off x="130431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52" name="표 5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9060736"/>
              </p:ext>
            </p:extLst>
          </p:nvPr>
        </p:nvGraphicFramePr>
        <p:xfrm>
          <a:off x="179722" y="804101"/>
          <a:ext cx="1521423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6123"/>
                <a:gridCol w="845300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67" name="그룹 566"/>
          <p:cNvGrpSpPr/>
          <p:nvPr/>
        </p:nvGrpSpPr>
        <p:grpSpPr>
          <a:xfrm>
            <a:off x="4565185" y="799833"/>
            <a:ext cx="795753" cy="968212"/>
            <a:chOff x="3008783" y="5184154"/>
            <a:chExt cx="795753" cy="968212"/>
          </a:xfrm>
        </p:grpSpPr>
        <p:sp>
          <p:nvSpPr>
            <p:cNvPr id="568" name="정육면체 5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9" name="정육면체 5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0" name="정육면체 5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75" name="그룹 574"/>
          <p:cNvGrpSpPr/>
          <p:nvPr/>
        </p:nvGrpSpPr>
        <p:grpSpPr>
          <a:xfrm>
            <a:off x="3882904" y="670663"/>
            <a:ext cx="573078" cy="601230"/>
            <a:chOff x="5057642" y="4819888"/>
            <a:chExt cx="770134" cy="772576"/>
          </a:xfrm>
        </p:grpSpPr>
        <p:sp>
          <p:nvSpPr>
            <p:cNvPr id="576" name="정육면체 575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7" name="TextBox 576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78" name="그룹 577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579" name="TextBox 578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80" name="TextBox 579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581" name="원통 580"/>
          <p:cNvSpPr/>
          <p:nvPr/>
        </p:nvSpPr>
        <p:spPr bwMode="auto">
          <a:xfrm>
            <a:off x="4530095" y="533503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2" name="그룹 581"/>
          <p:cNvGrpSpPr/>
          <p:nvPr/>
        </p:nvGrpSpPr>
        <p:grpSpPr>
          <a:xfrm>
            <a:off x="4620168" y="702093"/>
            <a:ext cx="734952" cy="431358"/>
            <a:chOff x="2273833" y="5089536"/>
            <a:chExt cx="734952" cy="431358"/>
          </a:xfrm>
        </p:grpSpPr>
        <p:sp>
          <p:nvSpPr>
            <p:cNvPr id="583" name="TextBox 5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4" name="TextBox 5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85" name="그룹 584"/>
          <p:cNvGrpSpPr/>
          <p:nvPr/>
        </p:nvGrpSpPr>
        <p:grpSpPr>
          <a:xfrm>
            <a:off x="4329110" y="321492"/>
            <a:ext cx="734952" cy="317788"/>
            <a:chOff x="2309791" y="5203106"/>
            <a:chExt cx="734952" cy="317788"/>
          </a:xfrm>
        </p:grpSpPr>
        <p:sp>
          <p:nvSpPr>
            <p:cNvPr id="586" name="TextBox 58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587" name="TextBox 586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588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934294" y="360729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8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3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92" name="직사각형 591"/>
          <p:cNvSpPr/>
          <p:nvPr/>
        </p:nvSpPr>
        <p:spPr bwMode="auto">
          <a:xfrm>
            <a:off x="3988926" y="566378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3" name="직사각형 592"/>
          <p:cNvSpPr/>
          <p:nvPr/>
        </p:nvSpPr>
        <p:spPr bwMode="auto">
          <a:xfrm>
            <a:off x="4563990" y="566378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594" name="직선 연결선 593"/>
          <p:cNvCxnSpPr/>
          <p:nvPr/>
        </p:nvCxnSpPr>
        <p:spPr>
          <a:xfrm>
            <a:off x="3974232" y="735695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595" name="표 59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817557"/>
              </p:ext>
            </p:extLst>
          </p:nvPr>
        </p:nvGraphicFramePr>
        <p:xfrm>
          <a:off x="4023523" y="791275"/>
          <a:ext cx="1616770" cy="12156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ID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B04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0.000000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DCNT0328744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CntrNo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Fore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Tendom After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Manual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0" name="TextBox 9"/>
          <p:cNvSpPr txBox="1"/>
          <p:nvPr/>
        </p:nvSpPr>
        <p:spPr>
          <a:xfrm>
            <a:off x="3715237" y="2290484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QC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78025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01" name="그룹 600"/>
          <p:cNvGrpSpPr/>
          <p:nvPr/>
        </p:nvGrpSpPr>
        <p:grpSpPr>
          <a:xfrm>
            <a:off x="6465898" y="812659"/>
            <a:ext cx="795753" cy="968212"/>
            <a:chOff x="3008783" y="5184154"/>
            <a:chExt cx="795753" cy="968212"/>
          </a:xfrm>
        </p:grpSpPr>
        <p:sp>
          <p:nvSpPr>
            <p:cNvPr id="602" name="정육면체 60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3" name="정육면체 60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4" name="정육면체 60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05" name="그룹 604"/>
          <p:cNvGrpSpPr/>
          <p:nvPr/>
        </p:nvGrpSpPr>
        <p:grpSpPr>
          <a:xfrm>
            <a:off x="6520881" y="714919"/>
            <a:ext cx="734952" cy="431358"/>
            <a:chOff x="2273833" y="5089536"/>
            <a:chExt cx="734952" cy="431358"/>
          </a:xfrm>
        </p:grpSpPr>
        <p:sp>
          <p:nvSpPr>
            <p:cNvPr id="606" name="TextBox 605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07" name="TextBox 606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08" name="Browser" descr="&lt;SmartSettings&gt;&lt;SmartResize enabled=&quot;True&quot; minWidth=&quot;140&quot; minHeight=&quot;5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835007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09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9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0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0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611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12" name="직사각형 611"/>
          <p:cNvSpPr/>
          <p:nvPr/>
        </p:nvSpPr>
        <p:spPr bwMode="auto">
          <a:xfrm>
            <a:off x="6465235" y="579204"/>
            <a:ext cx="576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직사각형 612"/>
          <p:cNvSpPr/>
          <p:nvPr/>
        </p:nvSpPr>
        <p:spPr bwMode="auto">
          <a:xfrm>
            <a:off x="5890171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614" name="직선 연결선 613"/>
          <p:cNvCxnSpPr/>
          <p:nvPr/>
        </p:nvCxnSpPr>
        <p:spPr>
          <a:xfrm>
            <a:off x="5842577" y="748521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15" name="표 6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23794012"/>
              </p:ext>
            </p:extLst>
          </p:nvPr>
        </p:nvGraphicFramePr>
        <p:xfrm>
          <a:off x="5924237" y="804101"/>
          <a:ext cx="1477036" cy="126328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56397"/>
                <a:gridCol w="820639"/>
              </a:tblGrid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728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95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27" name="TextBox 626"/>
          <p:cNvSpPr txBox="1"/>
          <p:nvPr/>
        </p:nvSpPr>
        <p:spPr>
          <a:xfrm>
            <a:off x="5922539" y="2290484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628" name="그룹 627"/>
          <p:cNvGrpSpPr/>
          <p:nvPr/>
        </p:nvGrpSpPr>
        <p:grpSpPr>
          <a:xfrm>
            <a:off x="2622701" y="3008958"/>
            <a:ext cx="795753" cy="968212"/>
            <a:chOff x="3008783" y="5184154"/>
            <a:chExt cx="795753" cy="968212"/>
          </a:xfrm>
        </p:grpSpPr>
        <p:sp>
          <p:nvSpPr>
            <p:cNvPr id="629" name="정육면체 6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0" name="정육면체 6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1" name="정육면체 6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32" name="그룹 631"/>
          <p:cNvGrpSpPr/>
          <p:nvPr/>
        </p:nvGrpSpPr>
        <p:grpSpPr>
          <a:xfrm>
            <a:off x="1940420" y="2879788"/>
            <a:ext cx="573078" cy="601230"/>
            <a:chOff x="5057642" y="4819888"/>
            <a:chExt cx="770134" cy="772576"/>
          </a:xfrm>
        </p:grpSpPr>
        <p:sp>
          <p:nvSpPr>
            <p:cNvPr id="633" name="정육면체 63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34" name="TextBox 63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35" name="그룹 63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36" name="TextBox 63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7" name="TextBox 63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38" name="원통 637"/>
          <p:cNvSpPr/>
          <p:nvPr/>
        </p:nvSpPr>
        <p:spPr bwMode="auto">
          <a:xfrm>
            <a:off x="2587611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39" name="그룹 638"/>
          <p:cNvGrpSpPr/>
          <p:nvPr/>
        </p:nvGrpSpPr>
        <p:grpSpPr>
          <a:xfrm>
            <a:off x="2677684" y="2911218"/>
            <a:ext cx="734952" cy="431358"/>
            <a:chOff x="2273833" y="5089536"/>
            <a:chExt cx="734952" cy="431358"/>
          </a:xfrm>
        </p:grpSpPr>
        <p:sp>
          <p:nvSpPr>
            <p:cNvPr id="640" name="TextBox 63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1" name="TextBox 64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42" name="그룹 641"/>
          <p:cNvGrpSpPr/>
          <p:nvPr/>
        </p:nvGrpSpPr>
        <p:grpSpPr>
          <a:xfrm>
            <a:off x="2386626" y="2530617"/>
            <a:ext cx="734952" cy="317788"/>
            <a:chOff x="2309791" y="5203106"/>
            <a:chExt cx="734952" cy="317788"/>
          </a:xfrm>
        </p:grpSpPr>
        <p:sp>
          <p:nvSpPr>
            <p:cNvPr id="643" name="TextBox 64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44" name="TextBox 64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45" name="Browser" descr="&lt;SmartSettings&gt;&lt;SmartResize enabled=&quot;True&quot; minWidth=&quot;140&quot; minHeight=&quot;50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91810" y="2569853"/>
            <a:ext cx="1778000" cy="2748846"/>
            <a:chOff x="595687" y="1454166"/>
            <a:chExt cx="6668463" cy="390848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4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6"/>
              </p:custDataLst>
            </p:nvPr>
          </p:nvSpPr>
          <p:spPr>
            <a:xfrm>
              <a:off x="595687" y="1708240"/>
              <a:ext cx="6668455" cy="365441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7"/>
              </p:custDataLst>
            </p:nvPr>
          </p:nvSpPr>
          <p:spPr>
            <a:xfrm>
              <a:off x="595691" y="1454166"/>
              <a:ext cx="6668459" cy="25407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6685663" y="1523200"/>
              <a:ext cx="369147" cy="135431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51" name="직선 연결선 650"/>
          <p:cNvCxnSpPr/>
          <p:nvPr/>
        </p:nvCxnSpPr>
        <p:spPr>
          <a:xfrm>
            <a:off x="2031748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52" name="표 6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4359683"/>
              </p:ext>
            </p:extLst>
          </p:nvPr>
        </p:nvGraphicFramePr>
        <p:xfrm>
          <a:off x="2081039" y="3178331"/>
          <a:ext cx="1616770" cy="194502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18495"/>
                <a:gridCol w="898275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Machine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T1029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Fore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VACU3583543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 After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TGHU2366228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LD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Completed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Operation MD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Automatic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Chassis No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Move On/Off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ON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Speed(km/h)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10.2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ConCheck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0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Fuel(%)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5.0%(1L)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ID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LogOff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Name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Driver Group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Mobile Number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Religion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LogOff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56" name="직사각형 655"/>
          <p:cNvSpPr/>
          <p:nvPr/>
        </p:nvSpPr>
        <p:spPr bwMode="auto">
          <a:xfrm>
            <a:off x="2071078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직사각형 656"/>
          <p:cNvSpPr/>
          <p:nvPr/>
        </p:nvSpPr>
        <p:spPr bwMode="auto">
          <a:xfrm>
            <a:off x="28808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직사각형 657"/>
          <p:cNvSpPr/>
          <p:nvPr/>
        </p:nvSpPr>
        <p:spPr bwMode="auto">
          <a:xfrm>
            <a:off x="28808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9" name="직사각형 658"/>
          <p:cNvSpPr/>
          <p:nvPr/>
        </p:nvSpPr>
        <p:spPr bwMode="auto">
          <a:xfrm>
            <a:off x="2071078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0" name="그룹 659"/>
          <p:cNvGrpSpPr/>
          <p:nvPr/>
        </p:nvGrpSpPr>
        <p:grpSpPr>
          <a:xfrm>
            <a:off x="4556733" y="3008958"/>
            <a:ext cx="795753" cy="968212"/>
            <a:chOff x="3008783" y="5184154"/>
            <a:chExt cx="795753" cy="968212"/>
          </a:xfrm>
        </p:grpSpPr>
        <p:sp>
          <p:nvSpPr>
            <p:cNvPr id="661" name="정육면체 6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2" name="정육면체 6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3" name="정육면체 6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64" name="그룹 663"/>
          <p:cNvGrpSpPr/>
          <p:nvPr/>
        </p:nvGrpSpPr>
        <p:grpSpPr>
          <a:xfrm>
            <a:off x="3874452" y="2879788"/>
            <a:ext cx="573078" cy="601230"/>
            <a:chOff x="5057642" y="4819888"/>
            <a:chExt cx="770134" cy="772576"/>
          </a:xfrm>
        </p:grpSpPr>
        <p:sp>
          <p:nvSpPr>
            <p:cNvPr id="665" name="정육면체 66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6" name="TextBox 665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67" name="그룹 666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68" name="TextBox 667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69" name="TextBox 668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670" name="원통 669"/>
          <p:cNvSpPr/>
          <p:nvPr/>
        </p:nvSpPr>
        <p:spPr bwMode="auto">
          <a:xfrm>
            <a:off x="4521643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71" name="그룹 670"/>
          <p:cNvGrpSpPr/>
          <p:nvPr/>
        </p:nvGrpSpPr>
        <p:grpSpPr>
          <a:xfrm>
            <a:off x="4611716" y="2911218"/>
            <a:ext cx="734952" cy="431358"/>
            <a:chOff x="2273833" y="5089536"/>
            <a:chExt cx="734952" cy="431358"/>
          </a:xfrm>
        </p:grpSpPr>
        <p:sp>
          <p:nvSpPr>
            <p:cNvPr id="672" name="TextBox 67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3" name="TextBox 67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674" name="그룹 673"/>
          <p:cNvGrpSpPr/>
          <p:nvPr/>
        </p:nvGrpSpPr>
        <p:grpSpPr>
          <a:xfrm>
            <a:off x="4320658" y="2530617"/>
            <a:ext cx="734952" cy="317788"/>
            <a:chOff x="2309791" y="5203106"/>
            <a:chExt cx="734952" cy="317788"/>
          </a:xfrm>
        </p:grpSpPr>
        <p:sp>
          <p:nvSpPr>
            <p:cNvPr id="675" name="TextBox 67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676" name="TextBox 675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677" name="Browser" descr="&lt;SmartSettings&gt;&lt;SmartResize enabled=&quot;True&quot; minWidth=&quot;140&quot; minHeight=&quot;5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3925842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67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7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4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68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681" name="직선 연결선 680"/>
          <p:cNvCxnSpPr/>
          <p:nvPr/>
        </p:nvCxnSpPr>
        <p:spPr>
          <a:xfrm>
            <a:off x="3965780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3" name="직사각형 682"/>
          <p:cNvSpPr/>
          <p:nvPr/>
        </p:nvSpPr>
        <p:spPr bwMode="auto">
          <a:xfrm>
            <a:off x="4005110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직사각형 683"/>
          <p:cNvSpPr/>
          <p:nvPr/>
        </p:nvSpPr>
        <p:spPr bwMode="auto">
          <a:xfrm>
            <a:off x="4814842" y="2775502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5" name="직사각형 684"/>
          <p:cNvSpPr/>
          <p:nvPr/>
        </p:nvSpPr>
        <p:spPr bwMode="auto">
          <a:xfrm>
            <a:off x="4814842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직사각형 685"/>
          <p:cNvSpPr/>
          <p:nvPr/>
        </p:nvSpPr>
        <p:spPr bwMode="auto">
          <a:xfrm>
            <a:off x="4005110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688" name="표 68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22199055"/>
              </p:ext>
            </p:extLst>
          </p:nvPr>
        </p:nvGraphicFramePr>
        <p:xfrm>
          <a:off x="4013203" y="3175091"/>
          <a:ext cx="1515862" cy="1219527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73651"/>
                <a:gridCol w="842211"/>
              </a:tblGrid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Inactive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1941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T1131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501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15" name="그룹 714"/>
          <p:cNvGrpSpPr/>
          <p:nvPr/>
        </p:nvGrpSpPr>
        <p:grpSpPr>
          <a:xfrm>
            <a:off x="6466875" y="3008958"/>
            <a:ext cx="795753" cy="968212"/>
            <a:chOff x="3008783" y="5184154"/>
            <a:chExt cx="795753" cy="968212"/>
          </a:xfrm>
        </p:grpSpPr>
        <p:sp>
          <p:nvSpPr>
            <p:cNvPr id="716" name="정육면체 7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7" name="정육면체 7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18" name="정육면체 7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19" name="그룹 718"/>
          <p:cNvGrpSpPr/>
          <p:nvPr/>
        </p:nvGrpSpPr>
        <p:grpSpPr>
          <a:xfrm>
            <a:off x="5784594" y="2879788"/>
            <a:ext cx="573078" cy="601230"/>
            <a:chOff x="5057642" y="4819888"/>
            <a:chExt cx="770134" cy="772576"/>
          </a:xfrm>
        </p:grpSpPr>
        <p:sp>
          <p:nvSpPr>
            <p:cNvPr id="720" name="정육면체 719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1" name="TextBox 720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22" name="그룹 721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23" name="TextBox 722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24" name="TextBox 723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25" name="원통 724"/>
          <p:cNvSpPr/>
          <p:nvPr/>
        </p:nvSpPr>
        <p:spPr bwMode="auto">
          <a:xfrm>
            <a:off x="6431785" y="2742628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6" name="그룹 725"/>
          <p:cNvGrpSpPr/>
          <p:nvPr/>
        </p:nvGrpSpPr>
        <p:grpSpPr>
          <a:xfrm>
            <a:off x="6521858" y="2911218"/>
            <a:ext cx="734952" cy="431358"/>
            <a:chOff x="2273833" y="5089536"/>
            <a:chExt cx="734952" cy="431358"/>
          </a:xfrm>
        </p:grpSpPr>
        <p:sp>
          <p:nvSpPr>
            <p:cNvPr id="727" name="TextBox 726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28" name="TextBox 727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29" name="그룹 728"/>
          <p:cNvGrpSpPr/>
          <p:nvPr/>
        </p:nvGrpSpPr>
        <p:grpSpPr>
          <a:xfrm>
            <a:off x="6230800" y="2530617"/>
            <a:ext cx="734952" cy="317788"/>
            <a:chOff x="2309791" y="5203106"/>
            <a:chExt cx="734952" cy="317788"/>
          </a:xfrm>
        </p:grpSpPr>
        <p:sp>
          <p:nvSpPr>
            <p:cNvPr id="730" name="TextBox 72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31" name="TextBox 730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32" name="Browser" descr="&lt;SmartSettings&gt;&lt;SmartResize enabled=&quot;True&quot; minWidth=&quot;140&quot; minHeight=&quot;5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5835984" y="2569853"/>
            <a:ext cx="1778000" cy="2083283"/>
            <a:chOff x="595687" y="1454166"/>
            <a:chExt cx="6668463" cy="3908483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3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0"/>
              </p:custDataLst>
            </p:nvPr>
          </p:nvSpPr>
          <p:spPr>
            <a:xfrm>
              <a:off x="595687" y="1789411"/>
              <a:ext cx="6668455" cy="357323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3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1"/>
              </p:custDataLst>
            </p:nvPr>
          </p:nvSpPr>
          <p:spPr>
            <a:xfrm>
              <a:off x="595691" y="1454166"/>
              <a:ext cx="6668459" cy="33524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3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6685663" y="1545255"/>
              <a:ext cx="369147" cy="17869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736" name="직선 연결선 735"/>
          <p:cNvCxnSpPr/>
          <p:nvPr/>
        </p:nvCxnSpPr>
        <p:spPr>
          <a:xfrm>
            <a:off x="5875922" y="3114752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7" name="직사각형 736"/>
          <p:cNvSpPr/>
          <p:nvPr/>
        </p:nvSpPr>
        <p:spPr bwMode="auto">
          <a:xfrm>
            <a:off x="5915252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직사각형 737"/>
          <p:cNvSpPr/>
          <p:nvPr/>
        </p:nvSpPr>
        <p:spPr bwMode="auto">
          <a:xfrm>
            <a:off x="6724984" y="2775502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9" name="직사각형 738"/>
          <p:cNvSpPr/>
          <p:nvPr/>
        </p:nvSpPr>
        <p:spPr bwMode="auto">
          <a:xfrm>
            <a:off x="6724984" y="2944820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직사각형 739"/>
          <p:cNvSpPr/>
          <p:nvPr/>
        </p:nvSpPr>
        <p:spPr bwMode="auto">
          <a:xfrm>
            <a:off x="5915252" y="2944820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741" name="표 74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81610810"/>
              </p:ext>
            </p:extLst>
          </p:nvPr>
        </p:nvGraphicFramePr>
        <p:xfrm>
          <a:off x="5923344" y="3352681"/>
          <a:ext cx="1616772" cy="850948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96227"/>
                <a:gridCol w="369581"/>
                <a:gridCol w="425482"/>
                <a:gridCol w="425482"/>
              </a:tblGrid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Container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TCNU8385840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Location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7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ISO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22G1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GE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Cargo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Class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XX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Pod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Fpod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Damage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Seal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21564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F/M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i="0" smtClean="0"/>
                        <a:t>Grade</a:t>
                      </a:r>
                      <a:endParaRPr lang="ko-KR" altLang="en-US" sz="700" b="1" i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63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5900780" y="3182614"/>
            <a:ext cx="1649837" cy="112454"/>
            <a:chOff x="705743" y="2424007"/>
            <a:chExt cx="3914453" cy="245337"/>
          </a:xfrm>
          <a:solidFill>
            <a:srgbClr val="FFFFFF"/>
          </a:solidFill>
        </p:grpSpPr>
        <p:cxnSp>
          <p:nvCxnSpPr>
            <p:cNvPr id="764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36"/>
              </p:custDataLst>
            </p:nvPr>
          </p:nvCxnSpPr>
          <p:spPr>
            <a:xfrm flipH="1">
              <a:off x="705743" y="2662596"/>
              <a:ext cx="110062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5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37"/>
              </p:custDataLst>
            </p:nvPr>
          </p:nvCxnSpPr>
          <p:spPr>
            <a:xfrm>
              <a:off x="2608590" y="2665971"/>
              <a:ext cx="2011606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6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815800" y="2424007"/>
              <a:ext cx="1799970" cy="245324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FORE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67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39"/>
              </p:custDataLst>
            </p:nvPr>
          </p:nvSpPr>
          <p:spPr>
            <a:xfrm>
              <a:off x="2735746" y="2424018"/>
              <a:ext cx="1785601" cy="245326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0" tIns="45720" rIns="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AFTR</a:t>
              </a:r>
              <a:endParaRPr lang="en-US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775" name="TextBox 774"/>
          <p:cNvSpPr txBox="1"/>
          <p:nvPr/>
        </p:nvSpPr>
        <p:spPr>
          <a:xfrm>
            <a:off x="3723851" y="4644828"/>
            <a:ext cx="221539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Job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6" name="TextBox 775"/>
          <p:cNvSpPr txBox="1"/>
          <p:nvPr/>
        </p:nvSpPr>
        <p:spPr>
          <a:xfrm>
            <a:off x="1725672" y="5324559"/>
            <a:ext cx="24077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Machine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777" name="TextBox 776"/>
          <p:cNvSpPr txBox="1"/>
          <p:nvPr/>
        </p:nvSpPr>
        <p:spPr>
          <a:xfrm>
            <a:off x="5748874" y="4644828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Container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grpSp>
        <p:nvGrpSpPr>
          <p:cNvPr id="778" name="그룹 777"/>
          <p:cNvGrpSpPr/>
          <p:nvPr/>
        </p:nvGrpSpPr>
        <p:grpSpPr>
          <a:xfrm>
            <a:off x="4556733" y="5362914"/>
            <a:ext cx="795753" cy="968212"/>
            <a:chOff x="3008783" y="5184154"/>
            <a:chExt cx="795753" cy="968212"/>
          </a:xfrm>
        </p:grpSpPr>
        <p:sp>
          <p:nvSpPr>
            <p:cNvPr id="779" name="정육면체 7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0" name="정육면체 7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1" name="정육면체 7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82" name="그룹 781"/>
          <p:cNvGrpSpPr/>
          <p:nvPr/>
        </p:nvGrpSpPr>
        <p:grpSpPr>
          <a:xfrm>
            <a:off x="3874452" y="5233744"/>
            <a:ext cx="573078" cy="601230"/>
            <a:chOff x="5057642" y="4819888"/>
            <a:chExt cx="770134" cy="772576"/>
          </a:xfrm>
        </p:grpSpPr>
        <p:sp>
          <p:nvSpPr>
            <p:cNvPr id="783" name="정육면체 782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4" name="TextBox 783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85" name="그룹 784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786" name="TextBox 785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87" name="TextBox 786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788" name="원통 787"/>
          <p:cNvSpPr/>
          <p:nvPr/>
        </p:nvSpPr>
        <p:spPr bwMode="auto">
          <a:xfrm>
            <a:off x="4521643" y="509658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89" name="그룹 788"/>
          <p:cNvGrpSpPr/>
          <p:nvPr/>
        </p:nvGrpSpPr>
        <p:grpSpPr>
          <a:xfrm>
            <a:off x="4611716" y="5265174"/>
            <a:ext cx="734952" cy="431358"/>
            <a:chOff x="2273833" y="5089536"/>
            <a:chExt cx="734952" cy="431358"/>
          </a:xfrm>
        </p:grpSpPr>
        <p:sp>
          <p:nvSpPr>
            <p:cNvPr id="790" name="TextBox 7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1" name="TextBox 790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792" name="그룹 791"/>
          <p:cNvGrpSpPr/>
          <p:nvPr/>
        </p:nvGrpSpPr>
        <p:grpSpPr>
          <a:xfrm>
            <a:off x="4320658" y="4884573"/>
            <a:ext cx="734952" cy="317788"/>
            <a:chOff x="2309791" y="5203106"/>
            <a:chExt cx="734952" cy="317788"/>
          </a:xfrm>
        </p:grpSpPr>
        <p:sp>
          <p:nvSpPr>
            <p:cNvPr id="793" name="TextBox 79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794" name="TextBox 79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795" name="Browser" descr="&lt;SmartSettings&gt;&lt;SmartResize enabled=&quot;True&quot; minWidth=&quot;140&quot; minHeight=&quot;5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3925842" y="4923811"/>
            <a:ext cx="1778000" cy="1639248"/>
            <a:chOff x="595687" y="1454166"/>
            <a:chExt cx="6668463" cy="39084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79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3"/>
              </p:custDataLst>
            </p:nvPr>
          </p:nvSpPr>
          <p:spPr>
            <a:xfrm>
              <a:off x="595687" y="1880224"/>
              <a:ext cx="6668455" cy="3482428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4"/>
              </p:custDataLst>
            </p:nvPr>
          </p:nvSpPr>
          <p:spPr>
            <a:xfrm>
              <a:off x="595691" y="1454166"/>
              <a:ext cx="6668459" cy="42605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79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6685663" y="1569929"/>
              <a:ext cx="369147" cy="22710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14" name="직사각형 813"/>
          <p:cNvSpPr/>
          <p:nvPr/>
        </p:nvSpPr>
        <p:spPr bwMode="auto">
          <a:xfrm>
            <a:off x="4005110" y="5696532"/>
            <a:ext cx="1628078" cy="501579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5" name="Button"/>
          <p:cNvSpPr/>
          <p:nvPr/>
        </p:nvSpPr>
        <p:spPr>
          <a:xfrm>
            <a:off x="4400377" y="6228882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Send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16" name="TextBox 815"/>
          <p:cNvSpPr txBox="1"/>
          <p:nvPr/>
        </p:nvSpPr>
        <p:spPr>
          <a:xfrm>
            <a:off x="3560246" y="6563059"/>
            <a:ext cx="265589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ITV Pop-Up : IM(Instance Message)&gt;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216" name="Button"/>
          <p:cNvSpPr/>
          <p:nvPr/>
        </p:nvSpPr>
        <p:spPr>
          <a:xfrm>
            <a:off x="185065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7" name="Button"/>
          <p:cNvSpPr/>
          <p:nvPr/>
        </p:nvSpPr>
        <p:spPr>
          <a:xfrm>
            <a:off x="4019751" y="2067391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8" name="Button"/>
          <p:cNvSpPr/>
          <p:nvPr/>
        </p:nvSpPr>
        <p:spPr>
          <a:xfrm>
            <a:off x="5938552" y="211731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19" name="Button"/>
          <p:cNvSpPr/>
          <p:nvPr/>
        </p:nvSpPr>
        <p:spPr>
          <a:xfrm>
            <a:off x="2086382" y="5160730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0" name="Button"/>
          <p:cNvSpPr/>
          <p:nvPr/>
        </p:nvSpPr>
        <p:spPr>
          <a:xfrm>
            <a:off x="4012164" y="4451717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1" name="Button"/>
          <p:cNvSpPr/>
          <p:nvPr/>
        </p:nvSpPr>
        <p:spPr>
          <a:xfrm>
            <a:off x="5921993" y="4267876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2" name="직사각형 221"/>
          <p:cNvSpPr/>
          <p:nvPr/>
        </p:nvSpPr>
        <p:spPr bwMode="auto">
          <a:xfrm>
            <a:off x="1299702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5133740" y="569750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직사각형 223"/>
          <p:cNvSpPr/>
          <p:nvPr/>
        </p:nvSpPr>
        <p:spPr bwMode="auto">
          <a:xfrm>
            <a:off x="7042161" y="585934"/>
            <a:ext cx="504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Button"/>
          <p:cNvSpPr/>
          <p:nvPr/>
        </p:nvSpPr>
        <p:spPr>
          <a:xfrm>
            <a:off x="2951966" y="5158718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7" name="Button"/>
          <p:cNvSpPr/>
          <p:nvPr/>
        </p:nvSpPr>
        <p:spPr>
          <a:xfrm>
            <a:off x="4900887" y="445171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28" name="Button"/>
          <p:cNvSpPr/>
          <p:nvPr/>
        </p:nvSpPr>
        <p:spPr>
          <a:xfrm>
            <a:off x="6793896" y="4267876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cxnSp>
        <p:nvCxnSpPr>
          <p:cNvPr id="231" name="직선 연결선 230"/>
          <p:cNvCxnSpPr/>
          <p:nvPr/>
        </p:nvCxnSpPr>
        <p:spPr>
          <a:xfrm>
            <a:off x="3965779" y="548863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2" name="직사각형 231"/>
          <p:cNvSpPr/>
          <p:nvPr/>
        </p:nvSpPr>
        <p:spPr bwMode="auto">
          <a:xfrm>
            <a:off x="4005109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4814841" y="5149381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4814841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4005109" y="5318699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931244" y="5504206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Instance Message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278" name="그룹 277"/>
          <p:cNvGrpSpPr/>
          <p:nvPr/>
        </p:nvGrpSpPr>
        <p:grpSpPr>
          <a:xfrm>
            <a:off x="2616303" y="812659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2671286" y="714919"/>
            <a:ext cx="734952" cy="431358"/>
            <a:chOff x="2273833" y="5089536"/>
            <a:chExt cx="734952" cy="431358"/>
          </a:xfrm>
        </p:grpSpPr>
        <p:sp>
          <p:nvSpPr>
            <p:cNvPr id="283" name="TextBox 28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84" name="TextBox 28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85" name="Browser" descr="&lt;SmartSettings&gt;&lt;SmartResize enabled=&quot;True&quot; minWidth=&quot;140&quot; minHeight=&quot;5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1985412" y="373555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8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0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1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B04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8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89" name="직사각형 288"/>
          <p:cNvSpPr/>
          <p:nvPr/>
        </p:nvSpPr>
        <p:spPr bwMode="auto">
          <a:xfrm>
            <a:off x="2623732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직사각형 289"/>
          <p:cNvSpPr/>
          <p:nvPr/>
        </p:nvSpPr>
        <p:spPr bwMode="auto">
          <a:xfrm>
            <a:off x="2048668" y="579204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291" name="직선 연결선 290"/>
          <p:cNvCxnSpPr/>
          <p:nvPr/>
        </p:nvCxnSpPr>
        <p:spPr>
          <a:xfrm>
            <a:off x="2025350" y="748521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4" name="TextBox 303"/>
          <p:cNvSpPr txBox="1"/>
          <p:nvPr/>
        </p:nvSpPr>
        <p:spPr>
          <a:xfrm>
            <a:off x="1945764" y="2290484"/>
            <a:ext cx="187382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TC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05" name="Button"/>
          <p:cNvSpPr/>
          <p:nvPr/>
        </p:nvSpPr>
        <p:spPr>
          <a:xfrm>
            <a:off x="2079984" y="1523114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6" name="직사각형 305"/>
          <p:cNvSpPr/>
          <p:nvPr/>
        </p:nvSpPr>
        <p:spPr bwMode="auto">
          <a:xfrm>
            <a:off x="3194621" y="585934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07" name="표 3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9925217"/>
              </p:ext>
            </p:extLst>
          </p:nvPr>
        </p:nvGraphicFramePr>
        <p:xfrm>
          <a:off x="2056807" y="8034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08" name="그룹 307"/>
          <p:cNvGrpSpPr/>
          <p:nvPr/>
        </p:nvGrpSpPr>
        <p:grpSpPr>
          <a:xfrm>
            <a:off x="708877" y="3009424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763860" y="2911684"/>
            <a:ext cx="734952" cy="431358"/>
            <a:chOff x="2273833" y="5089536"/>
            <a:chExt cx="734952" cy="431358"/>
          </a:xfrm>
        </p:grpSpPr>
        <p:sp>
          <p:nvSpPr>
            <p:cNvPr id="313" name="TextBox 31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5" name="Browser" descr="&lt;SmartSettings&gt;&lt;SmartResize enabled=&quot;True&quot; minWidth=&quot;140&quot; minHeight=&quot;5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77986" y="2570320"/>
            <a:ext cx="1778000" cy="1975325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1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7"/>
              </p:custDataLst>
            </p:nvPr>
          </p:nvSpPr>
          <p:spPr>
            <a:xfrm>
              <a:off x="595687" y="1807734"/>
              <a:ext cx="6668455" cy="355491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8"/>
              </p:custDataLst>
            </p:nvPr>
          </p:nvSpPr>
          <p:spPr>
            <a:xfrm>
              <a:off x="595691" y="1454166"/>
              <a:ext cx="6668459" cy="3535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RC10</a:t>
              </a:r>
            </a:p>
          </p:txBody>
        </p:sp>
        <p:sp>
          <p:nvSpPr>
            <p:cNvPr id="31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6685663" y="1550234"/>
              <a:ext cx="369147" cy="188465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19" name="직사각형 318"/>
          <p:cNvSpPr/>
          <p:nvPr/>
        </p:nvSpPr>
        <p:spPr bwMode="auto">
          <a:xfrm>
            <a:off x="708214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직사각형 319"/>
          <p:cNvSpPr/>
          <p:nvPr/>
        </p:nvSpPr>
        <p:spPr bwMode="auto">
          <a:xfrm>
            <a:off x="133150" y="2775969"/>
            <a:ext cx="576000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321" name="직선 연결선 320"/>
          <p:cNvCxnSpPr/>
          <p:nvPr/>
        </p:nvCxnSpPr>
        <p:spPr>
          <a:xfrm>
            <a:off x="85556" y="2945286"/>
            <a:ext cx="1738062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TextBox 331"/>
          <p:cNvSpPr txBox="1"/>
          <p:nvPr/>
        </p:nvSpPr>
        <p:spPr>
          <a:xfrm>
            <a:off x="40431" y="4487249"/>
            <a:ext cx="174455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Q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C Pop-Up : Alarm Tab&gt;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34" name="Button"/>
          <p:cNvSpPr/>
          <p:nvPr/>
        </p:nvSpPr>
        <p:spPr>
          <a:xfrm>
            <a:off x="181531" y="3693948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35" name="직사각형 334"/>
          <p:cNvSpPr/>
          <p:nvPr/>
        </p:nvSpPr>
        <p:spPr bwMode="auto">
          <a:xfrm>
            <a:off x="1285140" y="2774607"/>
            <a:ext cx="504000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336" name="표 33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89381075"/>
              </p:ext>
            </p:extLst>
          </p:nvPr>
        </p:nvGraphicFramePr>
        <p:xfrm>
          <a:off x="149247" y="2981664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7" name="그룹 336"/>
          <p:cNvGrpSpPr/>
          <p:nvPr/>
        </p:nvGrpSpPr>
        <p:grpSpPr>
          <a:xfrm>
            <a:off x="708277" y="5372134"/>
            <a:ext cx="795753" cy="968212"/>
            <a:chOff x="3008783" y="5184154"/>
            <a:chExt cx="795753" cy="968212"/>
          </a:xfrm>
        </p:grpSpPr>
        <p:sp>
          <p:nvSpPr>
            <p:cNvPr id="338" name="정육면체 3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0" name="정육면체 3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47" name="원통 346"/>
          <p:cNvSpPr/>
          <p:nvPr/>
        </p:nvSpPr>
        <p:spPr bwMode="auto">
          <a:xfrm>
            <a:off x="673187" y="5105804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8" name="그룹 347"/>
          <p:cNvGrpSpPr/>
          <p:nvPr/>
        </p:nvGrpSpPr>
        <p:grpSpPr>
          <a:xfrm>
            <a:off x="763260" y="5274394"/>
            <a:ext cx="734952" cy="431358"/>
            <a:chOff x="2273833" y="5089536"/>
            <a:chExt cx="734952" cy="431358"/>
          </a:xfrm>
        </p:grpSpPr>
        <p:sp>
          <p:nvSpPr>
            <p:cNvPr id="349" name="TextBox 34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0" name="TextBox 349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51" name="Browser" descr="&lt;SmartSettings&gt;&lt;SmartResize enabled=&quot;True&quot; minWidth=&quot;140&quot; minHeight=&quot;5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77386" y="4933030"/>
            <a:ext cx="1778000" cy="1608489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52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4"/>
              </p:custDataLst>
            </p:nvPr>
          </p:nvSpPr>
          <p:spPr>
            <a:xfrm>
              <a:off x="595687" y="1888372"/>
              <a:ext cx="6668455" cy="3474279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53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5"/>
              </p:custDataLst>
            </p:nvPr>
          </p:nvSpPr>
          <p:spPr>
            <a:xfrm>
              <a:off x="595691" y="1454166"/>
              <a:ext cx="6668459" cy="43420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T1029</a:t>
              </a:r>
            </a:p>
          </p:txBody>
        </p:sp>
        <p:sp>
          <p:nvSpPr>
            <p:cNvPr id="354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6685663" y="1572143"/>
              <a:ext cx="369147" cy="23144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55" name="직선 연결선 354"/>
          <p:cNvCxnSpPr/>
          <p:nvPr/>
        </p:nvCxnSpPr>
        <p:spPr>
          <a:xfrm>
            <a:off x="117324" y="5477928"/>
            <a:ext cx="169033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6" name="직사각형 355"/>
          <p:cNvSpPr/>
          <p:nvPr/>
        </p:nvSpPr>
        <p:spPr bwMode="auto">
          <a:xfrm>
            <a:off x="156654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Machine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직사각형 356"/>
          <p:cNvSpPr/>
          <p:nvPr/>
        </p:nvSpPr>
        <p:spPr bwMode="auto">
          <a:xfrm>
            <a:off x="966386" y="5138678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직사각형 357"/>
          <p:cNvSpPr/>
          <p:nvPr/>
        </p:nvSpPr>
        <p:spPr bwMode="auto">
          <a:xfrm>
            <a:off x="966386" y="5307996"/>
            <a:ext cx="809732" cy="16931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Alarm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직사각형 358"/>
          <p:cNvSpPr/>
          <p:nvPr/>
        </p:nvSpPr>
        <p:spPr bwMode="auto">
          <a:xfrm>
            <a:off x="156654" y="5307996"/>
            <a:ext cx="809732" cy="16931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Container</a:t>
            </a:r>
            <a:endParaRPr lang="ko-KR" altLang="en-US" sz="8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-9724" y="6514455"/>
            <a:ext cx="197902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0000FF"/>
                </a:solidFill>
                <a:latin typeface="+mn-ea"/>
              </a:rPr>
              <a:t>&lt;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ITV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Pop-Up : 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Alarm </a:t>
            </a:r>
            <a:r>
              <a:rPr lang="en-US" altLang="ko-KR" sz="900" b="1">
                <a:solidFill>
                  <a:srgbClr val="0000FF"/>
                </a:solidFill>
                <a:latin typeface="+mn-ea"/>
              </a:rPr>
              <a:t>Tab&gt;</a:t>
            </a:r>
            <a:endParaRPr lang="ko-KR" altLang="en-US" sz="900" b="1">
              <a:solidFill>
                <a:srgbClr val="0000FF"/>
              </a:solidFill>
              <a:latin typeface="+mn-ea"/>
            </a:endParaRPr>
          </a:p>
        </p:txBody>
      </p:sp>
      <p:sp>
        <p:nvSpPr>
          <p:cNvPr id="368" name="Button"/>
          <p:cNvSpPr/>
          <p:nvPr/>
        </p:nvSpPr>
        <p:spPr>
          <a:xfrm>
            <a:off x="139119" y="6266889"/>
            <a:ext cx="828050" cy="124671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Driver View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69" name="Button"/>
          <p:cNvSpPr/>
          <p:nvPr/>
        </p:nvSpPr>
        <p:spPr>
          <a:xfrm>
            <a:off x="1035298" y="6266889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accent2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IM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70" name="표 3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1647589"/>
              </p:ext>
            </p:extLst>
          </p:nvPr>
        </p:nvGraphicFramePr>
        <p:xfrm>
          <a:off x="138372" y="5559230"/>
          <a:ext cx="1648242" cy="65802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27114"/>
                <a:gridCol w="396509"/>
                <a:gridCol w="824619"/>
              </a:tblGrid>
              <a:tr h="11565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Time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Level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Message</a:t>
                      </a:r>
                      <a:endParaRPr lang="ko-KR" altLang="en-US" sz="700" b="1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12:51:32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Critical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DGPS Correction Server Disconnect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9:12:01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Major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Tire Puncture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5651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/>
                        <a:t>9:12:00</a:t>
                      </a:r>
                      <a:endParaRPr lang="ko-KR" altLang="en-US" sz="700" smtClean="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Minor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ITV Execution Time Over</a:t>
                      </a:r>
                      <a:endParaRPr lang="ko-KR" altLang="en-US" sz="700"/>
                    </a:p>
                  </a:txBody>
                  <a:tcPr marL="0" marR="0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95" name="Scrollbar" descr="&lt;SmartSettings&gt;&lt;SmartResize enabled=&quot;True&quot; minWidth=&quot;4.5&quot; minHeight=&quot;18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1737893" y="789772"/>
            <a:ext cx="85725" cy="1296000"/>
            <a:chOff x="5794310" y="1229599"/>
            <a:chExt cx="85725" cy="2743200"/>
          </a:xfrm>
        </p:grpSpPr>
        <p:sp>
          <p:nvSpPr>
            <p:cNvPr id="296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7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21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8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9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3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62" name="타원 561"/>
          <p:cNvSpPr/>
          <p:nvPr/>
        </p:nvSpPr>
        <p:spPr>
          <a:xfrm>
            <a:off x="1996382" y="14954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3" name="Scrollbar" descr="&lt;SmartSettings&gt;&lt;SmartResize enabled=&quot;True&quot; minWidth=&quot;4.5&quot; minHeight=&quot;18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7480535" y="789772"/>
            <a:ext cx="85725" cy="1296000"/>
            <a:chOff x="5794310" y="1229599"/>
            <a:chExt cx="85725" cy="2743200"/>
          </a:xfrm>
        </p:grpSpPr>
        <p:sp>
          <p:nvSpPr>
            <p:cNvPr id="324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5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5794310" y="1411057"/>
              <a:ext cx="85725" cy="1668380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6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>
              <a:off x="5808597" y="1286724"/>
              <a:ext cx="57150" cy="67204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7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>
              <a:off x="5808597" y="3848470"/>
              <a:ext cx="57150" cy="67204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28" name="Scrollbar" descr="&lt;SmartSettings&gt;&lt;SmartResize enabled=&quot;True&quot; minWidth=&quot;4.5&quot; minHeight=&quot;18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5585980" y="3170619"/>
            <a:ext cx="85725" cy="1224000"/>
            <a:chOff x="5794310" y="1229599"/>
            <a:chExt cx="85725" cy="2743200"/>
          </a:xfrm>
        </p:grpSpPr>
        <p:sp>
          <p:nvSpPr>
            <p:cNvPr id="329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5794310" y="1421733"/>
              <a:ext cx="85725" cy="1668379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>
              <a:off x="5808597" y="1290084"/>
              <a:ext cx="57150" cy="71157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3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>
              <a:off x="5808597" y="3841157"/>
              <a:ext cx="57150" cy="71157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277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0680641"/>
              </p:ext>
            </p:extLst>
          </p:nvPr>
        </p:nvGraphicFramePr>
        <p:xfrm>
          <a:off x="7709484" y="849869"/>
          <a:ext cx="2130802" cy="2888371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398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3981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(List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전장비 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현재발생기준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적용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알람해제건 미노출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발생시간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(hh:mm:ss),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등급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(Critical/Major/Minor/System),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알람내용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4549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Driver Viewer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(51p)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4549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8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2179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2166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2179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7489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8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3487122" y="699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2" name="타원 291"/>
          <p:cNvSpPr/>
          <p:nvPr/>
        </p:nvSpPr>
        <p:spPr>
          <a:xfrm>
            <a:off x="1617489" y="28878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3" name="타원 292"/>
          <p:cNvSpPr/>
          <p:nvPr/>
        </p:nvSpPr>
        <p:spPr>
          <a:xfrm>
            <a:off x="6448" y="366954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4" name="타원 293"/>
          <p:cNvSpPr/>
          <p:nvPr/>
        </p:nvSpPr>
        <p:spPr>
          <a:xfrm>
            <a:off x="-1975" y="62411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0" name="타원 299"/>
          <p:cNvSpPr/>
          <p:nvPr/>
        </p:nvSpPr>
        <p:spPr>
          <a:xfrm>
            <a:off x="1592295" y="543597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9539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" name="그림 40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3059622" y="3172669"/>
            <a:ext cx="1034205" cy="1034205"/>
          </a:xfrm>
          <a:prstGeom prst="rect">
            <a:avLst/>
          </a:prstGeom>
        </p:spPr>
      </p:pic>
      <p:cxnSp>
        <p:nvCxnSpPr>
          <p:cNvPr id="25" name="직선 연결선 24"/>
          <p:cNvCxnSpPr/>
          <p:nvPr/>
        </p:nvCxnSpPr>
        <p:spPr>
          <a:xfrm flipH="1">
            <a:off x="4664973" y="3965992"/>
            <a:ext cx="2982269" cy="286577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6631580" y="665764"/>
            <a:ext cx="795753" cy="968212"/>
            <a:chOff x="3008783" y="5184154"/>
            <a:chExt cx="795753" cy="968212"/>
          </a:xfrm>
        </p:grpSpPr>
        <p:sp>
          <p:nvSpPr>
            <p:cNvPr id="287" name="정육면체 28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정육면체 28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정육면체 28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1</a:t>
            </a:r>
            <a:r>
              <a:rPr lang="ko-KR" altLang="en-US" sz="800" smtClean="0">
                <a:latin typeface="+mj-ea"/>
                <a:ea typeface="+mj-ea"/>
              </a:rPr>
              <a:t>단계 </a:t>
            </a:r>
            <a:r>
              <a:rPr lang="en-US" altLang="ko-KR" sz="800" smtClean="0">
                <a:latin typeface="+mj-ea"/>
                <a:ea typeface="+mj-ea"/>
              </a:rPr>
              <a:t>&gt; RS, EH </a:t>
            </a:r>
            <a:r>
              <a:rPr lang="ko-KR" altLang="en-US" sz="800" smtClean="0">
                <a:latin typeface="+mj-ea"/>
                <a:ea typeface="+mj-ea"/>
              </a:rPr>
              <a:t>외 알람</a:t>
            </a:r>
            <a:r>
              <a:rPr lang="en-US" altLang="ko-KR" sz="800" smtClean="0">
                <a:latin typeface="+mj-ea"/>
                <a:ea typeface="+mj-ea"/>
              </a:rPr>
              <a:t>/</a:t>
            </a:r>
            <a:r>
              <a:rPr lang="ko-KR" altLang="en-US" sz="800" smtClean="0">
                <a:latin typeface="+mj-ea"/>
                <a:ea typeface="+mj-ea"/>
              </a:rPr>
              <a:t>잡아이콘</a:t>
            </a:r>
            <a:r>
              <a:rPr lang="en-US" altLang="ko-KR" sz="800" smtClean="0">
                <a:latin typeface="+mj-ea"/>
                <a:ea typeface="+mj-ea"/>
              </a:rPr>
              <a:t>/</a:t>
            </a:r>
            <a:r>
              <a:rPr lang="ko-KR" altLang="en-US" sz="800" smtClean="0">
                <a:latin typeface="+mj-ea"/>
                <a:ea typeface="+mj-ea"/>
              </a:rPr>
              <a:t>팝</a:t>
            </a:r>
            <a:r>
              <a:rPr lang="ko-KR" altLang="en-US" sz="800">
                <a:latin typeface="+mj-ea"/>
                <a:ea typeface="+mj-ea"/>
              </a:rPr>
              <a:t>업</a:t>
            </a:r>
            <a:r>
              <a:rPr lang="ko-KR" altLang="en-US" sz="800" smtClean="0">
                <a:latin typeface="+mj-ea"/>
                <a:ea typeface="+mj-ea"/>
              </a:rPr>
              <a:t> 표시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4304754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cxnSp>
        <p:nvCxnSpPr>
          <p:cNvPr id="14" name="직선 연결선 13"/>
          <p:cNvCxnSpPr/>
          <p:nvPr/>
        </p:nvCxnSpPr>
        <p:spPr>
          <a:xfrm flipV="1">
            <a:off x="61170" y="609720"/>
            <a:ext cx="7189573" cy="239859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양쪽 모서리가 둥근 사각형 99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이등변 삼각형 100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51" name="직선 연결선 150"/>
          <p:cNvCxnSpPr/>
          <p:nvPr/>
        </p:nvCxnSpPr>
        <p:spPr>
          <a:xfrm flipV="1">
            <a:off x="83511" y="1497029"/>
            <a:ext cx="7585321" cy="379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 158"/>
          <p:cNvCxnSpPr/>
          <p:nvPr/>
        </p:nvCxnSpPr>
        <p:spPr>
          <a:xfrm flipV="1">
            <a:off x="83511" y="2014917"/>
            <a:ext cx="7585321" cy="434690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7" name="그룹 226"/>
          <p:cNvGrpSpPr/>
          <p:nvPr/>
        </p:nvGrpSpPr>
        <p:grpSpPr>
          <a:xfrm>
            <a:off x="145408" y="1220287"/>
            <a:ext cx="795753" cy="968212"/>
            <a:chOff x="3008783" y="5184154"/>
            <a:chExt cx="795753" cy="968212"/>
          </a:xfrm>
        </p:grpSpPr>
        <p:sp>
          <p:nvSpPr>
            <p:cNvPr id="228" name="정육면체 22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9" name="정육면체 22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0" name="정육면체 22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231" name="직선 연결선 230"/>
          <p:cNvCxnSpPr/>
          <p:nvPr/>
        </p:nvCxnSpPr>
        <p:spPr>
          <a:xfrm flipV="1">
            <a:off x="61169" y="609717"/>
            <a:ext cx="6030687" cy="18254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그룹 231"/>
          <p:cNvGrpSpPr/>
          <p:nvPr/>
        </p:nvGrpSpPr>
        <p:grpSpPr>
          <a:xfrm>
            <a:off x="840748" y="1009341"/>
            <a:ext cx="795753" cy="968212"/>
            <a:chOff x="3008783" y="5184154"/>
            <a:chExt cx="795753" cy="968212"/>
          </a:xfrm>
        </p:grpSpPr>
        <p:sp>
          <p:nvSpPr>
            <p:cNvPr id="233" name="정육면체 2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4" name="정육면체 2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5" name="정육면체 2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1534809" y="798949"/>
            <a:ext cx="795753" cy="968212"/>
            <a:chOff x="3008783" y="5184154"/>
            <a:chExt cx="795753" cy="968212"/>
          </a:xfrm>
        </p:grpSpPr>
        <p:sp>
          <p:nvSpPr>
            <p:cNvPr id="237" name="정육면체 2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8" name="정육면체 2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9" name="정육면체 2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0" name="그룹 239"/>
          <p:cNvGrpSpPr/>
          <p:nvPr/>
        </p:nvGrpSpPr>
        <p:grpSpPr>
          <a:xfrm>
            <a:off x="2233404" y="587827"/>
            <a:ext cx="795753" cy="968212"/>
            <a:chOff x="3008783" y="5184154"/>
            <a:chExt cx="795753" cy="968212"/>
          </a:xfrm>
        </p:grpSpPr>
        <p:sp>
          <p:nvSpPr>
            <p:cNvPr id="241" name="정육면체 2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정육면체 24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정육면체 24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46" name="정육면체 245"/>
          <p:cNvSpPr/>
          <p:nvPr/>
        </p:nvSpPr>
        <p:spPr bwMode="auto">
          <a:xfrm>
            <a:off x="2931173" y="950135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정육면체 251"/>
          <p:cNvSpPr/>
          <p:nvPr/>
        </p:nvSpPr>
        <p:spPr bwMode="auto">
          <a:xfrm>
            <a:off x="2931173" y="666913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54" name="그룹 253"/>
          <p:cNvGrpSpPr/>
          <p:nvPr/>
        </p:nvGrpSpPr>
        <p:grpSpPr>
          <a:xfrm>
            <a:off x="122647" y="3864444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55" name="정육면체 2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6" name="정육면체 2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7" name="정육면체 2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8" name="그룹 257"/>
          <p:cNvGrpSpPr/>
          <p:nvPr/>
        </p:nvGrpSpPr>
        <p:grpSpPr>
          <a:xfrm>
            <a:off x="817989" y="3564486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59" name="정육면체 2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0" name="정육면체 2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1" name="정육면체 2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2" name="그룹 261"/>
          <p:cNvGrpSpPr/>
          <p:nvPr/>
        </p:nvGrpSpPr>
        <p:grpSpPr>
          <a:xfrm>
            <a:off x="1512048" y="3232714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63" name="정육면체 26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4" name="정육면체 26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5" name="정육면체 26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6" name="그룹 265"/>
          <p:cNvGrpSpPr/>
          <p:nvPr/>
        </p:nvGrpSpPr>
        <p:grpSpPr>
          <a:xfrm>
            <a:off x="2210644" y="2892120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67" name="정육면체 26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8" name="정육면체 26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9" name="정육면체 26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0" name="그룹 269"/>
          <p:cNvGrpSpPr/>
          <p:nvPr/>
        </p:nvGrpSpPr>
        <p:grpSpPr>
          <a:xfrm>
            <a:off x="3850404" y="2052901"/>
            <a:ext cx="795753" cy="968212"/>
            <a:chOff x="3008783" y="5184154"/>
            <a:chExt cx="795753" cy="968212"/>
          </a:xfrm>
        </p:grpSpPr>
        <p:sp>
          <p:nvSpPr>
            <p:cNvPr id="271" name="정육면체 27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2" name="정육면체 2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4" name="그룹 273"/>
          <p:cNvGrpSpPr/>
          <p:nvPr/>
        </p:nvGrpSpPr>
        <p:grpSpPr>
          <a:xfrm>
            <a:off x="4545745" y="1752943"/>
            <a:ext cx="795753" cy="968212"/>
            <a:chOff x="3008783" y="5184154"/>
            <a:chExt cx="795753" cy="968212"/>
          </a:xfrm>
        </p:grpSpPr>
        <p:sp>
          <p:nvSpPr>
            <p:cNvPr id="275" name="정육면체 27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정육면체 27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7" name="정육면체 2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5239805" y="1421171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5938402" y="1040117"/>
            <a:ext cx="795753" cy="968212"/>
            <a:chOff x="3008783" y="5184154"/>
            <a:chExt cx="795753" cy="968212"/>
          </a:xfrm>
        </p:grpSpPr>
        <p:sp>
          <p:nvSpPr>
            <p:cNvPr id="283" name="정육면체 28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정육면체 28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정육면체 28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05" name="정육면체 304"/>
          <p:cNvSpPr/>
          <p:nvPr/>
        </p:nvSpPr>
        <p:spPr bwMode="auto">
          <a:xfrm>
            <a:off x="473880" y="612387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6" name="정육면체 305"/>
          <p:cNvSpPr/>
          <p:nvPr/>
        </p:nvSpPr>
        <p:spPr bwMode="auto">
          <a:xfrm>
            <a:off x="473880" y="5840649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7" name="정육면체 306"/>
          <p:cNvSpPr/>
          <p:nvPr/>
        </p:nvSpPr>
        <p:spPr bwMode="auto">
          <a:xfrm>
            <a:off x="473880" y="554650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8" name="그룹 307"/>
          <p:cNvGrpSpPr/>
          <p:nvPr/>
        </p:nvGrpSpPr>
        <p:grpSpPr>
          <a:xfrm>
            <a:off x="1169222" y="5246543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4647480" y="3597462"/>
            <a:ext cx="795753" cy="968212"/>
            <a:chOff x="3008783" y="5184154"/>
            <a:chExt cx="795753" cy="968212"/>
          </a:xfrm>
        </p:grpSpPr>
        <p:sp>
          <p:nvSpPr>
            <p:cNvPr id="329" name="정육면체 3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정육면체 3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정육면체 3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2" name="그룹 331"/>
          <p:cNvGrpSpPr/>
          <p:nvPr/>
        </p:nvGrpSpPr>
        <p:grpSpPr>
          <a:xfrm>
            <a:off x="5346076" y="3256868"/>
            <a:ext cx="795753" cy="968212"/>
            <a:chOff x="3008783" y="5184154"/>
            <a:chExt cx="795753" cy="968212"/>
          </a:xfrm>
        </p:grpSpPr>
        <p:sp>
          <p:nvSpPr>
            <p:cNvPr id="333" name="정육면체 3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정육면체 3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정육면체 3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6" name="그룹 335"/>
          <p:cNvGrpSpPr/>
          <p:nvPr/>
        </p:nvGrpSpPr>
        <p:grpSpPr>
          <a:xfrm>
            <a:off x="1837545" y="5823913"/>
            <a:ext cx="795753" cy="968212"/>
            <a:chOff x="3008783" y="5184154"/>
            <a:chExt cx="795753" cy="968212"/>
          </a:xfrm>
        </p:grpSpPr>
        <p:sp>
          <p:nvSpPr>
            <p:cNvPr id="337" name="정육면체 3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정육면체 3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0" name="그룹 339"/>
          <p:cNvGrpSpPr/>
          <p:nvPr/>
        </p:nvGrpSpPr>
        <p:grpSpPr>
          <a:xfrm>
            <a:off x="2532886" y="5434943"/>
            <a:ext cx="795753" cy="968212"/>
            <a:chOff x="3008783" y="5184154"/>
            <a:chExt cx="795753" cy="968212"/>
          </a:xfrm>
        </p:grpSpPr>
        <p:sp>
          <p:nvSpPr>
            <p:cNvPr id="341" name="정육면체 3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2" name="정육면체 3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정육면체 3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4" name="그룹 343"/>
          <p:cNvGrpSpPr/>
          <p:nvPr/>
        </p:nvGrpSpPr>
        <p:grpSpPr>
          <a:xfrm>
            <a:off x="3226946" y="5103171"/>
            <a:ext cx="795753" cy="968212"/>
            <a:chOff x="3008783" y="5184154"/>
            <a:chExt cx="795753" cy="968212"/>
          </a:xfrm>
        </p:grpSpPr>
        <p:sp>
          <p:nvSpPr>
            <p:cNvPr id="345" name="정육면체 34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정육면체 34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정육면체 34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8" name="그룹 347"/>
          <p:cNvGrpSpPr/>
          <p:nvPr/>
        </p:nvGrpSpPr>
        <p:grpSpPr>
          <a:xfrm>
            <a:off x="3925542" y="4714025"/>
            <a:ext cx="795753" cy="968212"/>
            <a:chOff x="3008783" y="5184154"/>
            <a:chExt cx="795753" cy="968212"/>
          </a:xfrm>
        </p:grpSpPr>
        <p:sp>
          <p:nvSpPr>
            <p:cNvPr id="349" name="정육면체 34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정육면체 34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1" name="정육면체 35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4621744" y="4336672"/>
            <a:ext cx="795753" cy="968212"/>
            <a:chOff x="3008783" y="5184154"/>
            <a:chExt cx="795753" cy="968212"/>
          </a:xfrm>
        </p:grpSpPr>
        <p:sp>
          <p:nvSpPr>
            <p:cNvPr id="353" name="정육면체 35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4" name="정육면체 35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5" name="정육면체 35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317085" y="3826322"/>
            <a:ext cx="795753" cy="968212"/>
            <a:chOff x="3008783" y="5184154"/>
            <a:chExt cx="795753" cy="968212"/>
          </a:xfrm>
        </p:grpSpPr>
        <p:sp>
          <p:nvSpPr>
            <p:cNvPr id="357" name="정육면체 3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정육면체 3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정육면체 3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0" name="그룹 359"/>
          <p:cNvGrpSpPr/>
          <p:nvPr/>
        </p:nvGrpSpPr>
        <p:grpSpPr>
          <a:xfrm>
            <a:off x="6011145" y="3340802"/>
            <a:ext cx="795753" cy="968212"/>
            <a:chOff x="3008783" y="5184154"/>
            <a:chExt cx="795753" cy="968212"/>
          </a:xfrm>
        </p:grpSpPr>
        <p:sp>
          <p:nvSpPr>
            <p:cNvPr id="361" name="정육면체 3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정육면체 3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3" name="정육면체 3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4" name="그룹 363"/>
          <p:cNvGrpSpPr/>
          <p:nvPr/>
        </p:nvGrpSpPr>
        <p:grpSpPr>
          <a:xfrm>
            <a:off x="6709741" y="2789816"/>
            <a:ext cx="795753" cy="968212"/>
            <a:chOff x="3008783" y="5184154"/>
            <a:chExt cx="795753" cy="968212"/>
          </a:xfrm>
        </p:grpSpPr>
        <p:sp>
          <p:nvSpPr>
            <p:cNvPr id="365" name="정육면체 36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정육면체 36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7" name="정육면체 36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8" name="그룹 367"/>
          <p:cNvGrpSpPr/>
          <p:nvPr/>
        </p:nvGrpSpPr>
        <p:grpSpPr>
          <a:xfrm>
            <a:off x="3976814" y="5809634"/>
            <a:ext cx="795753" cy="968212"/>
            <a:chOff x="3008783" y="5184154"/>
            <a:chExt cx="795753" cy="968212"/>
          </a:xfrm>
        </p:grpSpPr>
        <p:sp>
          <p:nvSpPr>
            <p:cNvPr id="369" name="정육면체 36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정육면체 36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정육면체 37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2" name="그룹 371"/>
          <p:cNvGrpSpPr/>
          <p:nvPr/>
        </p:nvGrpSpPr>
        <p:grpSpPr>
          <a:xfrm>
            <a:off x="4672155" y="5145536"/>
            <a:ext cx="795753" cy="968212"/>
            <a:chOff x="3008783" y="5184154"/>
            <a:chExt cx="795753" cy="968212"/>
          </a:xfrm>
        </p:grpSpPr>
        <p:sp>
          <p:nvSpPr>
            <p:cNvPr id="373" name="정육면체 37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정육면체 37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5" name="정육면체 37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6" name="그룹 375"/>
          <p:cNvGrpSpPr/>
          <p:nvPr/>
        </p:nvGrpSpPr>
        <p:grpSpPr>
          <a:xfrm>
            <a:off x="5366215" y="4465808"/>
            <a:ext cx="795753" cy="968212"/>
            <a:chOff x="3008783" y="5184154"/>
            <a:chExt cx="795753" cy="968212"/>
          </a:xfrm>
        </p:grpSpPr>
        <p:sp>
          <p:nvSpPr>
            <p:cNvPr id="377" name="정육면체 37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8" name="정육면체 37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9" name="정육면체 37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6064811" y="3801534"/>
            <a:ext cx="795753" cy="968212"/>
            <a:chOff x="3008783" y="5184154"/>
            <a:chExt cx="795753" cy="968212"/>
          </a:xfrm>
        </p:grpSpPr>
        <p:sp>
          <p:nvSpPr>
            <p:cNvPr id="381" name="정육면체 38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정육면체 38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정육면체 38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pic>
        <p:nvPicPr>
          <p:cNvPr id="164" name="그림 16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1927922" y="1465242"/>
            <a:ext cx="804255" cy="804255"/>
          </a:xfrm>
          <a:prstGeom prst="rect">
            <a:avLst/>
          </a:prstGeom>
        </p:spPr>
      </p:pic>
      <p:pic>
        <p:nvPicPr>
          <p:cNvPr id="402" name="그림 40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5942263" y="5492390"/>
            <a:ext cx="1201705" cy="1201705"/>
          </a:xfrm>
          <a:prstGeom prst="rect">
            <a:avLst/>
          </a:prstGeom>
        </p:spPr>
      </p:pic>
      <p:pic>
        <p:nvPicPr>
          <p:cNvPr id="403" name="그림 40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4801210" y="819401"/>
            <a:ext cx="621335" cy="621335"/>
          </a:xfrm>
          <a:prstGeom prst="rect">
            <a:avLst/>
          </a:prstGeom>
        </p:spPr>
      </p:pic>
      <p:grpSp>
        <p:nvGrpSpPr>
          <p:cNvPr id="407" name="그룹 406"/>
          <p:cNvGrpSpPr/>
          <p:nvPr/>
        </p:nvGrpSpPr>
        <p:grpSpPr>
          <a:xfrm>
            <a:off x="5555578" y="5546501"/>
            <a:ext cx="959960" cy="479256"/>
            <a:chOff x="2161329" y="5210916"/>
            <a:chExt cx="959960" cy="479256"/>
          </a:xfrm>
        </p:grpSpPr>
        <p:sp>
          <p:nvSpPr>
            <p:cNvPr id="408" name="TextBox 40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14" name="그룹 413"/>
          <p:cNvGrpSpPr/>
          <p:nvPr/>
        </p:nvGrpSpPr>
        <p:grpSpPr>
          <a:xfrm>
            <a:off x="1534808" y="1343291"/>
            <a:ext cx="959960" cy="617755"/>
            <a:chOff x="2161329" y="5210916"/>
            <a:chExt cx="959960" cy="617755"/>
          </a:xfrm>
        </p:grpSpPr>
        <p:sp>
          <p:nvSpPr>
            <p:cNvPr id="415" name="TextBox 414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0" name="그룹 419"/>
          <p:cNvGrpSpPr/>
          <p:nvPr/>
        </p:nvGrpSpPr>
        <p:grpSpPr>
          <a:xfrm>
            <a:off x="2778098" y="3235178"/>
            <a:ext cx="959960" cy="479256"/>
            <a:chOff x="2161329" y="5210916"/>
            <a:chExt cx="959960" cy="479256"/>
          </a:xfrm>
        </p:grpSpPr>
        <p:sp>
          <p:nvSpPr>
            <p:cNvPr id="421" name="TextBox 42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3" name="그룹 422"/>
          <p:cNvGrpSpPr/>
          <p:nvPr/>
        </p:nvGrpSpPr>
        <p:grpSpPr>
          <a:xfrm>
            <a:off x="4415573" y="631193"/>
            <a:ext cx="959960" cy="617755"/>
            <a:chOff x="2161329" y="5210916"/>
            <a:chExt cx="959960" cy="617755"/>
          </a:xfrm>
        </p:grpSpPr>
        <p:sp>
          <p:nvSpPr>
            <p:cNvPr id="424" name="TextBox 423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26" name="타원 425"/>
          <p:cNvSpPr/>
          <p:nvPr/>
        </p:nvSpPr>
        <p:spPr>
          <a:xfrm>
            <a:off x="871756" y="38214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4" name="그룹 323"/>
          <p:cNvGrpSpPr/>
          <p:nvPr/>
        </p:nvGrpSpPr>
        <p:grpSpPr>
          <a:xfrm>
            <a:off x="3953420" y="3929234"/>
            <a:ext cx="795753" cy="968212"/>
            <a:chOff x="3008783" y="5184154"/>
            <a:chExt cx="795753" cy="968212"/>
          </a:xfrm>
        </p:grpSpPr>
        <p:sp>
          <p:nvSpPr>
            <p:cNvPr id="325" name="정육면체 32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정육면체 32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정육면체 32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3258079" y="4229192"/>
            <a:ext cx="795753" cy="968212"/>
            <a:chOff x="3008783" y="5184154"/>
            <a:chExt cx="795753" cy="968212"/>
          </a:xfrm>
        </p:grpSpPr>
        <p:sp>
          <p:nvSpPr>
            <p:cNvPr id="321" name="정육면체 3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정육면체 3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정육면체 3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6" name="그룹 315"/>
          <p:cNvGrpSpPr/>
          <p:nvPr/>
        </p:nvGrpSpPr>
        <p:grpSpPr>
          <a:xfrm>
            <a:off x="2561877" y="4574177"/>
            <a:ext cx="795753" cy="968212"/>
            <a:chOff x="3008783" y="5184154"/>
            <a:chExt cx="795753" cy="968212"/>
          </a:xfrm>
        </p:grpSpPr>
        <p:sp>
          <p:nvSpPr>
            <p:cNvPr id="317" name="정육면체 3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정육면체 3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정육면체 3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90" name="타원 289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뺄셈 기호 290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뺄셈 기호 291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뺄셈 기호 292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70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72" name="그룹 471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473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4" name="모서리가 둥근 직사각형 473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5" name="모서리가 둥근 직사각형 474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6" name="모서리가 둥근 직사각형 475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7" name="모서리가 둥근 직사각형 476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78" name="그룹 477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79" name="직사각형 47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481" name="직사각형 480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82" name="그룹 481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3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3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9" name="TextBox 5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3" name="그룹 482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4" name="TextBox 5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4" name="그룹 483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1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9" name="TextBox 51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5" name="그룹 484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11" name="그룹 510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1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1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1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14" name="TextBox 513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12" name="TextBox 511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86" name="그룹 485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04" name="그룹 503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7" name="TextBox 5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05" name="TextBox 504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87" name="TextBox 486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90" name="그룹 489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TextBox 4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1" name="TextBox 49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92" name="그룹 491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9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9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9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95" name="TextBox 49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3" name="TextBox 492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33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34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5626" y="1420046"/>
            <a:ext cx="1244081" cy="13109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493" b="100000" l="0" r="9732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412" y="3684241"/>
            <a:ext cx="1232009" cy="13374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12" name="그룹 311"/>
          <p:cNvGrpSpPr/>
          <p:nvPr/>
        </p:nvGrpSpPr>
        <p:grpSpPr>
          <a:xfrm>
            <a:off x="1863281" y="4914771"/>
            <a:ext cx="795753" cy="968212"/>
            <a:chOff x="3008783" y="5184154"/>
            <a:chExt cx="795753" cy="968212"/>
          </a:xfrm>
        </p:grpSpPr>
        <p:sp>
          <p:nvSpPr>
            <p:cNvPr id="313" name="정육면체 31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정육면체 31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5" name="정육면체 31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841401" y="3280095"/>
            <a:ext cx="959960" cy="479256"/>
            <a:chOff x="2161329" y="5210916"/>
            <a:chExt cx="959960" cy="479256"/>
          </a:xfrm>
        </p:grpSpPr>
        <p:sp>
          <p:nvSpPr>
            <p:cNvPr id="248" name="TextBox 24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RS2002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51" name="그룹 250"/>
          <p:cNvGrpSpPr/>
          <p:nvPr/>
        </p:nvGrpSpPr>
        <p:grpSpPr>
          <a:xfrm>
            <a:off x="5234981" y="1056166"/>
            <a:ext cx="959960" cy="617755"/>
            <a:chOff x="2161329" y="5210916"/>
            <a:chExt cx="959960" cy="617755"/>
          </a:xfrm>
        </p:grpSpPr>
        <p:sp>
          <p:nvSpPr>
            <p:cNvPr id="295" name="TextBox 294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7.2km/h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EH1123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98" name="Click"/>
          <p:cNvGrpSpPr>
            <a:grpSpLocks noChangeAspect="1"/>
          </p:cNvGrpSpPr>
          <p:nvPr/>
        </p:nvGrpSpPr>
        <p:grpSpPr>
          <a:xfrm>
            <a:off x="3461813" y="3596874"/>
            <a:ext cx="530225" cy="755651"/>
            <a:chOff x="5294313" y="2197100"/>
            <a:chExt cx="530225" cy="755651"/>
          </a:xfrm>
        </p:grpSpPr>
        <p:sp>
          <p:nvSpPr>
            <p:cNvPr id="299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0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직사각형 3"/>
          <p:cNvSpPr/>
          <p:nvPr/>
        </p:nvSpPr>
        <p:spPr bwMode="auto">
          <a:xfrm>
            <a:off x="3103381" y="2972561"/>
            <a:ext cx="293211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3326655" y="2952025"/>
            <a:ext cx="5275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1.2Km</a:t>
            </a:r>
          </a:p>
          <a:p>
            <a:r>
              <a:rPr lang="en-US" altLang="ko-KR" sz="800" b="1" smtClean="0">
                <a:latin typeface="+mn-ea"/>
              </a:rPr>
              <a:t>2:47</a:t>
            </a:r>
          </a:p>
        </p:txBody>
      </p:sp>
      <p:sp>
        <p:nvSpPr>
          <p:cNvPr id="302" name="타원 301"/>
          <p:cNvSpPr/>
          <p:nvPr/>
        </p:nvSpPr>
        <p:spPr>
          <a:xfrm>
            <a:off x="2924075" y="23273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3" name="타원 302"/>
          <p:cNvSpPr/>
          <p:nvPr/>
        </p:nvSpPr>
        <p:spPr>
          <a:xfrm>
            <a:off x="2955913" y="30109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4" name="타원 383"/>
          <p:cNvSpPr/>
          <p:nvPr/>
        </p:nvSpPr>
        <p:spPr>
          <a:xfrm>
            <a:off x="5287908" y="11992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94" name="그룹 293"/>
          <p:cNvGrpSpPr/>
          <p:nvPr/>
        </p:nvGrpSpPr>
        <p:grpSpPr>
          <a:xfrm>
            <a:off x="3100994" y="2730801"/>
            <a:ext cx="771093" cy="220181"/>
            <a:chOff x="1950185" y="2410790"/>
            <a:chExt cx="771093" cy="220181"/>
          </a:xfrm>
        </p:grpSpPr>
        <p:sp>
          <p:nvSpPr>
            <p:cNvPr id="38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3025254" y="2348259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  <p:grpSp>
        <p:nvGrpSpPr>
          <p:cNvPr id="397" name="그룹 396"/>
          <p:cNvGrpSpPr/>
          <p:nvPr/>
        </p:nvGrpSpPr>
        <p:grpSpPr>
          <a:xfrm>
            <a:off x="963995" y="3114337"/>
            <a:ext cx="771093" cy="220181"/>
            <a:chOff x="1950185" y="2410790"/>
            <a:chExt cx="771093" cy="220181"/>
          </a:xfrm>
        </p:grpSpPr>
        <p:sp>
          <p:nvSpPr>
            <p:cNvPr id="398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9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0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6" name="그룹 405"/>
          <p:cNvGrpSpPr/>
          <p:nvPr/>
        </p:nvGrpSpPr>
        <p:grpSpPr>
          <a:xfrm>
            <a:off x="5317085" y="888281"/>
            <a:ext cx="771093" cy="220181"/>
            <a:chOff x="1950185" y="2410790"/>
            <a:chExt cx="771093" cy="220181"/>
          </a:xfrm>
        </p:grpSpPr>
        <p:sp>
          <p:nvSpPr>
            <p:cNvPr id="41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7305893" y="5168948"/>
            <a:ext cx="219928" cy="1097725"/>
            <a:chOff x="7305893" y="5168948"/>
            <a:chExt cx="219928" cy="1097725"/>
          </a:xfrm>
        </p:grpSpPr>
        <p:sp>
          <p:nvSpPr>
            <p:cNvPr id="3" name="직사각형 2"/>
            <p:cNvSpPr/>
            <p:nvPr/>
          </p:nvSpPr>
          <p:spPr bwMode="auto">
            <a:xfrm>
              <a:off x="7398369" y="5310526"/>
              <a:ext cx="111792" cy="956147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398369" y="5568435"/>
              <a:ext cx="1117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CCTV</a:t>
              </a:r>
              <a:endParaRPr lang="ko-KR" altLang="en-US" sz="700" smtClean="0">
                <a:latin typeface="+mn-ea"/>
              </a:endParaRPr>
            </a:p>
          </p:txBody>
        </p:sp>
        <p:sp>
          <p:nvSpPr>
            <p:cNvPr id="7" name="원통 6"/>
            <p:cNvSpPr/>
            <p:nvPr/>
          </p:nvSpPr>
          <p:spPr bwMode="auto">
            <a:xfrm rot="5400000">
              <a:off x="7345536" y="5129305"/>
              <a:ext cx="140641" cy="219928"/>
            </a:xfrm>
            <a:prstGeom prst="can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19" name="타원 418"/>
          <p:cNvSpPr/>
          <p:nvPr/>
        </p:nvSpPr>
        <p:spPr>
          <a:xfrm>
            <a:off x="7119280" y="51691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3509310" y="39523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7080486" y="4956200"/>
            <a:ext cx="6336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CC203</a:t>
            </a:r>
          </a:p>
        </p:txBody>
      </p:sp>
      <p:sp>
        <p:nvSpPr>
          <p:cNvPr id="297" name="직사각형 296"/>
          <p:cNvSpPr/>
          <p:nvPr/>
        </p:nvSpPr>
        <p:spPr bwMode="auto">
          <a:xfrm>
            <a:off x="83509" y="380857"/>
            <a:ext cx="7590329" cy="6433168"/>
          </a:xfrm>
          <a:prstGeom prst="rect">
            <a:avLst/>
          </a:prstGeom>
          <a:solidFill>
            <a:schemeClr val="accent2">
              <a:lumMod val="75000"/>
              <a:alpha val="50196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RS, EH </a:t>
            </a:r>
            <a:r>
              <a:rPr lang="ko-KR" altLang="en-US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팝업 상세정보 확인 필요</a:t>
            </a:r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 </a:t>
            </a:r>
            <a:endParaRPr lang="ko-KR" altLang="en-US" sz="32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9955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9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0546766"/>
              </p:ext>
            </p:extLst>
          </p:nvPr>
        </p:nvGraphicFramePr>
        <p:xfrm>
          <a:off x="651391" y="598398"/>
          <a:ext cx="8654534" cy="5969816"/>
        </p:xfrm>
        <a:graphic>
          <a:graphicData uri="http://schemas.openxmlformats.org/drawingml/2006/table">
            <a:tbl>
              <a:tblPr/>
              <a:tblGrid>
                <a:gridCol w="221319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946768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5494576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3217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Type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View Mode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Touch  Interaction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BE0E3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069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Zoom </a:t>
                      </a: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In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        Zoom </a:t>
                      </a: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Out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2D/3D View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마우스 </a:t>
                      </a:r>
                      <a:r>
                        <a:rPr kumimoji="0" lang="ko-KR" altLang="en-US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휠을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전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후방으로 롤링 시 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Zoom In(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확대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 / Out(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축소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2848709207"/>
                  </a:ext>
                </a:extLst>
              </a:tr>
              <a:tr h="124378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Left </a:t>
                      </a: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Button Click &amp; Drag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2D/3D View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마우스 왼쪽 버튼 클릭과 동시에 드래그 시 스크린 속 뷰 위치 이동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(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카메라 앵글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동일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)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sym typeface="Wingdings" pitchFamily="2" charset="2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26235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Right </a:t>
                      </a:r>
                      <a:r>
                        <a:rPr kumimoji="0" lang="en-US" altLang="ko-KR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Button Click &amp; Drag</a:t>
                      </a:r>
                      <a:endParaRPr kumimoji="0" lang="ko-KR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2D/3D View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마우스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오른쪽 버튼 클릭 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&amp;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상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좌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우 드래그 시 상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하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좌</a:t>
                      </a:r>
                      <a:r>
                        <a:rPr kumimoji="0" lang="en-US" altLang="ko-KR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0" lang="ko-KR" alt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우 카메라 앵글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변화  </a:t>
                      </a:r>
                      <a:endParaRPr kumimoji="0" lang="en-US" altLang="ko-KR" sz="9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882032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altLang="ko-KR" sz="9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Left Button One Click &amp; </a:t>
                      </a:r>
                    </a:p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Right </a:t>
                      </a: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Button One Click 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2D/3D View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[ITV/OTR/QC/TC/RS/EH/Container]Object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마우스 좌클릭 후 우클릭 시 상세 팝업 활성화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6480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         Left Button Double Click</a:t>
                      </a:r>
                      <a:endParaRPr kumimoji="0" lang="en-US" altLang="ko-KR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altLang="ko-KR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2D/3D View</a:t>
                      </a: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[ITV/OTR/TC/RS/EH]</a:t>
                      </a:r>
                      <a:r>
                        <a:rPr kumimoji="0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Object </a:t>
                      </a:r>
                      <a:r>
                        <a:rPr kumimoji="0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sym typeface="Wingdings" pitchFamily="2" charset="2"/>
                        </a:rPr>
                        <a:t>마우스 더블 좌클릭 시 이동성 장비 중앙 포커스 이동 및 추적 가능</a:t>
                      </a:r>
                      <a:endParaRPr kumimoji="0" lang="en-US" altLang="ko-KR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anchor="ctr" horzOverflow="overflow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9" name="TextBox 28"/>
          <p:cNvSpPr txBox="1"/>
          <p:nvPr/>
        </p:nvSpPr>
        <p:spPr>
          <a:xfrm>
            <a:off x="5795315" y="2726012"/>
            <a:ext cx="344587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§"/>
            </a:pPr>
            <a:r>
              <a:rPr lang="ko-KR" altLang="en-US" sz="900" dirty="0" smtClean="0">
                <a:latin typeface="맑은 고딕" pitchFamily="50" charset="-127"/>
                <a:ea typeface="맑은 고딕" pitchFamily="50" charset="-127"/>
              </a:rPr>
              <a:t>마우스 왼쪽 버튼을 누르고 있을 때 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해당 기능 활성화</a:t>
            </a:r>
            <a:endParaRPr lang="en-US" altLang="ko-KR" sz="900" smtClean="0">
              <a:latin typeface="맑은 고딕" pitchFamily="50" charset="-127"/>
              <a:ea typeface="맑은 고딕" pitchFamily="50" charset="-127"/>
            </a:endParaRPr>
          </a:p>
          <a:p>
            <a:pPr marL="171450" indent="-171450">
              <a:buFont typeface="Wingdings" pitchFamily="2" charset="2"/>
              <a:buChar char="§"/>
            </a:pP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기능활성화 시 </a:t>
            </a:r>
            <a:r>
              <a:rPr lang="ko-KR" altLang="en-US" sz="900">
                <a:latin typeface="맑은 고딕" pitchFamily="50" charset="-127"/>
                <a:ea typeface="맑은 고딕" pitchFamily="50" charset="-127"/>
              </a:rPr>
              <a:t>마우스 커서가 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아래와 같이 변경</a:t>
            </a:r>
            <a:endParaRPr lang="en-US" altLang="ko-KR" sz="900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30" name="그룹 29"/>
          <p:cNvGrpSpPr/>
          <p:nvPr/>
        </p:nvGrpSpPr>
        <p:grpSpPr>
          <a:xfrm>
            <a:off x="6894748" y="3095344"/>
            <a:ext cx="309990" cy="306108"/>
            <a:chOff x="6985538" y="4077878"/>
            <a:chExt cx="449373" cy="449373"/>
          </a:xfrm>
          <a:solidFill>
            <a:srgbClr val="FF0000"/>
          </a:solidFill>
        </p:grpSpPr>
        <p:grpSp>
          <p:nvGrpSpPr>
            <p:cNvPr id="31" name="그룹 30"/>
            <p:cNvGrpSpPr/>
            <p:nvPr/>
          </p:nvGrpSpPr>
          <p:grpSpPr>
            <a:xfrm>
              <a:off x="7138218" y="4077878"/>
              <a:ext cx="144016" cy="449373"/>
              <a:chOff x="7138218" y="4077878"/>
              <a:chExt cx="144016" cy="449373"/>
            </a:xfrm>
            <a:grpFill/>
          </p:grpSpPr>
          <p:sp>
            <p:nvSpPr>
              <p:cNvPr id="35" name="순서도: 추출 34"/>
              <p:cNvSpPr/>
              <p:nvPr/>
            </p:nvSpPr>
            <p:spPr>
              <a:xfrm>
                <a:off x="7138218" y="4077878"/>
                <a:ext cx="144016" cy="144016"/>
              </a:xfrm>
              <a:prstGeom prst="flowChartExtra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36" name="순서도: 추출 35"/>
              <p:cNvSpPr/>
              <p:nvPr/>
            </p:nvSpPr>
            <p:spPr>
              <a:xfrm rot="10800000">
                <a:off x="7138218" y="4383235"/>
                <a:ext cx="144016" cy="144016"/>
              </a:xfrm>
              <a:prstGeom prst="flowChartExtra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  <p:grpSp>
          <p:nvGrpSpPr>
            <p:cNvPr id="32" name="그룹 31"/>
            <p:cNvGrpSpPr/>
            <p:nvPr/>
          </p:nvGrpSpPr>
          <p:grpSpPr>
            <a:xfrm rot="16200000">
              <a:off x="7138217" y="4077878"/>
              <a:ext cx="144016" cy="449373"/>
              <a:chOff x="7138218" y="4077878"/>
              <a:chExt cx="144016" cy="449373"/>
            </a:xfrm>
            <a:grpFill/>
          </p:grpSpPr>
          <p:sp>
            <p:nvSpPr>
              <p:cNvPr id="33" name="순서도: 추출 32"/>
              <p:cNvSpPr/>
              <p:nvPr/>
            </p:nvSpPr>
            <p:spPr>
              <a:xfrm>
                <a:off x="7138218" y="4077878"/>
                <a:ext cx="144016" cy="144016"/>
              </a:xfrm>
              <a:prstGeom prst="flowChartExtra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맑은 고딕" pitchFamily="50" charset="-127"/>
                  <a:ea typeface="맑은 고딕" pitchFamily="50" charset="-127"/>
                </a:endParaRPr>
              </a:p>
            </p:txBody>
          </p:sp>
          <p:sp>
            <p:nvSpPr>
              <p:cNvPr id="34" name="순서도: 추출 33"/>
              <p:cNvSpPr/>
              <p:nvPr/>
            </p:nvSpPr>
            <p:spPr>
              <a:xfrm rot="10800000">
                <a:off x="7138218" y="4383235"/>
                <a:ext cx="144016" cy="144016"/>
              </a:xfrm>
              <a:prstGeom prst="flowChartExtra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latin typeface="맑은 고딕" pitchFamily="50" charset="-127"/>
                  <a:ea typeface="맑은 고딕" pitchFamily="50" charset="-127"/>
                </a:endParaRPr>
              </a:p>
            </p:txBody>
          </p:sp>
        </p:grpSp>
      </p:grpSp>
      <p:pic>
        <p:nvPicPr>
          <p:cNvPr id="37" name="Picture 8" descr="mouse iconì ëí ì´ë¯¸ì§ ê²ìê²°ê³¼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3202" y="3110814"/>
            <a:ext cx="298278" cy="2945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5" name="TextBox 124"/>
          <p:cNvSpPr txBox="1"/>
          <p:nvPr/>
        </p:nvSpPr>
        <p:spPr>
          <a:xfrm>
            <a:off x="168276" y="8901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>
                <a:solidFill>
                  <a:schemeClr val="bg1"/>
                </a:solidFill>
              </a:rPr>
              <a:t>Mouse Gesture &gt; </a:t>
            </a:r>
            <a:r>
              <a:rPr lang="en-US" altLang="ko-KR" b="1" smtClean="0">
                <a:solidFill>
                  <a:schemeClr val="bg1"/>
                </a:solidFill>
                <a:latin typeface="맑은 고딕" pitchFamily="50" charset="-127"/>
                <a:ea typeface="맑은 고딕" pitchFamily="50" charset="-127"/>
              </a:rPr>
              <a:t>2D/3D View</a:t>
            </a:r>
            <a:endParaRPr lang="en-US" altLang="ko-KR" b="1" dirty="0">
              <a:solidFill>
                <a:schemeClr val="bg1"/>
              </a:solidFill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5782279" y="1140802"/>
            <a:ext cx="352364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 smtClean="0">
                <a:latin typeface="맑은 고딕" pitchFamily="50" charset="-127"/>
                <a:ea typeface="맑은 고딕" pitchFamily="50" charset="-127"/>
              </a:rPr>
              <a:t>&lt;</a:t>
            </a:r>
            <a:r>
              <a:rPr lang="ko-KR" altLang="en-US" sz="900" b="1" smtClean="0">
                <a:latin typeface="맑은 고딕" pitchFamily="50" charset="-127"/>
                <a:ea typeface="맑은 고딕" pitchFamily="50" charset="-127"/>
              </a:rPr>
              <a:t>방위각</a:t>
            </a:r>
            <a:r>
              <a:rPr lang="en-US" altLang="ko-KR" sz="900" b="1" smtClean="0">
                <a:latin typeface="맑은 고딕" pitchFamily="50" charset="-127"/>
                <a:ea typeface="맑은 고딕" pitchFamily="50" charset="-127"/>
              </a:rPr>
              <a:t>, </a:t>
            </a:r>
            <a:r>
              <a:rPr lang="ko-KR" altLang="en-US" sz="900" b="1" smtClean="0">
                <a:latin typeface="맑은 고딕" pitchFamily="50" charset="-127"/>
                <a:ea typeface="맑은 고딕" pitchFamily="50" charset="-127"/>
              </a:rPr>
              <a:t>비율 표시</a:t>
            </a:r>
            <a:r>
              <a:rPr lang="en-US" altLang="ko-KR" sz="900" b="1" smtClean="0">
                <a:latin typeface="맑은 고딕" pitchFamily="50" charset="-127"/>
                <a:ea typeface="맑은 고딕" pitchFamily="50" charset="-127"/>
              </a:rPr>
              <a:t>&gt;</a:t>
            </a:r>
          </a:p>
          <a:p>
            <a:pPr marL="171450" indent="-171450">
              <a:buFont typeface="Wingdings" pitchFamily="2" charset="2"/>
              <a:buChar char="§"/>
            </a:pPr>
            <a:r>
              <a:rPr lang="en-US" altLang="ko-KR" sz="900" smtClean="0">
                <a:latin typeface="맑은 고딕" pitchFamily="50" charset="-127"/>
                <a:ea typeface="맑은 고딕" pitchFamily="50" charset="-127"/>
              </a:rPr>
              <a:t>View Zoom In/Out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 기능 수행 시 좌상단 </a:t>
            </a:r>
            <a:r>
              <a:rPr lang="ko-KR" altLang="en-US" sz="900" dirty="0" smtClean="0">
                <a:latin typeface="맑은 고딕" pitchFamily="50" charset="-127"/>
                <a:ea typeface="맑은 고딕" pitchFamily="50" charset="-127"/>
              </a:rPr>
              <a:t>확대 비율 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표시 노출</a:t>
            </a:r>
            <a:r>
              <a:rPr lang="en-US" altLang="ko-KR" sz="900" smtClean="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ko-KR" altLang="en-US" sz="900" dirty="0" smtClean="0">
                <a:latin typeface="맑은 고딕" pitchFamily="50" charset="-127"/>
                <a:ea typeface="맑은 고딕" pitchFamily="50" charset="-127"/>
              </a:rPr>
              <a:t>노출 후 기능 동작을 수행하지 않을 때 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서서히 숨김 처리</a:t>
            </a:r>
            <a:endParaRPr lang="en-US" altLang="ko-KR" sz="900" smtClean="0">
              <a:latin typeface="맑은 고딕" pitchFamily="50" charset="-127"/>
              <a:ea typeface="맑은 고딕" pitchFamily="50" charset="-127"/>
            </a:endParaRPr>
          </a:p>
          <a:p>
            <a:r>
              <a:rPr lang="en-US" altLang="ko-KR" sz="900">
                <a:latin typeface="맑은 고딕" pitchFamily="50" charset="-127"/>
                <a:ea typeface="맑은 고딕" pitchFamily="50" charset="-127"/>
              </a:rPr>
              <a:t> </a:t>
            </a:r>
            <a:r>
              <a:rPr lang="en-US" altLang="ko-KR" sz="900" smtClean="0">
                <a:latin typeface="맑은 고딕" pitchFamily="50" charset="-127"/>
                <a:ea typeface="맑은 고딕" pitchFamily="50" charset="-127"/>
              </a:rPr>
              <a:t>   (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기능 적용이 되지 않은 경우 방위각 </a:t>
            </a:r>
            <a:r>
              <a:rPr lang="ko-KR" altLang="en-US" sz="900">
                <a:latin typeface="맑은 고딕" pitchFamily="50" charset="-127"/>
                <a:ea typeface="맑은 고딕" pitchFamily="50" charset="-127"/>
              </a:rPr>
              <a:t>정보가 </a:t>
            </a:r>
            <a:r>
              <a:rPr lang="ko-KR" altLang="en-US" sz="900" smtClean="0">
                <a:latin typeface="맑은 고딕" pitchFamily="50" charset="-127"/>
                <a:ea typeface="맑은 고딕" pitchFamily="50" charset="-127"/>
              </a:rPr>
              <a:t>노출</a:t>
            </a:r>
            <a:r>
              <a:rPr lang="en-US" altLang="ko-KR" sz="900" smtClean="0">
                <a:latin typeface="맑은 고딕" pitchFamily="50" charset="-127"/>
                <a:ea typeface="맑은 고딕" pitchFamily="50" charset="-127"/>
              </a:rPr>
              <a:t>)</a:t>
            </a:r>
            <a:endParaRPr lang="en-US" altLang="ko-KR" sz="900">
              <a:latin typeface="맑은 고딕" pitchFamily="50" charset="-127"/>
              <a:ea typeface="맑은 고딕" pitchFamily="50" charset="-127"/>
            </a:endParaRPr>
          </a:p>
          <a:p>
            <a:endParaRPr lang="en-US" altLang="ko-KR" sz="900" dirty="0" smtClean="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64" name="직사각형 63"/>
          <p:cNvSpPr/>
          <p:nvPr/>
        </p:nvSpPr>
        <p:spPr>
          <a:xfrm>
            <a:off x="4103642" y="1177934"/>
            <a:ext cx="1678637" cy="90705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71" name="그룹 70"/>
          <p:cNvGrpSpPr/>
          <p:nvPr/>
        </p:nvGrpSpPr>
        <p:grpSpPr>
          <a:xfrm>
            <a:off x="4667773" y="2145283"/>
            <a:ext cx="334762" cy="262255"/>
            <a:chOff x="727158" y="4437112"/>
            <a:chExt cx="1194914" cy="936104"/>
          </a:xfrm>
        </p:grpSpPr>
        <p:cxnSp>
          <p:nvCxnSpPr>
            <p:cNvPr id="77" name="직선 연결선 76"/>
            <p:cNvCxnSpPr/>
            <p:nvPr/>
          </p:nvCxnSpPr>
          <p:spPr>
            <a:xfrm>
              <a:off x="898172" y="4437112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직선 연결선 77"/>
            <p:cNvCxnSpPr/>
            <p:nvPr/>
          </p:nvCxnSpPr>
          <p:spPr>
            <a:xfrm>
              <a:off x="898172" y="4593129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직선 연결선 78"/>
            <p:cNvCxnSpPr/>
            <p:nvPr/>
          </p:nvCxnSpPr>
          <p:spPr>
            <a:xfrm>
              <a:off x="898172" y="4749147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직선 연결선 79"/>
            <p:cNvCxnSpPr/>
            <p:nvPr/>
          </p:nvCxnSpPr>
          <p:spPr>
            <a:xfrm>
              <a:off x="727158" y="4905164"/>
              <a:ext cx="841044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직선 연결선 80"/>
            <p:cNvCxnSpPr/>
            <p:nvPr/>
          </p:nvCxnSpPr>
          <p:spPr>
            <a:xfrm>
              <a:off x="898172" y="5061181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직선 연결선 81"/>
            <p:cNvCxnSpPr/>
            <p:nvPr/>
          </p:nvCxnSpPr>
          <p:spPr>
            <a:xfrm>
              <a:off x="898172" y="5217199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직선 연결선 82"/>
            <p:cNvCxnSpPr/>
            <p:nvPr/>
          </p:nvCxnSpPr>
          <p:spPr>
            <a:xfrm>
              <a:off x="898172" y="5373216"/>
              <a:ext cx="499016" cy="0"/>
            </a:xfrm>
            <a:prstGeom prst="line">
              <a:avLst/>
            </a:prstGeom>
            <a:ln w="19050"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이등변 삼각형 83"/>
            <p:cNvSpPr/>
            <p:nvPr/>
          </p:nvSpPr>
          <p:spPr>
            <a:xfrm rot="16200000">
              <a:off x="1670267" y="4782824"/>
              <a:ext cx="258936" cy="244675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72" name="직사각형 71"/>
          <p:cNvSpPr/>
          <p:nvPr/>
        </p:nvSpPr>
        <p:spPr>
          <a:xfrm>
            <a:off x="4662046" y="2240138"/>
            <a:ext cx="43822" cy="7254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pic>
        <p:nvPicPr>
          <p:cNvPr id="74" name="Picture 6" descr="compass iconì ëí ì´ë¯¸ì§ ê²ìê²°ê³¼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2009" y="2128610"/>
            <a:ext cx="297929" cy="2979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" name="Picture 4" descr="C:\Users\J2Y\Desktop\11111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15" t="29076" r="33560" b="40213"/>
          <a:stretch/>
        </p:blipFill>
        <p:spPr bwMode="auto">
          <a:xfrm>
            <a:off x="4103642" y="1164008"/>
            <a:ext cx="1674573" cy="934848"/>
          </a:xfrm>
          <a:prstGeom prst="rect">
            <a:avLst/>
          </a:prstGeom>
          <a:noFill/>
          <a:ln w="317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6" name="그룹 65"/>
          <p:cNvGrpSpPr/>
          <p:nvPr/>
        </p:nvGrpSpPr>
        <p:grpSpPr>
          <a:xfrm>
            <a:off x="4124241" y="1208345"/>
            <a:ext cx="104663" cy="81994"/>
            <a:chOff x="1697586" y="3573016"/>
            <a:chExt cx="503137" cy="432048"/>
          </a:xfrm>
        </p:grpSpPr>
        <p:cxnSp>
          <p:nvCxnSpPr>
            <p:cNvPr id="85" name="직선 연결선 84"/>
            <p:cNvCxnSpPr/>
            <p:nvPr/>
          </p:nvCxnSpPr>
          <p:spPr>
            <a:xfrm>
              <a:off x="1769594" y="3573016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직선 연결선 85"/>
            <p:cNvCxnSpPr/>
            <p:nvPr/>
          </p:nvCxnSpPr>
          <p:spPr>
            <a:xfrm>
              <a:off x="1769594" y="3645024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직선 연결선 86"/>
            <p:cNvCxnSpPr/>
            <p:nvPr/>
          </p:nvCxnSpPr>
          <p:spPr>
            <a:xfrm>
              <a:off x="1769594" y="3717032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직선 연결선 87"/>
            <p:cNvCxnSpPr/>
            <p:nvPr/>
          </p:nvCxnSpPr>
          <p:spPr>
            <a:xfrm>
              <a:off x="1697586" y="3789040"/>
              <a:ext cx="354134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직선 연결선 88"/>
            <p:cNvCxnSpPr/>
            <p:nvPr/>
          </p:nvCxnSpPr>
          <p:spPr>
            <a:xfrm>
              <a:off x="1769594" y="3861048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직선 연결선 89"/>
            <p:cNvCxnSpPr/>
            <p:nvPr/>
          </p:nvCxnSpPr>
          <p:spPr>
            <a:xfrm>
              <a:off x="1769594" y="3933056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직선 연결선 90"/>
            <p:cNvCxnSpPr/>
            <p:nvPr/>
          </p:nvCxnSpPr>
          <p:spPr>
            <a:xfrm>
              <a:off x="1769594" y="4005064"/>
              <a:ext cx="210118" cy="0"/>
            </a:xfrm>
            <a:prstGeom prst="line">
              <a:avLst/>
            </a:prstGeom>
            <a:ln>
              <a:solidFill>
                <a:schemeClr val="tx1"/>
              </a:solidFill>
            </a:ln>
            <a:effectLst>
              <a:glow rad="63500">
                <a:schemeClr val="bg1">
                  <a:alpha val="40000"/>
                </a:schemeClr>
              </a:glo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이등변 삼각형 91"/>
            <p:cNvSpPr/>
            <p:nvPr/>
          </p:nvSpPr>
          <p:spPr>
            <a:xfrm rot="16200000">
              <a:off x="2089456" y="3737527"/>
              <a:ext cx="119509" cy="103024"/>
            </a:xfrm>
            <a:prstGeom prst="triangl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pic>
        <p:nvPicPr>
          <p:cNvPr id="120" name="Picture 4" descr="C:\Users\J2Y\Desktop\11111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15" t="29076" r="33560" b="40213"/>
          <a:stretch/>
        </p:blipFill>
        <p:spPr bwMode="auto">
          <a:xfrm>
            <a:off x="4080327" y="2758380"/>
            <a:ext cx="1719611" cy="959992"/>
          </a:xfrm>
          <a:prstGeom prst="rect">
            <a:avLst/>
          </a:prstGeom>
          <a:noFill/>
          <a:ln w="3175"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왼쪽/오른쪽/위쪽/아래쪽 화살표 1"/>
          <p:cNvSpPr/>
          <p:nvPr/>
        </p:nvSpPr>
        <p:spPr>
          <a:xfrm rot="2700000">
            <a:off x="4687106" y="3001592"/>
            <a:ext cx="473568" cy="473568"/>
          </a:xfrm>
          <a:prstGeom prst="quadArrow">
            <a:avLst>
              <a:gd name="adj1" fmla="val 16869"/>
              <a:gd name="adj2" fmla="val 22500"/>
              <a:gd name="adj3" fmla="val 15259"/>
            </a:avLst>
          </a:prstGeom>
          <a:ln w="3175">
            <a:solidFill>
              <a:schemeClr val="accent1"/>
            </a:solidFill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grpSp>
        <p:nvGrpSpPr>
          <p:cNvPr id="95" name="그룹 94"/>
          <p:cNvGrpSpPr/>
          <p:nvPr/>
        </p:nvGrpSpPr>
        <p:grpSpPr>
          <a:xfrm>
            <a:off x="784624" y="966802"/>
            <a:ext cx="281539" cy="594867"/>
            <a:chOff x="784624" y="873941"/>
            <a:chExt cx="281539" cy="594867"/>
          </a:xfrm>
        </p:grpSpPr>
        <p:grpSp>
          <p:nvGrpSpPr>
            <p:cNvPr id="96" name="그룹 95"/>
            <p:cNvGrpSpPr/>
            <p:nvPr/>
          </p:nvGrpSpPr>
          <p:grpSpPr>
            <a:xfrm>
              <a:off x="784624" y="1056852"/>
              <a:ext cx="281539" cy="411956"/>
              <a:chOff x="1924049" y="4772461"/>
              <a:chExt cx="218270" cy="317698"/>
            </a:xfrm>
          </p:grpSpPr>
          <p:sp>
            <p:nvSpPr>
              <p:cNvPr id="99" name="한쪽 모서리가 둥근 사각형 98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00" name="한쪽 모서리가 둥근 사각형 99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noFill/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01" name="양쪽 모서리가 둥근 사각형 100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97" name="모서리가 둥근 직사각형 96"/>
            <p:cNvSpPr/>
            <p:nvPr/>
          </p:nvSpPr>
          <p:spPr>
            <a:xfrm>
              <a:off x="902197" y="1071838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98" name="직선 화살표 연결선 97"/>
            <p:cNvCxnSpPr/>
            <p:nvPr/>
          </p:nvCxnSpPr>
          <p:spPr>
            <a:xfrm flipV="1">
              <a:off x="926857" y="873941"/>
              <a:ext cx="0" cy="260627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2" name="그룹 101"/>
          <p:cNvGrpSpPr/>
          <p:nvPr/>
        </p:nvGrpSpPr>
        <p:grpSpPr>
          <a:xfrm>
            <a:off x="784286" y="1656820"/>
            <a:ext cx="281539" cy="592861"/>
            <a:chOff x="784624" y="1573318"/>
            <a:chExt cx="281539" cy="592861"/>
          </a:xfrm>
        </p:grpSpPr>
        <p:grpSp>
          <p:nvGrpSpPr>
            <p:cNvPr id="103" name="그룹 102"/>
            <p:cNvGrpSpPr/>
            <p:nvPr/>
          </p:nvGrpSpPr>
          <p:grpSpPr>
            <a:xfrm>
              <a:off x="784624" y="1754223"/>
              <a:ext cx="281539" cy="411956"/>
              <a:chOff x="1924049" y="4772461"/>
              <a:chExt cx="218270" cy="317698"/>
            </a:xfrm>
          </p:grpSpPr>
          <p:sp>
            <p:nvSpPr>
              <p:cNvPr id="106" name="한쪽 모서리가 둥근 사각형 105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07" name="한쪽 모서리가 둥근 사각형 106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noFill/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08" name="양쪽 모서리가 둥근 사각형 107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04" name="모서리가 둥근 직사각형 103"/>
            <p:cNvSpPr/>
            <p:nvPr/>
          </p:nvSpPr>
          <p:spPr>
            <a:xfrm>
              <a:off x="902197" y="1769209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  <p:cxnSp>
          <p:nvCxnSpPr>
            <p:cNvPr id="105" name="직선 화살표 연결선 104"/>
            <p:cNvCxnSpPr/>
            <p:nvPr/>
          </p:nvCxnSpPr>
          <p:spPr>
            <a:xfrm>
              <a:off x="925056" y="1573318"/>
              <a:ext cx="0" cy="260627"/>
            </a:xfrm>
            <a:prstGeom prst="straightConnector1">
              <a:avLst/>
            </a:prstGeom>
            <a:ln w="12700">
              <a:solidFill>
                <a:srgbClr val="FF000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" name="그룹 108"/>
          <p:cNvGrpSpPr/>
          <p:nvPr/>
        </p:nvGrpSpPr>
        <p:grpSpPr>
          <a:xfrm>
            <a:off x="784624" y="2930206"/>
            <a:ext cx="281539" cy="411956"/>
            <a:chOff x="784624" y="1242968"/>
            <a:chExt cx="281539" cy="411956"/>
          </a:xfrm>
        </p:grpSpPr>
        <p:grpSp>
          <p:nvGrpSpPr>
            <p:cNvPr id="110" name="그룹 109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112" name="한쪽 모서리가 둥근 사각형 111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13" name="한쪽 모서리가 둥근 사각형 112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  <p:sp>
            <p:nvSpPr>
              <p:cNvPr id="114" name="양쪽 모서리가 둥근 사각형 113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itchFamily="50" charset="-127"/>
                  <a:ea typeface="맑은 고딕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11" name="모서리가 둥근 직사각형 110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latin typeface="맑은 고딕" pitchFamily="50" charset="-127"/>
                <a:ea typeface="맑은 고딕" pitchFamily="50" charset="-127"/>
              </a:endParaRPr>
            </a:p>
          </p:txBody>
        </p:sp>
      </p:grpSp>
      <p:sp>
        <p:nvSpPr>
          <p:cNvPr id="115" name="원호 114"/>
          <p:cNvSpPr/>
          <p:nvPr/>
        </p:nvSpPr>
        <p:spPr>
          <a:xfrm rot="16200000">
            <a:off x="716676" y="2953334"/>
            <a:ext cx="214629" cy="140230"/>
          </a:xfrm>
          <a:prstGeom prst="arc">
            <a:avLst>
              <a:gd name="adj1" fmla="val 16200000"/>
              <a:gd name="adj2" fmla="val 160442"/>
            </a:avLst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16" name="Redo"/>
          <p:cNvSpPr>
            <a:spLocks noChangeAspect="1"/>
          </p:cNvSpPr>
          <p:nvPr/>
        </p:nvSpPr>
        <p:spPr bwMode="auto">
          <a:xfrm>
            <a:off x="751993" y="2737607"/>
            <a:ext cx="179387" cy="142875"/>
          </a:xfrm>
          <a:custGeom>
            <a:avLst/>
            <a:gdLst>
              <a:gd name="T0" fmla="*/ 970 w 1563"/>
              <a:gd name="T1" fmla="*/ 45 h 1238"/>
              <a:gd name="T2" fmla="*/ 970 w 1563"/>
              <a:gd name="T3" fmla="*/ 286 h 1238"/>
              <a:gd name="T4" fmla="*/ 229 w 1563"/>
              <a:gd name="T5" fmla="*/ 1238 h 1238"/>
              <a:gd name="T6" fmla="*/ 970 w 1563"/>
              <a:gd name="T7" fmla="*/ 601 h 1238"/>
              <a:gd name="T8" fmla="*/ 970 w 1563"/>
              <a:gd name="T9" fmla="*/ 837 h 1238"/>
              <a:gd name="T10" fmla="*/ 995 w 1563"/>
              <a:gd name="T11" fmla="*/ 876 h 1238"/>
              <a:gd name="T12" fmla="*/ 1011 w 1563"/>
              <a:gd name="T13" fmla="*/ 879 h 1238"/>
              <a:gd name="T14" fmla="*/ 1041 w 1563"/>
              <a:gd name="T15" fmla="*/ 867 h 1238"/>
              <a:gd name="T16" fmla="*/ 1546 w 1563"/>
              <a:gd name="T17" fmla="*/ 472 h 1238"/>
              <a:gd name="T18" fmla="*/ 1546 w 1563"/>
              <a:gd name="T19" fmla="*/ 412 h 1238"/>
              <a:gd name="T20" fmla="*/ 1041 w 1563"/>
              <a:gd name="T21" fmla="*/ 15 h 1238"/>
              <a:gd name="T22" fmla="*/ 995 w 1563"/>
              <a:gd name="T23" fmla="*/ 6 h 1238"/>
              <a:gd name="T24" fmla="*/ 970 w 1563"/>
              <a:gd name="T25" fmla="*/ 45 h 12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63" h="1238">
                <a:moveTo>
                  <a:pt x="970" y="45"/>
                </a:moveTo>
                <a:lnTo>
                  <a:pt x="970" y="286"/>
                </a:lnTo>
                <a:cubicBezTo>
                  <a:pt x="439" y="286"/>
                  <a:pt x="0" y="462"/>
                  <a:pt x="229" y="1238"/>
                </a:cubicBezTo>
                <a:cubicBezTo>
                  <a:pt x="193" y="753"/>
                  <a:pt x="429" y="601"/>
                  <a:pt x="970" y="601"/>
                </a:cubicBezTo>
                <a:lnTo>
                  <a:pt x="970" y="837"/>
                </a:lnTo>
                <a:cubicBezTo>
                  <a:pt x="970" y="854"/>
                  <a:pt x="979" y="870"/>
                  <a:pt x="995" y="876"/>
                </a:cubicBezTo>
                <a:cubicBezTo>
                  <a:pt x="1000" y="878"/>
                  <a:pt x="1006" y="879"/>
                  <a:pt x="1011" y="879"/>
                </a:cubicBezTo>
                <a:cubicBezTo>
                  <a:pt x="1022" y="879"/>
                  <a:pt x="1033" y="875"/>
                  <a:pt x="1041" y="867"/>
                </a:cubicBezTo>
                <a:lnTo>
                  <a:pt x="1546" y="472"/>
                </a:lnTo>
                <a:cubicBezTo>
                  <a:pt x="1563" y="455"/>
                  <a:pt x="1563" y="429"/>
                  <a:pt x="1546" y="412"/>
                </a:cubicBezTo>
                <a:lnTo>
                  <a:pt x="1041" y="15"/>
                </a:lnTo>
                <a:cubicBezTo>
                  <a:pt x="1029" y="3"/>
                  <a:pt x="1011" y="0"/>
                  <a:pt x="995" y="6"/>
                </a:cubicBezTo>
                <a:cubicBezTo>
                  <a:pt x="979" y="13"/>
                  <a:pt x="970" y="28"/>
                  <a:pt x="970" y="45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맑은 고딕" pitchFamily="50" charset="-127"/>
              <a:ea typeface="맑은 고딕" pitchFamily="50" charset="-127"/>
              <a:cs typeface="Segoe UI" panose="020B0502040204020203" pitchFamily="34" charset="0"/>
            </a:endParaRPr>
          </a:p>
        </p:txBody>
      </p:sp>
      <p:sp>
        <p:nvSpPr>
          <p:cNvPr id="93" name="오른쪽 화살표 92"/>
          <p:cNvSpPr/>
          <p:nvPr/>
        </p:nvSpPr>
        <p:spPr>
          <a:xfrm>
            <a:off x="6554625" y="3197241"/>
            <a:ext cx="167291" cy="109699"/>
          </a:xfrm>
          <a:prstGeom prst="rightArrow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94" name="모서리가 둥근 직사각형 93"/>
          <p:cNvSpPr/>
          <p:nvPr/>
        </p:nvSpPr>
        <p:spPr>
          <a:xfrm>
            <a:off x="4106051" y="1169842"/>
            <a:ext cx="122853" cy="180428"/>
          </a:xfrm>
          <a:prstGeom prst="roundRect">
            <a:avLst/>
          </a:prstGeom>
          <a:noFill/>
          <a:ln w="28575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0" name="꺾인 연결선 9"/>
          <p:cNvCxnSpPr>
            <a:stCxn id="94" idx="1"/>
            <a:endCxn id="72" idx="1"/>
          </p:cNvCxnSpPr>
          <p:nvPr/>
        </p:nvCxnSpPr>
        <p:spPr>
          <a:xfrm rot="10800000" flipH="1" flipV="1">
            <a:off x="4106050" y="1260056"/>
            <a:ext cx="555995" cy="1016354"/>
          </a:xfrm>
          <a:prstGeom prst="bentConnector3">
            <a:avLst>
              <a:gd name="adj1" fmla="val -41115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직선 화살표 연결선 11"/>
          <p:cNvCxnSpPr/>
          <p:nvPr/>
        </p:nvCxnSpPr>
        <p:spPr>
          <a:xfrm>
            <a:off x="5002535" y="2276409"/>
            <a:ext cx="499474" cy="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7" name="그룹 116"/>
          <p:cNvGrpSpPr/>
          <p:nvPr/>
        </p:nvGrpSpPr>
        <p:grpSpPr>
          <a:xfrm>
            <a:off x="784624" y="4230758"/>
            <a:ext cx="281539" cy="411956"/>
            <a:chOff x="784624" y="3423665"/>
            <a:chExt cx="281539" cy="411956"/>
          </a:xfrm>
        </p:grpSpPr>
        <p:sp>
          <p:nvSpPr>
            <p:cNvPr id="119" name="한쪽 모서리가 둥근 사각형 118"/>
            <p:cNvSpPr/>
            <p:nvPr/>
          </p:nvSpPr>
          <p:spPr bwMode="auto">
            <a:xfrm>
              <a:off x="926857" y="3423665"/>
              <a:ext cx="139306" cy="200557"/>
            </a:xfrm>
            <a:prstGeom prst="round1Rect">
              <a:avLst>
                <a:gd name="adj" fmla="val 50000"/>
              </a:avLst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한쪽 모서리가 둥근 사각형 120"/>
            <p:cNvSpPr/>
            <p:nvPr/>
          </p:nvSpPr>
          <p:spPr bwMode="auto">
            <a:xfrm flipH="1">
              <a:off x="784624" y="3423665"/>
              <a:ext cx="140968" cy="200557"/>
            </a:xfrm>
            <a:prstGeom prst="round1Rect">
              <a:avLst>
                <a:gd name="adj" fmla="val 50000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2" name="양쪽 모서리가 둥근 사각형 121"/>
            <p:cNvSpPr/>
            <p:nvPr/>
          </p:nvSpPr>
          <p:spPr bwMode="auto">
            <a:xfrm rot="10800000">
              <a:off x="784624" y="3624220"/>
              <a:ext cx="281539" cy="21140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3" name="모서리가 둥근 직사각형 122"/>
            <p:cNvSpPr/>
            <p:nvPr/>
          </p:nvSpPr>
          <p:spPr>
            <a:xfrm>
              <a:off x="902197" y="3438651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24" name="Move"/>
          <p:cNvSpPr>
            <a:spLocks noChangeAspect="1"/>
          </p:cNvSpPr>
          <p:nvPr/>
        </p:nvSpPr>
        <p:spPr bwMode="auto">
          <a:xfrm>
            <a:off x="1041828" y="4071756"/>
            <a:ext cx="161925" cy="163513"/>
          </a:xfrm>
          <a:custGeom>
            <a:avLst/>
            <a:gdLst>
              <a:gd name="T0" fmla="*/ 694 w 1405"/>
              <a:gd name="T1" fmla="*/ 1 h 1407"/>
              <a:gd name="T2" fmla="*/ 684 w 1405"/>
              <a:gd name="T3" fmla="*/ 6 h 1407"/>
              <a:gd name="T4" fmla="*/ 450 w 1405"/>
              <a:gd name="T5" fmla="*/ 272 h 1407"/>
              <a:gd name="T6" fmla="*/ 450 w 1405"/>
              <a:gd name="T7" fmla="*/ 305 h 1407"/>
              <a:gd name="T8" fmla="*/ 477 w 1405"/>
              <a:gd name="T9" fmla="*/ 327 h 1407"/>
              <a:gd name="T10" fmla="*/ 598 w 1405"/>
              <a:gd name="T11" fmla="*/ 327 h 1407"/>
              <a:gd name="T12" fmla="*/ 598 w 1405"/>
              <a:gd name="T13" fmla="*/ 598 h 1407"/>
              <a:gd name="T14" fmla="*/ 326 w 1405"/>
              <a:gd name="T15" fmla="*/ 598 h 1407"/>
              <a:gd name="T16" fmla="*/ 326 w 1405"/>
              <a:gd name="T17" fmla="*/ 478 h 1407"/>
              <a:gd name="T18" fmla="*/ 309 w 1405"/>
              <a:gd name="T19" fmla="*/ 450 h 1407"/>
              <a:gd name="T20" fmla="*/ 272 w 1405"/>
              <a:gd name="T21" fmla="*/ 450 h 1407"/>
              <a:gd name="T22" fmla="*/ 6 w 1405"/>
              <a:gd name="T23" fmla="*/ 684 h 1407"/>
              <a:gd name="T24" fmla="*/ 1 w 1405"/>
              <a:gd name="T25" fmla="*/ 706 h 1407"/>
              <a:gd name="T26" fmla="*/ 6 w 1405"/>
              <a:gd name="T27" fmla="*/ 729 h 1407"/>
              <a:gd name="T28" fmla="*/ 272 w 1405"/>
              <a:gd name="T29" fmla="*/ 961 h 1407"/>
              <a:gd name="T30" fmla="*/ 309 w 1405"/>
              <a:gd name="T31" fmla="*/ 961 h 1407"/>
              <a:gd name="T32" fmla="*/ 326 w 1405"/>
              <a:gd name="T33" fmla="*/ 934 h 1407"/>
              <a:gd name="T34" fmla="*/ 326 w 1405"/>
              <a:gd name="T35" fmla="*/ 815 h 1407"/>
              <a:gd name="T36" fmla="*/ 598 w 1405"/>
              <a:gd name="T37" fmla="*/ 815 h 1407"/>
              <a:gd name="T38" fmla="*/ 598 w 1405"/>
              <a:gd name="T39" fmla="*/ 1086 h 1407"/>
              <a:gd name="T40" fmla="*/ 477 w 1405"/>
              <a:gd name="T41" fmla="*/ 1086 h 1407"/>
              <a:gd name="T42" fmla="*/ 450 w 1405"/>
              <a:gd name="T43" fmla="*/ 1102 h 1407"/>
              <a:gd name="T44" fmla="*/ 450 w 1405"/>
              <a:gd name="T45" fmla="*/ 1136 h 1407"/>
              <a:gd name="T46" fmla="*/ 684 w 1405"/>
              <a:gd name="T47" fmla="*/ 1400 h 1407"/>
              <a:gd name="T48" fmla="*/ 706 w 1405"/>
              <a:gd name="T49" fmla="*/ 1407 h 1407"/>
              <a:gd name="T50" fmla="*/ 726 w 1405"/>
              <a:gd name="T51" fmla="*/ 1400 h 1407"/>
              <a:gd name="T52" fmla="*/ 961 w 1405"/>
              <a:gd name="T53" fmla="*/ 1136 h 1407"/>
              <a:gd name="T54" fmla="*/ 961 w 1405"/>
              <a:gd name="T55" fmla="*/ 1102 h 1407"/>
              <a:gd name="T56" fmla="*/ 933 w 1405"/>
              <a:gd name="T57" fmla="*/ 1086 h 1407"/>
              <a:gd name="T58" fmla="*/ 815 w 1405"/>
              <a:gd name="T59" fmla="*/ 1086 h 1407"/>
              <a:gd name="T60" fmla="*/ 815 w 1405"/>
              <a:gd name="T61" fmla="*/ 815 h 1407"/>
              <a:gd name="T62" fmla="*/ 1086 w 1405"/>
              <a:gd name="T63" fmla="*/ 815 h 1407"/>
              <a:gd name="T64" fmla="*/ 1086 w 1405"/>
              <a:gd name="T65" fmla="*/ 934 h 1407"/>
              <a:gd name="T66" fmla="*/ 1101 w 1405"/>
              <a:gd name="T67" fmla="*/ 961 h 1407"/>
              <a:gd name="T68" fmla="*/ 1134 w 1405"/>
              <a:gd name="T69" fmla="*/ 961 h 1407"/>
              <a:gd name="T70" fmla="*/ 1400 w 1405"/>
              <a:gd name="T71" fmla="*/ 729 h 1407"/>
              <a:gd name="T72" fmla="*/ 1405 w 1405"/>
              <a:gd name="T73" fmla="*/ 706 h 1407"/>
              <a:gd name="T74" fmla="*/ 1400 w 1405"/>
              <a:gd name="T75" fmla="*/ 684 h 1407"/>
              <a:gd name="T76" fmla="*/ 1134 w 1405"/>
              <a:gd name="T77" fmla="*/ 450 h 1407"/>
              <a:gd name="T78" fmla="*/ 1101 w 1405"/>
              <a:gd name="T79" fmla="*/ 450 h 1407"/>
              <a:gd name="T80" fmla="*/ 1086 w 1405"/>
              <a:gd name="T81" fmla="*/ 478 h 1407"/>
              <a:gd name="T82" fmla="*/ 1086 w 1405"/>
              <a:gd name="T83" fmla="*/ 598 h 1407"/>
              <a:gd name="T84" fmla="*/ 815 w 1405"/>
              <a:gd name="T85" fmla="*/ 598 h 1407"/>
              <a:gd name="T86" fmla="*/ 815 w 1405"/>
              <a:gd name="T87" fmla="*/ 327 h 1407"/>
              <a:gd name="T88" fmla="*/ 933 w 1405"/>
              <a:gd name="T89" fmla="*/ 327 h 1407"/>
              <a:gd name="T90" fmla="*/ 961 w 1405"/>
              <a:gd name="T91" fmla="*/ 310 h 1407"/>
              <a:gd name="T92" fmla="*/ 961 w 1405"/>
              <a:gd name="T93" fmla="*/ 277 h 1407"/>
              <a:gd name="T94" fmla="*/ 726 w 1405"/>
              <a:gd name="T95" fmla="*/ 11 h 1407"/>
              <a:gd name="T96" fmla="*/ 706 w 1405"/>
              <a:gd name="T97" fmla="*/ 1 h 1407"/>
              <a:gd name="T98" fmla="*/ 694 w 1405"/>
              <a:gd name="T99" fmla="*/ 1 h 14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405" h="1407">
                <a:moveTo>
                  <a:pt x="694" y="1"/>
                </a:moveTo>
                <a:cubicBezTo>
                  <a:pt x="690" y="2"/>
                  <a:pt x="687" y="3"/>
                  <a:pt x="684" y="6"/>
                </a:cubicBezTo>
                <a:cubicBezTo>
                  <a:pt x="679" y="11"/>
                  <a:pt x="537" y="142"/>
                  <a:pt x="450" y="272"/>
                </a:cubicBezTo>
                <a:cubicBezTo>
                  <a:pt x="445" y="283"/>
                  <a:pt x="445" y="294"/>
                  <a:pt x="450" y="305"/>
                </a:cubicBezTo>
                <a:cubicBezTo>
                  <a:pt x="455" y="321"/>
                  <a:pt x="466" y="327"/>
                  <a:pt x="477" y="327"/>
                </a:cubicBezTo>
                <a:lnTo>
                  <a:pt x="598" y="327"/>
                </a:lnTo>
                <a:lnTo>
                  <a:pt x="598" y="598"/>
                </a:lnTo>
                <a:lnTo>
                  <a:pt x="326" y="598"/>
                </a:lnTo>
                <a:lnTo>
                  <a:pt x="326" y="478"/>
                </a:lnTo>
                <a:cubicBezTo>
                  <a:pt x="326" y="467"/>
                  <a:pt x="320" y="456"/>
                  <a:pt x="309" y="450"/>
                </a:cubicBezTo>
                <a:cubicBezTo>
                  <a:pt x="298" y="445"/>
                  <a:pt x="283" y="445"/>
                  <a:pt x="272" y="450"/>
                </a:cubicBezTo>
                <a:cubicBezTo>
                  <a:pt x="142" y="537"/>
                  <a:pt x="11" y="679"/>
                  <a:pt x="6" y="684"/>
                </a:cubicBezTo>
                <a:cubicBezTo>
                  <a:pt x="6" y="690"/>
                  <a:pt x="1" y="701"/>
                  <a:pt x="1" y="706"/>
                </a:cubicBezTo>
                <a:cubicBezTo>
                  <a:pt x="1" y="712"/>
                  <a:pt x="0" y="723"/>
                  <a:pt x="6" y="729"/>
                </a:cubicBezTo>
                <a:cubicBezTo>
                  <a:pt x="11" y="734"/>
                  <a:pt x="136" y="874"/>
                  <a:pt x="272" y="961"/>
                </a:cubicBezTo>
                <a:cubicBezTo>
                  <a:pt x="283" y="966"/>
                  <a:pt x="298" y="966"/>
                  <a:pt x="309" y="961"/>
                </a:cubicBezTo>
                <a:cubicBezTo>
                  <a:pt x="320" y="955"/>
                  <a:pt x="326" y="945"/>
                  <a:pt x="326" y="934"/>
                </a:cubicBezTo>
                <a:lnTo>
                  <a:pt x="326" y="815"/>
                </a:lnTo>
                <a:lnTo>
                  <a:pt x="598" y="815"/>
                </a:lnTo>
                <a:lnTo>
                  <a:pt x="598" y="1086"/>
                </a:lnTo>
                <a:lnTo>
                  <a:pt x="477" y="1086"/>
                </a:lnTo>
                <a:cubicBezTo>
                  <a:pt x="466" y="1086"/>
                  <a:pt x="455" y="1091"/>
                  <a:pt x="450" y="1102"/>
                </a:cubicBezTo>
                <a:cubicBezTo>
                  <a:pt x="445" y="1113"/>
                  <a:pt x="445" y="1125"/>
                  <a:pt x="450" y="1136"/>
                </a:cubicBezTo>
                <a:cubicBezTo>
                  <a:pt x="537" y="1266"/>
                  <a:pt x="679" y="1395"/>
                  <a:pt x="684" y="1400"/>
                </a:cubicBezTo>
                <a:cubicBezTo>
                  <a:pt x="689" y="1406"/>
                  <a:pt x="695" y="1407"/>
                  <a:pt x="706" y="1407"/>
                </a:cubicBezTo>
                <a:cubicBezTo>
                  <a:pt x="717" y="1407"/>
                  <a:pt x="721" y="1406"/>
                  <a:pt x="726" y="1400"/>
                </a:cubicBezTo>
                <a:cubicBezTo>
                  <a:pt x="732" y="1395"/>
                  <a:pt x="874" y="1271"/>
                  <a:pt x="961" y="1136"/>
                </a:cubicBezTo>
                <a:cubicBezTo>
                  <a:pt x="966" y="1130"/>
                  <a:pt x="966" y="1113"/>
                  <a:pt x="961" y="1102"/>
                </a:cubicBezTo>
                <a:cubicBezTo>
                  <a:pt x="955" y="1091"/>
                  <a:pt x="944" y="1086"/>
                  <a:pt x="933" y="1086"/>
                </a:cubicBezTo>
                <a:lnTo>
                  <a:pt x="815" y="1086"/>
                </a:lnTo>
                <a:lnTo>
                  <a:pt x="815" y="815"/>
                </a:lnTo>
                <a:lnTo>
                  <a:pt x="1086" y="815"/>
                </a:lnTo>
                <a:lnTo>
                  <a:pt x="1086" y="934"/>
                </a:lnTo>
                <a:cubicBezTo>
                  <a:pt x="1086" y="945"/>
                  <a:pt x="1090" y="955"/>
                  <a:pt x="1101" y="961"/>
                </a:cubicBezTo>
                <a:cubicBezTo>
                  <a:pt x="1112" y="966"/>
                  <a:pt x="1123" y="966"/>
                  <a:pt x="1134" y="961"/>
                </a:cubicBezTo>
                <a:cubicBezTo>
                  <a:pt x="1264" y="874"/>
                  <a:pt x="1394" y="734"/>
                  <a:pt x="1400" y="729"/>
                </a:cubicBezTo>
                <a:cubicBezTo>
                  <a:pt x="1405" y="723"/>
                  <a:pt x="1405" y="717"/>
                  <a:pt x="1405" y="706"/>
                </a:cubicBezTo>
                <a:cubicBezTo>
                  <a:pt x="1405" y="696"/>
                  <a:pt x="1405" y="690"/>
                  <a:pt x="1400" y="684"/>
                </a:cubicBezTo>
                <a:cubicBezTo>
                  <a:pt x="1394" y="679"/>
                  <a:pt x="1269" y="537"/>
                  <a:pt x="1134" y="450"/>
                </a:cubicBezTo>
                <a:cubicBezTo>
                  <a:pt x="1123" y="445"/>
                  <a:pt x="1112" y="445"/>
                  <a:pt x="1101" y="450"/>
                </a:cubicBezTo>
                <a:cubicBezTo>
                  <a:pt x="1090" y="456"/>
                  <a:pt x="1086" y="467"/>
                  <a:pt x="1086" y="478"/>
                </a:cubicBezTo>
                <a:lnTo>
                  <a:pt x="1086" y="598"/>
                </a:lnTo>
                <a:lnTo>
                  <a:pt x="815" y="598"/>
                </a:lnTo>
                <a:lnTo>
                  <a:pt x="815" y="327"/>
                </a:lnTo>
                <a:lnTo>
                  <a:pt x="933" y="327"/>
                </a:lnTo>
                <a:cubicBezTo>
                  <a:pt x="944" y="327"/>
                  <a:pt x="955" y="320"/>
                  <a:pt x="961" y="310"/>
                </a:cubicBezTo>
                <a:cubicBezTo>
                  <a:pt x="966" y="299"/>
                  <a:pt x="966" y="288"/>
                  <a:pt x="961" y="277"/>
                </a:cubicBezTo>
                <a:cubicBezTo>
                  <a:pt x="874" y="147"/>
                  <a:pt x="732" y="17"/>
                  <a:pt x="726" y="11"/>
                </a:cubicBezTo>
                <a:cubicBezTo>
                  <a:pt x="721" y="6"/>
                  <a:pt x="712" y="1"/>
                  <a:pt x="706" y="1"/>
                </a:cubicBezTo>
                <a:cubicBezTo>
                  <a:pt x="703" y="1"/>
                  <a:pt x="698" y="0"/>
                  <a:pt x="694" y="1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27" name="그룹 126"/>
          <p:cNvGrpSpPr/>
          <p:nvPr/>
        </p:nvGrpSpPr>
        <p:grpSpPr>
          <a:xfrm>
            <a:off x="784624" y="5126789"/>
            <a:ext cx="281539" cy="411956"/>
            <a:chOff x="784624" y="1242968"/>
            <a:chExt cx="281539" cy="411956"/>
          </a:xfrm>
        </p:grpSpPr>
        <p:grpSp>
          <p:nvGrpSpPr>
            <p:cNvPr id="128" name="그룹 127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130" name="한쪽 모서리가 둥근 사각형 129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31" name="한쪽 모서리가 둥근 사각형 130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32" name="양쪽 모서리가 둥근 사각형 131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29" name="모서리가 둥근 직사각형 128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33" name="원호 132"/>
          <p:cNvSpPr/>
          <p:nvPr/>
        </p:nvSpPr>
        <p:spPr>
          <a:xfrm rot="16200000">
            <a:off x="716676" y="5149917"/>
            <a:ext cx="214629" cy="140230"/>
          </a:xfrm>
          <a:prstGeom prst="arc">
            <a:avLst>
              <a:gd name="adj1" fmla="val 16200000"/>
              <a:gd name="adj2" fmla="val 160442"/>
            </a:avLst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37" name="Picture 8" descr="mouse iconì ëí ì´ë¯¸ì§ ê²ìê²°ê³¼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1754" y="4520134"/>
            <a:ext cx="310156" cy="3155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9" name="그룹 138"/>
          <p:cNvGrpSpPr/>
          <p:nvPr/>
        </p:nvGrpSpPr>
        <p:grpSpPr>
          <a:xfrm>
            <a:off x="6791877" y="4365243"/>
            <a:ext cx="615329" cy="626064"/>
            <a:chOff x="7769625" y="3755980"/>
            <a:chExt cx="566387" cy="566387"/>
          </a:xfrm>
        </p:grpSpPr>
        <p:sp>
          <p:nvSpPr>
            <p:cNvPr id="140" name="직사각형 139"/>
            <p:cNvSpPr/>
            <p:nvPr/>
          </p:nvSpPr>
          <p:spPr>
            <a:xfrm>
              <a:off x="7886471" y="3923011"/>
              <a:ext cx="439816" cy="26161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100" b="1" dirty="0" smtClean="0">
                  <a:solidFill>
                    <a:srgbClr val="FF0000"/>
                  </a:solidFill>
                </a:rPr>
                <a:t>3D</a:t>
              </a:r>
              <a:endParaRPr lang="ko-KR" altLang="en-US" sz="1100" b="1" dirty="0">
                <a:solidFill>
                  <a:srgbClr val="FF0000"/>
                </a:solidFill>
              </a:endParaRPr>
            </a:p>
          </p:txBody>
        </p:sp>
        <p:sp>
          <p:nvSpPr>
            <p:cNvPr id="141" name="원형 화살표 140"/>
            <p:cNvSpPr/>
            <p:nvPr/>
          </p:nvSpPr>
          <p:spPr>
            <a:xfrm rot="5400000">
              <a:off x="7769625" y="3755980"/>
              <a:ext cx="566387" cy="566387"/>
            </a:xfrm>
            <a:prstGeom prst="circularArrow">
              <a:avLst>
                <a:gd name="adj1" fmla="val 12500"/>
                <a:gd name="adj2" fmla="val 1142319"/>
                <a:gd name="adj3" fmla="val 20457681"/>
                <a:gd name="adj4" fmla="val 3866969"/>
                <a:gd name="adj5" fmla="val 12500"/>
              </a:avLst>
            </a:prstGeom>
            <a:solidFill>
              <a:srgbClr val="FF0000"/>
            </a:solidFill>
            <a:ln>
              <a:noFill/>
            </a:ln>
            <a:scene3d>
              <a:camera prst="orthographicFront">
                <a:rot lat="0" lon="17699982" rev="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pic>
        <p:nvPicPr>
          <p:cNvPr id="142" name="Picture 4" descr="C:\Users\J2Y\Desktop\11111.pn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615" t="29076" r="33560" b="40213"/>
          <a:stretch/>
        </p:blipFill>
        <p:spPr bwMode="auto">
          <a:xfrm>
            <a:off x="4092222" y="4004449"/>
            <a:ext cx="1707716" cy="9533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3" name="그림 142"/>
          <p:cNvPicPr>
            <a:picLocks noChangeAspect="1"/>
          </p:cNvPicPr>
          <p:nvPr/>
        </p:nvPicPr>
        <p:blipFill>
          <a:blip r:embed="rId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90083" y="4111044"/>
            <a:ext cx="697775" cy="688084"/>
          </a:xfrm>
          <a:prstGeom prst="rect">
            <a:avLst/>
          </a:prstGeom>
        </p:spPr>
      </p:pic>
      <p:sp>
        <p:nvSpPr>
          <p:cNvPr id="144" name="TextBox 143"/>
          <p:cNvSpPr txBox="1"/>
          <p:nvPr/>
        </p:nvSpPr>
        <p:spPr>
          <a:xfrm>
            <a:off x="5795315" y="3972186"/>
            <a:ext cx="344587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buFont typeface="Wingdings" pitchFamily="2" charset="2"/>
              <a:buChar char="§"/>
            </a:pPr>
            <a:r>
              <a:rPr lang="ko-KR" altLang="en-US" sz="900"/>
              <a:t>마우스 오른쪽 버튼을 누르고 있을 때 해당 기능이 </a:t>
            </a:r>
            <a:r>
              <a:rPr lang="ko-KR" altLang="en-US" sz="900" smtClean="0"/>
              <a:t>활성화</a:t>
            </a:r>
            <a:endParaRPr lang="en-US" altLang="ko-KR" sz="900"/>
          </a:p>
          <a:p>
            <a:pPr marL="171450" indent="-171450">
              <a:buFont typeface="Wingdings" pitchFamily="2" charset="2"/>
              <a:buChar char="§"/>
            </a:pPr>
            <a:r>
              <a:rPr lang="ko-KR" altLang="en-US" sz="900"/>
              <a:t>기능활성화시 마우스 커서가 해당 아이콘으로 </a:t>
            </a:r>
            <a:r>
              <a:rPr lang="ko-KR" altLang="en-US" sz="900" smtClean="0"/>
              <a:t>변경됨</a:t>
            </a:r>
            <a:endParaRPr lang="en-US" altLang="ko-KR" sz="900"/>
          </a:p>
          <a:p>
            <a:pPr marL="171450" indent="-171450">
              <a:buFont typeface="Wingdings" pitchFamily="2" charset="2"/>
              <a:buChar char="§"/>
            </a:pPr>
            <a:endParaRPr lang="en-US" altLang="ko-KR" sz="900">
              <a:latin typeface="맑은 고딕" pitchFamily="50" charset="-127"/>
              <a:ea typeface="맑은 고딕" pitchFamily="50" charset="-127"/>
            </a:endParaRPr>
          </a:p>
        </p:txBody>
      </p:sp>
      <p:sp>
        <p:nvSpPr>
          <p:cNvPr id="145" name="오른쪽 화살표 144"/>
          <p:cNvSpPr/>
          <p:nvPr/>
        </p:nvSpPr>
        <p:spPr>
          <a:xfrm>
            <a:off x="6554625" y="4620120"/>
            <a:ext cx="167291" cy="109699"/>
          </a:xfrm>
          <a:prstGeom prst="rightArrow">
            <a:avLst/>
          </a:prstGeom>
          <a:solidFill>
            <a:schemeClr val="accent1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grpSp>
        <p:nvGrpSpPr>
          <p:cNvPr id="126" name="그룹 125"/>
          <p:cNvGrpSpPr/>
          <p:nvPr/>
        </p:nvGrpSpPr>
        <p:grpSpPr>
          <a:xfrm>
            <a:off x="1504815" y="5126789"/>
            <a:ext cx="281539" cy="411956"/>
            <a:chOff x="784624" y="3423665"/>
            <a:chExt cx="281539" cy="411956"/>
          </a:xfrm>
        </p:grpSpPr>
        <p:sp>
          <p:nvSpPr>
            <p:cNvPr id="134" name="한쪽 모서리가 둥근 사각형 133"/>
            <p:cNvSpPr/>
            <p:nvPr/>
          </p:nvSpPr>
          <p:spPr bwMode="auto">
            <a:xfrm>
              <a:off x="926857" y="3423665"/>
              <a:ext cx="139306" cy="200557"/>
            </a:xfrm>
            <a:prstGeom prst="round1Rect">
              <a:avLst>
                <a:gd name="adj" fmla="val 50000"/>
              </a:avLst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5" name="한쪽 모서리가 둥근 사각형 134"/>
            <p:cNvSpPr/>
            <p:nvPr/>
          </p:nvSpPr>
          <p:spPr bwMode="auto">
            <a:xfrm flipH="1">
              <a:off x="784624" y="3423665"/>
              <a:ext cx="140968" cy="200557"/>
            </a:xfrm>
            <a:prstGeom prst="round1Rect">
              <a:avLst>
                <a:gd name="adj" fmla="val 50000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6" name="양쪽 모서리가 둥근 사각형 135"/>
            <p:cNvSpPr/>
            <p:nvPr/>
          </p:nvSpPr>
          <p:spPr bwMode="auto">
            <a:xfrm rot="10800000">
              <a:off x="784624" y="3624220"/>
              <a:ext cx="281539" cy="211401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8" name="모서리가 둥근 직사각형 137"/>
            <p:cNvSpPr/>
            <p:nvPr/>
          </p:nvSpPr>
          <p:spPr>
            <a:xfrm>
              <a:off x="902197" y="3438651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4" name="원호 3"/>
          <p:cNvSpPr/>
          <p:nvPr/>
        </p:nvSpPr>
        <p:spPr>
          <a:xfrm>
            <a:off x="1668149" y="5112717"/>
            <a:ext cx="160651" cy="214630"/>
          </a:xfrm>
          <a:prstGeom prst="arc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오른쪽 화살표 5"/>
          <p:cNvSpPr/>
          <p:nvPr/>
        </p:nvSpPr>
        <p:spPr>
          <a:xfrm>
            <a:off x="1179477" y="5253407"/>
            <a:ext cx="196169" cy="147269"/>
          </a:xfrm>
          <a:prstGeom prst="rightArrow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6" name="그룹 145"/>
          <p:cNvGrpSpPr/>
          <p:nvPr/>
        </p:nvGrpSpPr>
        <p:grpSpPr>
          <a:xfrm>
            <a:off x="726710" y="6017821"/>
            <a:ext cx="164295" cy="232576"/>
            <a:chOff x="183018" y="2202961"/>
            <a:chExt cx="164295" cy="232576"/>
          </a:xfrm>
        </p:grpSpPr>
        <p:sp>
          <p:nvSpPr>
            <p:cNvPr id="147" name="원호 146"/>
            <p:cNvSpPr/>
            <p:nvPr/>
          </p:nvSpPr>
          <p:spPr>
            <a:xfrm rot="16200000">
              <a:off x="169883" y="2258108"/>
              <a:ext cx="214629" cy="140230"/>
            </a:xfrm>
            <a:prstGeom prst="arc">
              <a:avLst>
                <a:gd name="adj1" fmla="val 16200000"/>
                <a:gd name="adj2" fmla="val 160442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48" name="원호 147"/>
            <p:cNvSpPr/>
            <p:nvPr/>
          </p:nvSpPr>
          <p:spPr>
            <a:xfrm rot="16200000">
              <a:off x="145818" y="2240161"/>
              <a:ext cx="214629" cy="140230"/>
            </a:xfrm>
            <a:prstGeom prst="arc">
              <a:avLst>
                <a:gd name="adj1" fmla="val 16200000"/>
                <a:gd name="adj2" fmla="val 160442"/>
              </a:avLst>
            </a:prstGeom>
            <a:ln w="127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784624" y="6059184"/>
            <a:ext cx="281539" cy="411956"/>
            <a:chOff x="784624" y="1242968"/>
            <a:chExt cx="281539" cy="411956"/>
          </a:xfrm>
        </p:grpSpPr>
        <p:grpSp>
          <p:nvGrpSpPr>
            <p:cNvPr id="150" name="그룹 149"/>
            <p:cNvGrpSpPr/>
            <p:nvPr/>
          </p:nvGrpSpPr>
          <p:grpSpPr>
            <a:xfrm>
              <a:off x="784624" y="1242968"/>
              <a:ext cx="281539" cy="411956"/>
              <a:chOff x="1924049" y="4772461"/>
              <a:chExt cx="218270" cy="317698"/>
            </a:xfrm>
          </p:grpSpPr>
          <p:sp>
            <p:nvSpPr>
              <p:cNvPr id="152" name="한쪽 모서리가 둥근 사각형 151"/>
              <p:cNvSpPr/>
              <p:nvPr/>
            </p:nvSpPr>
            <p:spPr bwMode="auto">
              <a:xfrm>
                <a:off x="2034319" y="4772461"/>
                <a:ext cx="108000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3" name="한쪽 모서리가 둥근 사각형 152"/>
              <p:cNvSpPr/>
              <p:nvPr/>
            </p:nvSpPr>
            <p:spPr bwMode="auto">
              <a:xfrm flipH="1">
                <a:off x="1924049" y="4772461"/>
                <a:ext cx="109289" cy="154668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60000"/>
                  <a:lumOff val="4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4" name="양쪽 모서리가 둥근 사각형 153"/>
              <p:cNvSpPr/>
              <p:nvPr/>
            </p:nvSpPr>
            <p:spPr bwMode="auto">
              <a:xfrm rot="10800000">
                <a:off x="1924049" y="4927128"/>
                <a:ext cx="218270" cy="163031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51" name="모서리가 둥근 직사각형 150"/>
            <p:cNvSpPr/>
            <p:nvPr/>
          </p:nvSpPr>
          <p:spPr>
            <a:xfrm>
              <a:off x="902197" y="1257954"/>
              <a:ext cx="45719" cy="144000"/>
            </a:xfrm>
            <a:prstGeom prst="roundRect">
              <a:avLst/>
            </a:prstGeom>
            <a:ln w="31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55" name="원호 154"/>
          <p:cNvSpPr/>
          <p:nvPr/>
        </p:nvSpPr>
        <p:spPr>
          <a:xfrm>
            <a:off x="945930" y="4218521"/>
            <a:ext cx="160651" cy="214630"/>
          </a:xfrm>
          <a:prstGeom prst="arc">
            <a:avLst/>
          </a:prstGeom>
          <a:ln w="127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268645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콘테이</a:t>
            </a:r>
            <a:r>
              <a:rPr lang="ko-KR" altLang="en-US" sz="800">
                <a:latin typeface="+mj-ea"/>
                <a:ea typeface="+mj-ea"/>
              </a:rPr>
              <a:t>너</a:t>
            </a:r>
            <a:r>
              <a:rPr lang="ko-KR" altLang="en-US" sz="800" smtClean="0">
                <a:latin typeface="+mj-ea"/>
                <a:ea typeface="+mj-ea"/>
              </a:rPr>
              <a:t> 상세 팝업</a:t>
            </a:r>
            <a:r>
              <a:rPr lang="en-US" altLang="ko-KR" sz="800" smtClean="0">
                <a:latin typeface="+mj-ea"/>
                <a:ea typeface="+mj-ea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9554734"/>
              </p:ext>
            </p:extLst>
          </p:nvPr>
        </p:nvGraphicFramePr>
        <p:xfrm>
          <a:off x="7709484" y="849868"/>
          <a:ext cx="2130802" cy="570496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64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콘테이너 상세팝업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(2D/3D)</a:t>
                      </a: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VT1.0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과 기능 동일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j-ea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특정 컨테이너 마우스 좌클릭 후 우클릭 시 해당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Bay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의 콘테이너 상세정보 표시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(1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번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&amp;4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번 팝업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)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4713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Pop-Up</a:t>
                      </a: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Block-bay 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Bay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적재된 콘테이너 위치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제목표시줄 좌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◀▶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이전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다음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Row Container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키보드 ← →버튼으로 기능 사용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71028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 Info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박스영역 활성화 및 우측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팝업에 해당 콘테이너 상세정보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항목 정의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2-1</a:t>
                      </a: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Cotainer Size(F : Full, E : Empty)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2-2 : Cotainer Cargo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2-3  :Class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2-4 : Cotainer Type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2-5 : OPR Code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2-6 : Cotainer Grade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2-7 : Cotainer Number 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2-8 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Dangerous Cargo(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항목정의필요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3643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여러 콘테이너 표현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위치 복수의 콘테이너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‘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총갯수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콘테이너순서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)’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박스영역 클릭시마다 괄호 숫자 순서순으로 변경 및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정보 업데이트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12354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콘테이너 상세 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모니터링뷰 콘테이너 선택 또는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임의의 박스영역 선택 시 해당 콘테이너 상세정보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(Only Read)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 Location, Container Number, ISO, Dangerous Cargo, TYPE, OPR, POD, DAMAGE, F/M, CARGO, CLASS, FPOD, SEAL, GRADE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Dangerous Cargo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 정의 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3264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&amp;4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46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365620" y="697902"/>
            <a:ext cx="4174011" cy="3012086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47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365620" y="519211"/>
            <a:ext cx="4174012" cy="1786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800" b="1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5" name="타원 554"/>
          <p:cNvSpPr/>
          <p:nvPr/>
        </p:nvSpPr>
        <p:spPr>
          <a:xfrm>
            <a:off x="210452" y="550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0" name="TextBox 599"/>
          <p:cNvSpPr txBox="1"/>
          <p:nvPr/>
        </p:nvSpPr>
        <p:spPr>
          <a:xfrm>
            <a:off x="1609489" y="3749635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Container Pop-Up 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graphicFrame>
        <p:nvGraphicFramePr>
          <p:cNvPr id="222" name="표 2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6239888"/>
              </p:ext>
            </p:extLst>
          </p:nvPr>
        </p:nvGraphicFramePr>
        <p:xfrm>
          <a:off x="534470" y="774892"/>
          <a:ext cx="3888430" cy="2537599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  <a:gridCol w="388843"/>
              </a:tblGrid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40F M YY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RF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COS   SD</a:t>
                      </a:r>
                    </a:p>
                    <a:p>
                      <a:pPr marL="0" algn="l" defTabSz="914400" rtl="0" eaLnBrk="1" latinLnBrk="1" hangingPunct="1"/>
                      <a:r>
                        <a:rPr lang="en-US" altLang="ko-KR" sz="700" b="1" kern="1200" smtClean="0">
                          <a:solidFill>
                            <a:schemeClr val="dk1"/>
                          </a:solidFill>
                          <a:latin typeface="+mn-lt"/>
                          <a:ea typeface="+mn-ea"/>
                          <a:cs typeface="+mn-cs"/>
                        </a:rPr>
                        <a:t>      8206</a:t>
                      </a:r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D8E8"/>
                    </a:solidFill>
                  </a:tcPr>
                </a:tc>
                <a:tc>
                  <a:txBody>
                    <a:bodyPr/>
                    <a:lstStyle/>
                    <a:p>
                      <a:pPr marL="0" algn="l" defTabSz="914400" rtl="0" eaLnBrk="1" latinLnBrk="1" hangingPunct="1"/>
                      <a:endParaRPr lang="ko-KR" altLang="en-US" sz="700" b="1" kern="1200">
                        <a:solidFill>
                          <a:schemeClr val="dk1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HHH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 2713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  <a:tr h="40399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TAR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2712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 smtClean="0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40F M</a:t>
                      </a:r>
                      <a:r>
                        <a:rPr lang="en-US" altLang="ko-KR" sz="7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700" b="1" baseline="0" smtClean="0"/>
                        <a:t>      9177</a:t>
                      </a:r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/>
                    </a:p>
                  </a:txBody>
                  <a:tcPr marL="0" marR="0" marT="0" marB="0"/>
                </a:tc>
              </a:tr>
            </a:tbl>
          </a:graphicData>
        </a:graphic>
      </p:graphicFrame>
      <p:sp>
        <p:nvSpPr>
          <p:cNvPr id="223" name="TextBox 222"/>
          <p:cNvSpPr txBox="1"/>
          <p:nvPr/>
        </p:nvSpPr>
        <p:spPr>
          <a:xfrm>
            <a:off x="390452" y="84689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6</a:t>
            </a:r>
            <a:endParaRPr lang="ko-KR" altLang="en-US" sz="800" b="1"/>
          </a:p>
        </p:txBody>
      </p:sp>
      <p:sp>
        <p:nvSpPr>
          <p:cNvPr id="224" name="TextBox 223"/>
          <p:cNvSpPr txBox="1"/>
          <p:nvPr/>
        </p:nvSpPr>
        <p:spPr>
          <a:xfrm>
            <a:off x="390452" y="127802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5</a:t>
            </a:r>
            <a:endParaRPr lang="ko-KR" altLang="en-US" sz="800" b="1"/>
          </a:p>
        </p:txBody>
      </p:sp>
      <p:sp>
        <p:nvSpPr>
          <p:cNvPr id="225" name="TextBox 224"/>
          <p:cNvSpPr txBox="1"/>
          <p:nvPr/>
        </p:nvSpPr>
        <p:spPr>
          <a:xfrm>
            <a:off x="390452" y="171874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4</a:t>
            </a:r>
            <a:endParaRPr lang="ko-KR" altLang="en-US" sz="800" b="1"/>
          </a:p>
        </p:txBody>
      </p:sp>
      <p:sp>
        <p:nvSpPr>
          <p:cNvPr id="226" name="TextBox 225"/>
          <p:cNvSpPr txBox="1"/>
          <p:nvPr/>
        </p:nvSpPr>
        <p:spPr>
          <a:xfrm>
            <a:off x="390452" y="214328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3</a:t>
            </a:r>
            <a:endParaRPr lang="ko-KR" altLang="en-US" sz="800" b="1"/>
          </a:p>
        </p:txBody>
      </p:sp>
      <p:sp>
        <p:nvSpPr>
          <p:cNvPr id="227" name="TextBox 226"/>
          <p:cNvSpPr txBox="1"/>
          <p:nvPr/>
        </p:nvSpPr>
        <p:spPr>
          <a:xfrm>
            <a:off x="390452" y="256781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2</a:t>
            </a:r>
            <a:endParaRPr lang="ko-KR" altLang="en-US" sz="800" b="1"/>
          </a:p>
        </p:txBody>
      </p:sp>
      <p:sp>
        <p:nvSpPr>
          <p:cNvPr id="228" name="TextBox 227"/>
          <p:cNvSpPr txBox="1"/>
          <p:nvPr/>
        </p:nvSpPr>
        <p:spPr>
          <a:xfrm>
            <a:off x="390452" y="299235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1</a:t>
            </a:r>
            <a:endParaRPr lang="ko-KR" altLang="en-US" sz="800" b="1"/>
          </a:p>
        </p:txBody>
      </p:sp>
      <p:sp>
        <p:nvSpPr>
          <p:cNvPr id="229" name="TextBox 228"/>
          <p:cNvSpPr txBox="1"/>
          <p:nvPr/>
        </p:nvSpPr>
        <p:spPr>
          <a:xfrm>
            <a:off x="646936" y="329057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A</a:t>
            </a:r>
            <a:endParaRPr lang="ko-KR" altLang="en-US" sz="800" b="1"/>
          </a:p>
        </p:txBody>
      </p:sp>
      <p:sp>
        <p:nvSpPr>
          <p:cNvPr id="230" name="TextBox 229"/>
          <p:cNvSpPr txBox="1"/>
          <p:nvPr/>
        </p:nvSpPr>
        <p:spPr>
          <a:xfrm>
            <a:off x="1038524" y="329057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B</a:t>
            </a:r>
            <a:endParaRPr lang="ko-KR" altLang="en-US" sz="800" b="1"/>
          </a:p>
        </p:txBody>
      </p:sp>
      <p:sp>
        <p:nvSpPr>
          <p:cNvPr id="231" name="TextBox 230"/>
          <p:cNvSpPr txBox="1"/>
          <p:nvPr/>
        </p:nvSpPr>
        <p:spPr>
          <a:xfrm>
            <a:off x="1422840" y="328847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C</a:t>
            </a:r>
            <a:endParaRPr lang="ko-KR" altLang="en-US" sz="800" b="1"/>
          </a:p>
        </p:txBody>
      </p:sp>
      <p:sp>
        <p:nvSpPr>
          <p:cNvPr id="232" name="TextBox 231"/>
          <p:cNvSpPr txBox="1"/>
          <p:nvPr/>
        </p:nvSpPr>
        <p:spPr>
          <a:xfrm>
            <a:off x="1807156" y="328638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D</a:t>
            </a:r>
            <a:endParaRPr lang="ko-KR" altLang="en-US" sz="800" b="1"/>
          </a:p>
        </p:txBody>
      </p:sp>
      <p:sp>
        <p:nvSpPr>
          <p:cNvPr id="233" name="TextBox 232"/>
          <p:cNvSpPr txBox="1"/>
          <p:nvPr/>
        </p:nvSpPr>
        <p:spPr>
          <a:xfrm>
            <a:off x="2191472" y="328428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E</a:t>
            </a:r>
            <a:endParaRPr lang="ko-KR" altLang="en-US" sz="800" b="1"/>
          </a:p>
        </p:txBody>
      </p:sp>
      <p:sp>
        <p:nvSpPr>
          <p:cNvPr id="234" name="TextBox 233"/>
          <p:cNvSpPr txBox="1"/>
          <p:nvPr/>
        </p:nvSpPr>
        <p:spPr>
          <a:xfrm>
            <a:off x="2591972" y="3282190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F</a:t>
            </a:r>
            <a:endParaRPr lang="ko-KR" altLang="en-US" sz="800" b="1"/>
          </a:p>
        </p:txBody>
      </p:sp>
      <p:sp>
        <p:nvSpPr>
          <p:cNvPr id="235" name="TextBox 234"/>
          <p:cNvSpPr txBox="1"/>
          <p:nvPr/>
        </p:nvSpPr>
        <p:spPr>
          <a:xfrm>
            <a:off x="2976288" y="3280094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G</a:t>
            </a:r>
            <a:endParaRPr lang="ko-KR" altLang="en-US" sz="800" b="1"/>
          </a:p>
        </p:txBody>
      </p:sp>
      <p:sp>
        <p:nvSpPr>
          <p:cNvPr id="236" name="TextBox 235"/>
          <p:cNvSpPr txBox="1"/>
          <p:nvPr/>
        </p:nvSpPr>
        <p:spPr>
          <a:xfrm>
            <a:off x="3360604" y="3277998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H</a:t>
            </a:r>
            <a:endParaRPr lang="ko-KR" altLang="en-US" sz="800" b="1"/>
          </a:p>
        </p:txBody>
      </p:sp>
      <p:sp>
        <p:nvSpPr>
          <p:cNvPr id="237" name="TextBox 236"/>
          <p:cNvSpPr txBox="1"/>
          <p:nvPr/>
        </p:nvSpPr>
        <p:spPr>
          <a:xfrm>
            <a:off x="3744920" y="3275902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J</a:t>
            </a:r>
            <a:endParaRPr lang="ko-KR" altLang="en-US" sz="800" b="1"/>
          </a:p>
        </p:txBody>
      </p:sp>
      <p:sp>
        <p:nvSpPr>
          <p:cNvPr id="238" name="TextBox 237"/>
          <p:cNvSpPr txBox="1"/>
          <p:nvPr/>
        </p:nvSpPr>
        <p:spPr>
          <a:xfrm>
            <a:off x="4137328" y="3273806"/>
            <a:ext cx="14401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/>
              <a:t>K</a:t>
            </a:r>
            <a:endParaRPr lang="ko-KR" altLang="en-US" sz="800" b="1"/>
          </a:p>
        </p:txBody>
      </p:sp>
      <p:sp>
        <p:nvSpPr>
          <p:cNvPr id="239" name="TextBox 238"/>
          <p:cNvSpPr txBox="1"/>
          <p:nvPr/>
        </p:nvSpPr>
        <p:spPr>
          <a:xfrm>
            <a:off x="1336288" y="484233"/>
            <a:ext cx="20162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1000" b="1" smtClean="0">
                <a:solidFill>
                  <a:schemeClr val="bg1"/>
                </a:solidFill>
              </a:rPr>
              <a:t>◀      </a:t>
            </a:r>
            <a:r>
              <a:rPr lang="en-US" altLang="ko-KR" sz="1000" b="1" smtClean="0">
                <a:solidFill>
                  <a:schemeClr val="bg1"/>
                </a:solidFill>
              </a:rPr>
              <a:t>63C-99(100)      </a:t>
            </a:r>
            <a:r>
              <a:rPr lang="ko-KR" altLang="en-US" sz="1000" b="1" smtClean="0">
                <a:solidFill>
                  <a:schemeClr val="bg1"/>
                </a:solidFill>
              </a:rPr>
              <a:t> ▶</a:t>
            </a:r>
            <a:endParaRPr lang="ko-KR" altLang="en-US" sz="1000" b="1">
              <a:solidFill>
                <a:schemeClr val="bg1"/>
              </a:solidFill>
            </a:endParaRPr>
          </a:p>
        </p:txBody>
      </p:sp>
      <p:sp>
        <p:nvSpPr>
          <p:cNvPr id="241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3"/>
            </p:custDataLst>
          </p:nvPr>
        </p:nvSpPr>
        <p:spPr>
          <a:xfrm>
            <a:off x="4549204" y="697901"/>
            <a:ext cx="2329024" cy="134938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4"/>
            </p:custDataLst>
          </p:nvPr>
        </p:nvSpPr>
        <p:spPr>
          <a:xfrm>
            <a:off x="4549205" y="519211"/>
            <a:ext cx="2329025" cy="17869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Container</a:t>
            </a:r>
          </a:p>
        </p:txBody>
      </p:sp>
      <p:sp>
        <p:nvSpPr>
          <p:cNvPr id="24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5"/>
            </p:custDataLst>
          </p:nvPr>
        </p:nvSpPr>
        <p:spPr bwMode="auto">
          <a:xfrm>
            <a:off x="6723990" y="567763"/>
            <a:ext cx="98425" cy="95249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noFill/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4509868" y="690432"/>
            <a:ext cx="1224136" cy="6003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1030"/>
              </a:lnSpc>
            </a:pPr>
            <a:r>
              <a:rPr lang="en-US" altLang="ko-KR" sz="800" b="1" smtClean="0"/>
              <a:t>Location</a:t>
            </a:r>
          </a:p>
          <a:p>
            <a:pPr>
              <a:lnSpc>
                <a:spcPts val="1030"/>
              </a:lnSpc>
            </a:pPr>
            <a:r>
              <a:rPr lang="en-US" altLang="ko-KR" sz="800" b="1" smtClean="0"/>
              <a:t>Container Number</a:t>
            </a:r>
          </a:p>
          <a:p>
            <a:pPr>
              <a:lnSpc>
                <a:spcPts val="1030"/>
              </a:lnSpc>
            </a:pPr>
            <a:r>
              <a:rPr lang="en-US" altLang="ko-KR" sz="800" b="1" smtClean="0"/>
              <a:t>ISO</a:t>
            </a:r>
          </a:p>
          <a:p>
            <a:pPr>
              <a:lnSpc>
                <a:spcPts val="1030"/>
              </a:lnSpc>
            </a:pPr>
            <a:r>
              <a:rPr lang="en-US" altLang="ko-KR" sz="800" b="1" smtClean="0">
                <a:solidFill>
                  <a:srgbClr val="FF0000"/>
                </a:solidFill>
              </a:rPr>
              <a:t>Dangerous Cargo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246" name="직사각형 245"/>
          <p:cNvSpPr/>
          <p:nvPr/>
        </p:nvSpPr>
        <p:spPr>
          <a:xfrm>
            <a:off x="5806124" y="733512"/>
            <a:ext cx="1008000" cy="109027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63C-100-H-4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47" name="직사각형 246"/>
          <p:cNvSpPr/>
          <p:nvPr/>
        </p:nvSpPr>
        <p:spPr>
          <a:xfrm>
            <a:off x="5806012" y="86675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TCLU 1028206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48" name="직사각형 247"/>
          <p:cNvSpPr/>
          <p:nvPr/>
        </p:nvSpPr>
        <p:spPr>
          <a:xfrm>
            <a:off x="5806012" y="100641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45R1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49" name="TextBox 248"/>
          <p:cNvSpPr txBox="1"/>
          <p:nvPr/>
        </p:nvSpPr>
        <p:spPr>
          <a:xfrm>
            <a:off x="4509868" y="1271275"/>
            <a:ext cx="7200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/>
              <a:t>TYPE</a:t>
            </a:r>
          </a:p>
          <a:p>
            <a:r>
              <a:rPr lang="en-US" altLang="ko-KR" sz="800" b="1" smtClean="0"/>
              <a:t>OPR</a:t>
            </a:r>
          </a:p>
          <a:p>
            <a:r>
              <a:rPr lang="en-US" altLang="ko-KR" sz="800" b="1" smtClean="0"/>
              <a:t>POD</a:t>
            </a:r>
          </a:p>
          <a:p>
            <a:r>
              <a:rPr lang="en-US" altLang="ko-KR" sz="800" b="1" smtClean="0"/>
              <a:t>DAMAGE</a:t>
            </a:r>
          </a:p>
          <a:p>
            <a:r>
              <a:rPr lang="en-US" altLang="ko-KR" sz="800" b="1" smtClean="0"/>
              <a:t>F/M</a:t>
            </a:r>
            <a:endParaRPr lang="ko-KR" altLang="en-US" sz="800" b="1"/>
          </a:p>
        </p:txBody>
      </p:sp>
      <p:sp>
        <p:nvSpPr>
          <p:cNvPr id="250" name="TextBox 249"/>
          <p:cNvSpPr txBox="1"/>
          <p:nvPr/>
        </p:nvSpPr>
        <p:spPr>
          <a:xfrm>
            <a:off x="5734004" y="1263183"/>
            <a:ext cx="72008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/>
              <a:t>CARGO</a:t>
            </a:r>
          </a:p>
          <a:p>
            <a:r>
              <a:rPr lang="en-US" altLang="ko-KR" sz="800" b="1" smtClean="0"/>
              <a:t>CLASS</a:t>
            </a:r>
          </a:p>
          <a:p>
            <a:r>
              <a:rPr lang="en-US" altLang="ko-KR" sz="800" b="1" smtClean="0"/>
              <a:t>FPOD</a:t>
            </a:r>
          </a:p>
          <a:p>
            <a:r>
              <a:rPr lang="en-US" altLang="ko-KR" sz="800" b="1" smtClean="0"/>
              <a:t>SEAL</a:t>
            </a:r>
          </a:p>
          <a:p>
            <a:r>
              <a:rPr lang="en-US" altLang="ko-KR" sz="800" b="1" smtClean="0"/>
              <a:t>GRADE</a:t>
            </a:r>
            <a:endParaRPr lang="ko-KR" altLang="en-US" sz="800" b="1"/>
          </a:p>
        </p:txBody>
      </p:sp>
      <p:sp>
        <p:nvSpPr>
          <p:cNvPr id="251" name="직사각형 250"/>
          <p:cNvSpPr/>
          <p:nvPr/>
        </p:nvSpPr>
        <p:spPr>
          <a:xfrm>
            <a:off x="5122020" y="1304507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RF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52" name="직사각형 251"/>
          <p:cNvSpPr/>
          <p:nvPr/>
        </p:nvSpPr>
        <p:spPr>
          <a:xfrm>
            <a:off x="5122020" y="1440164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COS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53" name="직사각형 252"/>
          <p:cNvSpPr/>
          <p:nvPr/>
        </p:nvSpPr>
        <p:spPr>
          <a:xfrm>
            <a:off x="5122020" y="156688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56" name="직사각형 255"/>
          <p:cNvSpPr/>
          <p:nvPr/>
        </p:nvSpPr>
        <p:spPr>
          <a:xfrm>
            <a:off x="6197752" y="1304507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M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57" name="직사각형 256"/>
          <p:cNvSpPr/>
          <p:nvPr/>
        </p:nvSpPr>
        <p:spPr>
          <a:xfrm>
            <a:off x="6197752" y="1440164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YY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58" name="직사각형 257"/>
          <p:cNvSpPr/>
          <p:nvPr/>
        </p:nvSpPr>
        <p:spPr>
          <a:xfrm>
            <a:off x="6197752" y="156688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61" name="직사각형 260"/>
          <p:cNvSpPr/>
          <p:nvPr/>
        </p:nvSpPr>
        <p:spPr>
          <a:xfrm>
            <a:off x="5122020" y="1695570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62" name="직사각형 261"/>
          <p:cNvSpPr/>
          <p:nvPr/>
        </p:nvSpPr>
        <p:spPr>
          <a:xfrm>
            <a:off x="5122020" y="1839343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63" name="직사각형 262"/>
          <p:cNvSpPr/>
          <p:nvPr/>
        </p:nvSpPr>
        <p:spPr>
          <a:xfrm>
            <a:off x="6197752" y="1705751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264" name="직사각형 263"/>
          <p:cNvSpPr/>
          <p:nvPr/>
        </p:nvSpPr>
        <p:spPr>
          <a:xfrm>
            <a:off x="6197752" y="1847435"/>
            <a:ext cx="612000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 smtClean="0">
                <a:solidFill>
                  <a:schemeClr val="tx1"/>
                </a:solidFill>
              </a:rPr>
              <a:t>-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1081586" y="2567819"/>
            <a:ext cx="213140" cy="107722"/>
          </a:xfrm>
          <a:prstGeom prst="rect">
            <a:avLst/>
          </a:prstGeom>
          <a:solidFill>
            <a:srgbClr val="FFFF00"/>
          </a:solidFill>
          <a:ln w="6350" cap="flat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latin typeface="맑은 고딕" panose="020B0503020000020004" pitchFamily="50" charset="-127"/>
                <a:cs typeface="Calibri" pitchFamily="34" charset="0"/>
              </a:rPr>
              <a:t>3(1)</a:t>
            </a:r>
            <a:endParaRPr lang="ko-KR" altLang="en-US" sz="700" b="1" dirty="0" smtClean="0">
              <a:solidFill>
                <a:srgbClr val="FF0000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3402167" y="2989431"/>
            <a:ext cx="213140" cy="107722"/>
          </a:xfrm>
          <a:prstGeom prst="rect">
            <a:avLst/>
          </a:prstGeom>
          <a:solidFill>
            <a:srgbClr val="FFFF00"/>
          </a:solidFill>
          <a:ln w="6350" cap="flat" cmpd="sng" algn="ctr">
            <a:solidFill>
              <a:schemeClr val="accent4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FF0000"/>
                </a:solidFill>
                <a:latin typeface="맑은 고딕" panose="020B0503020000020004" pitchFamily="50" charset="-127"/>
                <a:cs typeface="Calibri" pitchFamily="34" charset="0"/>
              </a:rPr>
              <a:t>2(2)</a:t>
            </a:r>
            <a:endParaRPr lang="ko-KR" altLang="en-US" sz="700" b="1" dirty="0" smtClean="0">
              <a:solidFill>
                <a:srgbClr val="FF0000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타원 265"/>
          <p:cNvSpPr/>
          <p:nvPr/>
        </p:nvSpPr>
        <p:spPr>
          <a:xfrm>
            <a:off x="3106613" y="15936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7" name="타원 266"/>
          <p:cNvSpPr/>
          <p:nvPr/>
        </p:nvSpPr>
        <p:spPr>
          <a:xfrm>
            <a:off x="1294726" y="25316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8" name="타원 267"/>
          <p:cNvSpPr/>
          <p:nvPr/>
        </p:nvSpPr>
        <p:spPr>
          <a:xfrm>
            <a:off x="5139948" y="5504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9" name="타원 268"/>
          <p:cNvSpPr/>
          <p:nvPr/>
        </p:nvSpPr>
        <p:spPr>
          <a:xfrm>
            <a:off x="6828690" y="51043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71" name="표 2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2866772"/>
              </p:ext>
            </p:extLst>
          </p:nvPr>
        </p:nvGraphicFramePr>
        <p:xfrm>
          <a:off x="5168806" y="4673181"/>
          <a:ext cx="1089820" cy="1219200"/>
        </p:xfrm>
        <a:graphic>
          <a:graphicData uri="http://schemas.openxmlformats.org/drawingml/2006/table">
            <a:tbl>
              <a:tblPr firstRow="1" bandRow="1">
                <a:tableStyleId>{69CF1AB2-1976-4502-BF36-3FF5EA218861}</a:tableStyleId>
              </a:tblPr>
              <a:tblGrid>
                <a:gridCol w="1089820"/>
              </a:tblGrid>
              <a:tr h="1195979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2000" b="1" smtClean="0"/>
                        <a:t>40F M</a:t>
                      </a:r>
                      <a:r>
                        <a:rPr lang="en-US" altLang="ko-KR" sz="2000" b="1" baseline="0" smtClean="0"/>
                        <a:t> XX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RF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MOL   SD</a:t>
                      </a:r>
                    </a:p>
                    <a:p>
                      <a:pPr latinLnBrk="1"/>
                      <a:r>
                        <a:rPr lang="en-US" altLang="ko-KR" sz="2000" b="1" baseline="0" smtClean="0"/>
                        <a:t>        9177</a:t>
                      </a:r>
                      <a:endParaRPr lang="ko-KR" altLang="en-US" sz="2000" b="1"/>
                    </a:p>
                  </a:txBody>
                  <a:tcPr marL="0" marR="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6" name="꺾인 연결선 5"/>
          <p:cNvCxnSpPr>
            <a:endCxn id="271" idx="0"/>
          </p:cNvCxnSpPr>
          <p:nvPr/>
        </p:nvCxnSpPr>
        <p:spPr>
          <a:xfrm rot="16200000" flipH="1">
            <a:off x="3237687" y="2197151"/>
            <a:ext cx="2747081" cy="2204977"/>
          </a:xfrm>
          <a:prstGeom prst="bentConnector3">
            <a:avLst>
              <a:gd name="adj1" fmla="val 7582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8" name="TextBox 277"/>
          <p:cNvSpPr txBox="1"/>
          <p:nvPr/>
        </p:nvSpPr>
        <p:spPr>
          <a:xfrm>
            <a:off x="4924288" y="5889769"/>
            <a:ext cx="1619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&lt; 2</a:t>
            </a:r>
            <a:r>
              <a:rPr lang="ko-KR" altLang="en-US" sz="900" b="1" smtClean="0">
                <a:solidFill>
                  <a:srgbClr val="0000FF"/>
                </a:solidFill>
                <a:latin typeface="+mn-ea"/>
              </a:rPr>
              <a:t>번 확대</a:t>
            </a:r>
            <a:r>
              <a:rPr lang="en-US" altLang="ko-KR" sz="900" b="1" smtClean="0">
                <a:solidFill>
                  <a:srgbClr val="0000FF"/>
                </a:solidFill>
                <a:latin typeface="+mn-ea"/>
              </a:rPr>
              <a:t> &gt;</a:t>
            </a:r>
            <a:endParaRPr lang="ko-KR" altLang="en-US" sz="900" b="1" smtClean="0">
              <a:solidFill>
                <a:srgbClr val="0000FF"/>
              </a:solidFill>
              <a:latin typeface="+mn-ea"/>
            </a:endParaRPr>
          </a:p>
        </p:txBody>
      </p:sp>
      <p:sp>
        <p:nvSpPr>
          <p:cNvPr id="279" name="타원 278"/>
          <p:cNvSpPr/>
          <p:nvPr/>
        </p:nvSpPr>
        <p:spPr>
          <a:xfrm>
            <a:off x="4995936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2-1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0" name="타원 279"/>
          <p:cNvSpPr/>
          <p:nvPr/>
        </p:nvSpPr>
        <p:spPr>
          <a:xfrm>
            <a:off x="5455441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2-2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1" name="타원 280"/>
          <p:cNvSpPr/>
          <p:nvPr/>
        </p:nvSpPr>
        <p:spPr>
          <a:xfrm>
            <a:off x="6076068" y="4547180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2-3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2" name="타원 281"/>
          <p:cNvSpPr/>
          <p:nvPr/>
        </p:nvSpPr>
        <p:spPr>
          <a:xfrm>
            <a:off x="4949069" y="501651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2-4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3" name="타원 282"/>
          <p:cNvSpPr/>
          <p:nvPr/>
        </p:nvSpPr>
        <p:spPr>
          <a:xfrm>
            <a:off x="4949069" y="533210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2-5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4" name="타원 283"/>
          <p:cNvSpPr/>
          <p:nvPr/>
        </p:nvSpPr>
        <p:spPr>
          <a:xfrm>
            <a:off x="6102136" y="5332108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2-6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5" name="타원 284"/>
          <p:cNvSpPr/>
          <p:nvPr/>
        </p:nvSpPr>
        <p:spPr>
          <a:xfrm>
            <a:off x="5394034" y="5655769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2-7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1" name="Scrollbar" descr="&lt;SmartSettings&gt;&lt;SmartResize enabled=&quot;True&quot; minWidth=&quot;60&quot; minHeight=&quot;7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431632" y="3489250"/>
            <a:ext cx="4013254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62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3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689316" y="3186130"/>
              <a:ext cx="537439" cy="82671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 rot="5400000" flipH="1">
              <a:off x="608092" y="3217080"/>
              <a:ext cx="64008" cy="2077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5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 rot="16200000" flipH="1">
              <a:off x="2825451" y="3217080"/>
              <a:ext cx="64008" cy="2077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6" name="타원 65"/>
          <p:cNvSpPr/>
          <p:nvPr/>
        </p:nvSpPr>
        <p:spPr>
          <a:xfrm>
            <a:off x="251632" y="34532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2" name="그림 1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6936" y="2109095"/>
            <a:ext cx="157331" cy="157331"/>
          </a:xfrm>
          <a:prstGeom prst="rect">
            <a:avLst/>
          </a:prstGeom>
        </p:spPr>
      </p:pic>
      <p:pic>
        <p:nvPicPr>
          <p:cNvPr id="69" name="그림 68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60604" y="1688755"/>
            <a:ext cx="157331" cy="157331"/>
          </a:xfrm>
          <a:prstGeom prst="rect">
            <a:avLst/>
          </a:prstGeom>
        </p:spPr>
      </p:pic>
      <p:pic>
        <p:nvPicPr>
          <p:cNvPr id="70" name="그림 69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76689" y="4984600"/>
            <a:ext cx="265918" cy="265918"/>
          </a:xfrm>
          <a:prstGeom prst="rect">
            <a:avLst/>
          </a:prstGeom>
        </p:spPr>
      </p:pic>
      <p:sp>
        <p:nvSpPr>
          <p:cNvPr id="71" name="직사각형 70"/>
          <p:cNvSpPr/>
          <p:nvPr/>
        </p:nvSpPr>
        <p:spPr>
          <a:xfrm>
            <a:off x="5806012" y="1144800"/>
            <a:ext cx="1008112" cy="109028"/>
          </a:xfrm>
          <a:prstGeom prst="rect">
            <a:avLst/>
          </a:prstGeom>
          <a:solidFill>
            <a:schemeClr val="bg1"/>
          </a:solidFill>
          <a:ln w="3175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b="1">
                <a:solidFill>
                  <a:srgbClr val="FF0000"/>
                </a:solidFill>
              </a:rPr>
              <a:t>explosive </a:t>
            </a:r>
            <a:endParaRPr lang="ko-KR" altLang="en-US" sz="800" b="1">
              <a:solidFill>
                <a:srgbClr val="FF0000"/>
              </a:solidFill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5765155" y="4930016"/>
            <a:ext cx="234000" cy="234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2-8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60558193"/>
              </p:ext>
            </p:extLst>
          </p:nvPr>
        </p:nvGraphicFramePr>
        <p:xfrm>
          <a:off x="5394034" y="6296890"/>
          <a:ext cx="2130802" cy="481436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437158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가로 스크롤바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스크롤바 이동으로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Row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Containers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31204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41" name="직선 연결선 240"/>
          <p:cNvCxnSpPr/>
          <p:nvPr/>
        </p:nvCxnSpPr>
        <p:spPr>
          <a:xfrm flipV="1">
            <a:off x="61170" y="609717"/>
            <a:ext cx="4804769" cy="263456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5" name="그룹 284"/>
          <p:cNvGrpSpPr/>
          <p:nvPr/>
        </p:nvGrpSpPr>
        <p:grpSpPr>
          <a:xfrm>
            <a:off x="2331191" y="992420"/>
            <a:ext cx="567809" cy="740265"/>
            <a:chOff x="3890902" y="4494037"/>
            <a:chExt cx="795753" cy="968212"/>
          </a:xfrm>
        </p:grpSpPr>
        <p:sp>
          <p:nvSpPr>
            <p:cNvPr id="286" name="정육면체 285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7" name="정육면체 286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정육면체 287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1" name="그룹 280"/>
          <p:cNvGrpSpPr/>
          <p:nvPr/>
        </p:nvGrpSpPr>
        <p:grpSpPr>
          <a:xfrm>
            <a:off x="1128840" y="1281091"/>
            <a:ext cx="795753" cy="968212"/>
            <a:chOff x="3008783" y="5184154"/>
            <a:chExt cx="795753" cy="968212"/>
          </a:xfrm>
        </p:grpSpPr>
        <p:sp>
          <p:nvSpPr>
            <p:cNvPr id="282" name="정육면체 28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3" name="정육면체 28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정육면체 28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ko-KR" sz="800">
                <a:latin typeface="맑은 고딕" panose="020B0503020000020004" pitchFamily="50" charset="-127"/>
              </a:rPr>
              <a:t>Driver </a:t>
            </a:r>
            <a:r>
              <a:rPr kumimoji="1" lang="en-US" altLang="ko-KR" sz="800" smtClean="0">
                <a:latin typeface="맑은 고딕" panose="020B0503020000020004" pitchFamily="50" charset="-127"/>
              </a:rPr>
              <a:t>View </a:t>
            </a:r>
            <a:r>
              <a:rPr kumimoji="1" lang="ko-KR" altLang="en-US" sz="800" smtClean="0">
                <a:latin typeface="맑은 고딕" panose="020B0503020000020004" pitchFamily="50" charset="-127"/>
              </a:rPr>
              <a:t>실행화면</a:t>
            </a:r>
            <a:r>
              <a:rPr kumimoji="1" lang="en-US" altLang="ko-KR" sz="800" smtClean="0">
                <a:latin typeface="맑은 고딕" panose="020B0503020000020004" pitchFamily="50" charset="-127"/>
              </a:rPr>
              <a:t>(2D/3D)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58553480"/>
              </p:ext>
            </p:extLst>
          </p:nvPr>
        </p:nvGraphicFramePr>
        <p:xfrm>
          <a:off x="7709484" y="849870"/>
          <a:ext cx="2130802" cy="427776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 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실행 시 실행한 스크린에 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&amp;Job Order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팝업 활성화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(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화면분할과 무관</a:t>
                      </a: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ITV</a:t>
                      </a: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드라이브뷰 실행 시 해당 장비는 중앙포커스 이동 및 추적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대상 장비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: ITV, TC, QC, RS, EH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장비의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실시간 영상 재생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Default 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화면 중앙 위치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좌클릭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드래그 시 해당 스크린에서만 위치 이동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latin typeface="+mn-ea"/>
                        </a:rPr>
                        <a:t>닫기 버튼</a:t>
                      </a:r>
                      <a:endParaRPr lang="en-US" altLang="ko-KR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latin typeface="+mn-ea"/>
                        </a:rPr>
                        <a:t>클릭 시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Driver View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창 닫기</a:t>
                      </a:r>
                      <a:endParaRPr lang="en-US" altLang="ko-KR" sz="800" b="0" smtClean="0">
                        <a:latin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해당 장비의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Default : Driver View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우측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,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화면 중앙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위치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좌클릭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드래그 시 해당 스크린에서만 위치 이동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Order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 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cxnSp>
        <p:nvCxnSpPr>
          <p:cNvPr id="5" name="직선 연결선 4"/>
          <p:cNvCxnSpPr/>
          <p:nvPr/>
        </p:nvCxnSpPr>
        <p:spPr>
          <a:xfrm>
            <a:off x="61170" y="3885700"/>
            <a:ext cx="760052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직선 연결선 6"/>
          <p:cNvCxnSpPr>
            <a:stCxn id="409" idx="0"/>
          </p:cNvCxnSpPr>
          <p:nvPr/>
        </p:nvCxnSpPr>
        <p:spPr>
          <a:xfrm flipH="1">
            <a:off x="2814591" y="655369"/>
            <a:ext cx="4207596" cy="318424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6" name="직선 연결선 245"/>
          <p:cNvCxnSpPr/>
          <p:nvPr/>
        </p:nvCxnSpPr>
        <p:spPr>
          <a:xfrm flipH="1">
            <a:off x="5623966" y="609717"/>
            <a:ext cx="1785308" cy="322930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2" name="원통 251"/>
          <p:cNvSpPr/>
          <p:nvPr/>
        </p:nvSpPr>
        <p:spPr bwMode="auto">
          <a:xfrm>
            <a:off x="6875663" y="1980034"/>
            <a:ext cx="754958" cy="1751750"/>
          </a:xfrm>
          <a:prstGeom prst="can">
            <a:avLst/>
          </a:prstGeom>
          <a:solidFill>
            <a:schemeClr val="bg1">
              <a:lumMod val="8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STS</a:t>
            </a:r>
          </a:p>
        </p:txBody>
      </p:sp>
      <p:sp>
        <p:nvSpPr>
          <p:cNvPr id="255" name="정육면체 254"/>
          <p:cNvSpPr/>
          <p:nvPr/>
        </p:nvSpPr>
        <p:spPr bwMode="auto">
          <a:xfrm rot="8100000">
            <a:off x="4877112" y="2224687"/>
            <a:ext cx="525982" cy="25894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정육면체 255"/>
          <p:cNvSpPr/>
          <p:nvPr/>
        </p:nvSpPr>
        <p:spPr bwMode="auto">
          <a:xfrm rot="8100000">
            <a:off x="5880505" y="1499624"/>
            <a:ext cx="313312" cy="154247"/>
          </a:xfrm>
          <a:prstGeom prst="cube">
            <a:avLst/>
          </a:prstGeom>
          <a:solidFill>
            <a:schemeClr val="bg1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정육면체 256"/>
          <p:cNvSpPr/>
          <p:nvPr/>
        </p:nvSpPr>
        <p:spPr bwMode="auto">
          <a:xfrm rot="8100000">
            <a:off x="6211121" y="1227679"/>
            <a:ext cx="313312" cy="154247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4974216" y="2193972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6202468" y="1173369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5871852" y="1455222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OTR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65" name="원통 264"/>
          <p:cNvSpPr/>
          <p:nvPr/>
        </p:nvSpPr>
        <p:spPr bwMode="auto">
          <a:xfrm>
            <a:off x="1128840" y="2734482"/>
            <a:ext cx="649165" cy="903186"/>
          </a:xfrm>
          <a:prstGeom prst="can">
            <a:avLst/>
          </a:prstGeom>
          <a:solidFill>
            <a:schemeClr val="bg1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RTGC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원통 269"/>
          <p:cNvSpPr/>
          <p:nvPr/>
        </p:nvSpPr>
        <p:spPr bwMode="auto">
          <a:xfrm>
            <a:off x="575652" y="1576747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원통 270"/>
          <p:cNvSpPr/>
          <p:nvPr/>
        </p:nvSpPr>
        <p:spPr bwMode="auto">
          <a:xfrm>
            <a:off x="1943759" y="1170575"/>
            <a:ext cx="533962" cy="80946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9" name="그룹 238"/>
          <p:cNvGrpSpPr/>
          <p:nvPr/>
        </p:nvGrpSpPr>
        <p:grpSpPr>
          <a:xfrm>
            <a:off x="3008784" y="2132836"/>
            <a:ext cx="795753" cy="968212"/>
            <a:chOff x="3008783" y="5184154"/>
            <a:chExt cx="795753" cy="968212"/>
          </a:xfrm>
        </p:grpSpPr>
        <p:sp>
          <p:nvSpPr>
            <p:cNvPr id="2" name="정육면체 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2" name="정육면체 2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69" name="원통 268"/>
          <p:cNvSpPr/>
          <p:nvPr/>
        </p:nvSpPr>
        <p:spPr bwMode="auto">
          <a:xfrm>
            <a:off x="2233403" y="2409416"/>
            <a:ext cx="827808" cy="1254918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8" name="그룹 237"/>
          <p:cNvGrpSpPr/>
          <p:nvPr/>
        </p:nvGrpSpPr>
        <p:grpSpPr>
          <a:xfrm>
            <a:off x="4118847" y="1670667"/>
            <a:ext cx="567809" cy="740265"/>
            <a:chOff x="3890902" y="4494037"/>
            <a:chExt cx="795753" cy="968212"/>
          </a:xfrm>
        </p:grpSpPr>
        <p:sp>
          <p:nvSpPr>
            <p:cNvPr id="274" name="정육면체 273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5" name="정육면체 274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정육면체 275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7" name="그룹 276"/>
          <p:cNvGrpSpPr/>
          <p:nvPr/>
        </p:nvGrpSpPr>
        <p:grpSpPr>
          <a:xfrm>
            <a:off x="4971895" y="1270629"/>
            <a:ext cx="412354" cy="598431"/>
            <a:chOff x="3890902" y="4494037"/>
            <a:chExt cx="795753" cy="968212"/>
          </a:xfrm>
        </p:grpSpPr>
        <p:sp>
          <p:nvSpPr>
            <p:cNvPr id="278" name="정육면체 277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9" name="정육면체 278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67" name="원통 266"/>
          <p:cNvSpPr/>
          <p:nvPr/>
        </p:nvSpPr>
        <p:spPr bwMode="auto">
          <a:xfrm>
            <a:off x="4492462" y="1403351"/>
            <a:ext cx="479434" cy="66703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" name="원통 2"/>
          <p:cNvSpPr/>
          <p:nvPr/>
        </p:nvSpPr>
        <p:spPr bwMode="auto">
          <a:xfrm>
            <a:off x="3527987" y="1831296"/>
            <a:ext cx="64916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원통 267"/>
          <p:cNvSpPr/>
          <p:nvPr/>
        </p:nvSpPr>
        <p:spPr bwMode="auto">
          <a:xfrm>
            <a:off x="5225453" y="1003630"/>
            <a:ext cx="398513" cy="57311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7" name="원통 296"/>
          <p:cNvSpPr/>
          <p:nvPr/>
        </p:nvSpPr>
        <p:spPr bwMode="auto">
          <a:xfrm>
            <a:off x="2898999" y="832900"/>
            <a:ext cx="429193" cy="622322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8" name="그룹 297"/>
          <p:cNvGrpSpPr/>
          <p:nvPr/>
        </p:nvGrpSpPr>
        <p:grpSpPr>
          <a:xfrm>
            <a:off x="3329047" y="853308"/>
            <a:ext cx="397878" cy="412932"/>
            <a:chOff x="3890902" y="4494037"/>
            <a:chExt cx="795753" cy="968212"/>
          </a:xfrm>
        </p:grpSpPr>
        <p:sp>
          <p:nvSpPr>
            <p:cNvPr id="299" name="정육면체 298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정육면체 299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1" name="정육면체 300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2" name="그룹 291"/>
          <p:cNvGrpSpPr/>
          <p:nvPr/>
        </p:nvGrpSpPr>
        <p:grpSpPr>
          <a:xfrm>
            <a:off x="2273834" y="2038218"/>
            <a:ext cx="734952" cy="431358"/>
            <a:chOff x="2273833" y="5089536"/>
            <a:chExt cx="734952" cy="431358"/>
          </a:xfrm>
        </p:grpSpPr>
        <p:sp>
          <p:nvSpPr>
            <p:cNvPr id="291" name="TextBox 29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A01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03" name="TextBox 30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14MPH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45/100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3589635" y="1639426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02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3479849" y="1438902"/>
            <a:ext cx="7349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14MPH</a:t>
            </a:r>
          </a:p>
          <a:p>
            <a:pPr algn="ctr"/>
            <a:r>
              <a:rPr lang="en-US" altLang="ko-KR" sz="700" b="1" smtClean="0">
                <a:latin typeface="+mn-ea"/>
              </a:rPr>
              <a:t>Manual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306" name="TextBox 305"/>
          <p:cNvSpPr txBox="1"/>
          <p:nvPr/>
        </p:nvSpPr>
        <p:spPr>
          <a:xfrm>
            <a:off x="4474487" y="1222675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03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07" name="TextBox 306"/>
          <p:cNvSpPr txBox="1"/>
          <p:nvPr/>
        </p:nvSpPr>
        <p:spPr>
          <a:xfrm>
            <a:off x="4364703" y="1022151"/>
            <a:ext cx="734952" cy="3231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14MPH</a:t>
            </a:r>
            <a:endParaRPr lang="en-US" altLang="ko-KR" sz="700" b="1" smtClean="0">
              <a:latin typeface="+mn-ea"/>
            </a:endParaRPr>
          </a:p>
          <a:p>
            <a:pPr algn="ctr"/>
            <a:r>
              <a:rPr lang="en-US" altLang="ko-KR" sz="700" b="1" smtClean="0">
                <a:latin typeface="+mn-ea"/>
              </a:rPr>
              <a:t>Automatic</a:t>
            </a:r>
            <a:endParaRPr lang="ko-KR" altLang="en-US" sz="700" b="1" dirty="0" smtClean="0">
              <a:latin typeface="+mn-ea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5176109" y="808624"/>
            <a:ext cx="51538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A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04</a:t>
            </a:r>
            <a:endParaRPr lang="ko-KR" altLang="en-US" sz="9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grpSp>
        <p:nvGrpSpPr>
          <p:cNvPr id="311" name="그룹 310"/>
          <p:cNvGrpSpPr/>
          <p:nvPr/>
        </p:nvGrpSpPr>
        <p:grpSpPr>
          <a:xfrm>
            <a:off x="1112655" y="2370284"/>
            <a:ext cx="734952" cy="431358"/>
            <a:chOff x="2273833" y="5089536"/>
            <a:chExt cx="734952" cy="431358"/>
          </a:xfrm>
        </p:grpSpPr>
        <p:sp>
          <p:nvSpPr>
            <p:cNvPr id="312" name="TextBox 31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TH12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3" name="TextBox 31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14MPH</a:t>
              </a:r>
              <a:endParaRPr lang="en-US" altLang="ko-KR" sz="700" b="1" dirty="0">
                <a:latin typeface="+mn-ea"/>
              </a:endParaRPr>
            </a:p>
            <a:p>
              <a:pPr algn="ctr"/>
              <a:r>
                <a:rPr lang="en-US" altLang="ko-KR" sz="700" b="1">
                  <a:latin typeface="+mn-ea"/>
                </a:rPr>
                <a:t>45/100</a:t>
              </a:r>
              <a:endParaRPr lang="en-US" altLang="ko-KR" sz="700" b="1" smtClean="0">
                <a:latin typeface="+mn-ea"/>
              </a:endParaRPr>
            </a:p>
          </p:txBody>
        </p:sp>
      </p:grpSp>
      <p:grpSp>
        <p:nvGrpSpPr>
          <p:cNvPr id="317" name="그룹 316"/>
          <p:cNvGrpSpPr/>
          <p:nvPr/>
        </p:nvGrpSpPr>
        <p:grpSpPr>
          <a:xfrm>
            <a:off x="543283" y="1188005"/>
            <a:ext cx="734952" cy="431358"/>
            <a:chOff x="2273833" y="5089536"/>
            <a:chExt cx="734952" cy="431358"/>
          </a:xfrm>
        </p:grpSpPr>
        <p:sp>
          <p:nvSpPr>
            <p:cNvPr id="318" name="TextBox 31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19" name="TextBox 31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45/100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1843265" y="800614"/>
            <a:ext cx="734952" cy="431358"/>
            <a:chOff x="2273833" y="5089536"/>
            <a:chExt cx="734952" cy="431358"/>
          </a:xfrm>
        </p:grpSpPr>
        <p:sp>
          <p:nvSpPr>
            <p:cNvPr id="321" name="TextBox 32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22" name="TextBox 32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45/100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23" name="그룹 322"/>
          <p:cNvGrpSpPr/>
          <p:nvPr/>
        </p:nvGrpSpPr>
        <p:grpSpPr>
          <a:xfrm>
            <a:off x="6895670" y="1546386"/>
            <a:ext cx="734952" cy="431358"/>
            <a:chOff x="2273833" y="5089536"/>
            <a:chExt cx="734952" cy="431358"/>
          </a:xfrm>
        </p:grpSpPr>
        <p:sp>
          <p:nvSpPr>
            <p:cNvPr id="324" name="TextBox 32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RC06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25" name="TextBox 32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15MPH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294" name="TextBox 293"/>
          <p:cNvSpPr txBox="1"/>
          <p:nvPr/>
        </p:nvSpPr>
        <p:spPr>
          <a:xfrm>
            <a:off x="1172793" y="1694005"/>
            <a:ext cx="780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Container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335" name="TextBox 334"/>
          <p:cNvSpPr txBox="1"/>
          <p:nvPr/>
        </p:nvSpPr>
        <p:spPr>
          <a:xfrm>
            <a:off x="3054104" y="2844487"/>
            <a:ext cx="780256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Container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295" name="그룹 294"/>
          <p:cNvGrpSpPr/>
          <p:nvPr/>
        </p:nvGrpSpPr>
        <p:grpSpPr>
          <a:xfrm>
            <a:off x="4676320" y="1860892"/>
            <a:ext cx="734952" cy="431358"/>
            <a:chOff x="3964659" y="5793319"/>
            <a:chExt cx="734952" cy="431358"/>
          </a:xfrm>
        </p:grpSpPr>
        <p:sp>
          <p:nvSpPr>
            <p:cNvPr id="337" name="TextBox 336"/>
            <p:cNvSpPr txBox="1"/>
            <p:nvPr/>
          </p:nvSpPr>
          <p:spPr>
            <a:xfrm>
              <a:off x="4006068" y="5993845"/>
              <a:ext cx="65213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38" name="TextBox 337"/>
            <p:cNvSpPr txBox="1"/>
            <p:nvPr/>
          </p:nvSpPr>
          <p:spPr>
            <a:xfrm>
              <a:off x="3964659" y="5793319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>
                  <a:latin typeface="+mn-ea"/>
                </a:rPr>
                <a:t>7</a:t>
              </a:r>
              <a:r>
                <a:rPr lang="en-US" altLang="ko-KR" sz="800" b="1" smtClean="0">
                  <a:latin typeface="+mn-ea"/>
                </a:rPr>
                <a:t>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22.6km/h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10" name="그룹 309"/>
          <p:cNvGrpSpPr/>
          <p:nvPr/>
        </p:nvGrpSpPr>
        <p:grpSpPr>
          <a:xfrm>
            <a:off x="4707283" y="2581241"/>
            <a:ext cx="916682" cy="673556"/>
            <a:chOff x="4707283" y="5632559"/>
            <a:chExt cx="916682" cy="673556"/>
          </a:xfrm>
        </p:grpSpPr>
        <p:sp>
          <p:nvSpPr>
            <p:cNvPr id="254" name="정육면체 253"/>
            <p:cNvSpPr/>
            <p:nvPr/>
          </p:nvSpPr>
          <p:spPr bwMode="auto">
            <a:xfrm rot="8100000">
              <a:off x="4975461" y="6047169"/>
              <a:ext cx="525982" cy="258946"/>
            </a:xfrm>
            <a:prstGeom prst="cube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5056884" y="6030041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OTR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340" name="그룹 339"/>
            <p:cNvGrpSpPr/>
            <p:nvPr/>
          </p:nvGrpSpPr>
          <p:grpSpPr>
            <a:xfrm>
              <a:off x="4707283" y="5632559"/>
              <a:ext cx="916682" cy="423266"/>
              <a:chOff x="2182968" y="5089536"/>
              <a:chExt cx="916682" cy="423266"/>
            </a:xfrm>
          </p:grpSpPr>
          <p:sp>
            <p:nvSpPr>
              <p:cNvPr id="341" name="TextBox 340"/>
              <p:cNvSpPr txBox="1"/>
              <p:nvPr/>
            </p:nvSpPr>
            <p:spPr>
              <a:xfrm>
                <a:off x="2182968" y="5281970"/>
                <a:ext cx="91668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DXBT1001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42" name="TextBox 341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8MPH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25.6km/h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sp>
        <p:nvSpPr>
          <p:cNvPr id="344" name="TextBox 343"/>
          <p:cNvSpPr txBox="1"/>
          <p:nvPr/>
        </p:nvSpPr>
        <p:spPr>
          <a:xfrm>
            <a:off x="5508124" y="1091102"/>
            <a:ext cx="916682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latin typeface="+mn-ea"/>
              </a:rPr>
              <a:t>8MPH</a:t>
            </a:r>
          </a:p>
          <a:p>
            <a:pPr algn="ctr"/>
            <a:r>
              <a:rPr lang="en-US" altLang="ko-KR" sz="700" b="1" smtClean="0">
                <a:latin typeface="+mn-ea"/>
              </a:rPr>
              <a:t>25.6km/h</a:t>
            </a:r>
            <a:endParaRPr lang="en-US" altLang="ko-KR" sz="700" b="1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DXBT1001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348" name="TextBox 347"/>
          <p:cNvSpPr txBox="1"/>
          <p:nvPr/>
        </p:nvSpPr>
        <p:spPr>
          <a:xfrm>
            <a:off x="5996709" y="805358"/>
            <a:ext cx="652134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latin typeface="+mn-ea"/>
              </a:rPr>
              <a:t>8MPH</a:t>
            </a:r>
          </a:p>
          <a:p>
            <a:pPr algn="ctr"/>
            <a:r>
              <a:rPr lang="en-US" altLang="ko-KR" sz="700" b="1" smtClean="0">
                <a:latin typeface="+mn-ea"/>
              </a:rPr>
              <a:t>25.6km/h</a:t>
            </a:r>
            <a:endParaRPr lang="en-US" altLang="ko-KR" sz="700" b="1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  <a:p>
            <a:pPr algn="ctr"/>
            <a:r>
              <a:rPr lang="en-US" altLang="ko-KR" sz="7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T1011</a:t>
            </a:r>
            <a:endParaRPr lang="ko-KR" altLang="en-US" sz="700" b="1" dirty="0" smtClean="0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sp>
        <p:nvSpPr>
          <p:cNvPr id="413" name="양쪽 모서리가 둥근 사각형 412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4" name="이등변 삼각형 413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15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53" name="정육면체 252"/>
          <p:cNvSpPr/>
          <p:nvPr/>
        </p:nvSpPr>
        <p:spPr bwMode="auto">
          <a:xfrm rot="8100000">
            <a:off x="4117696" y="3027284"/>
            <a:ext cx="525982" cy="258946"/>
          </a:xfrm>
          <a:prstGeom prst="cube">
            <a:avLst/>
          </a:prstGeom>
          <a:solidFill>
            <a:schemeClr val="accent4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4214801" y="3014423"/>
            <a:ext cx="44340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ITV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352" name="그룹 351"/>
          <p:cNvGrpSpPr/>
          <p:nvPr/>
        </p:nvGrpSpPr>
        <p:grpSpPr>
          <a:xfrm>
            <a:off x="3972331" y="2607434"/>
            <a:ext cx="734952" cy="431358"/>
            <a:chOff x="3964659" y="5793319"/>
            <a:chExt cx="734952" cy="431358"/>
          </a:xfrm>
        </p:grpSpPr>
        <p:sp>
          <p:nvSpPr>
            <p:cNvPr id="353" name="TextBox 352"/>
            <p:cNvSpPr txBox="1"/>
            <p:nvPr/>
          </p:nvSpPr>
          <p:spPr>
            <a:xfrm>
              <a:off x="4006068" y="5993845"/>
              <a:ext cx="652134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354" name="TextBox 353"/>
            <p:cNvSpPr txBox="1"/>
            <p:nvPr/>
          </p:nvSpPr>
          <p:spPr>
            <a:xfrm>
              <a:off x="3964659" y="5793319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>
                  <a:latin typeface="+mn-ea"/>
                </a:rPr>
                <a:t>7</a:t>
              </a:r>
              <a:r>
                <a:rPr lang="en-US" altLang="ko-KR" sz="800" b="1" smtClean="0">
                  <a:latin typeface="+mn-ea"/>
                </a:rPr>
                <a:t>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22.6km/h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9" name="그룹 8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189" name="직사각형 188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0" name="타원 189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1" name="타원 190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2" name="타원 191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3" name="타원 192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97" name="양쪽 모서리가 둥근 사각형 196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8" name="이등변 삼각형 197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99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416" name="그룹 415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17" name="직사각형 416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6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4291753" y="937209"/>
            <a:ext cx="1778000" cy="1695172"/>
            <a:chOff x="595687" y="1454166"/>
            <a:chExt cx="6668463" cy="3908485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6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7" y="1818008"/>
              <a:ext cx="6668455" cy="3544643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91" y="1454166"/>
              <a:ext cx="6668459" cy="36384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Driver View</a:t>
              </a:r>
              <a:endParaRPr lang="en-US" sz="8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6685663" y="1553026"/>
              <a:ext cx="369147" cy="193940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6" name="Button"/>
          <p:cNvSpPr/>
          <p:nvPr/>
        </p:nvSpPr>
        <p:spPr>
          <a:xfrm>
            <a:off x="4818453" y="2423294"/>
            <a:ext cx="756000" cy="124671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4648489" y="240869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71" name="표 17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0526508"/>
              </p:ext>
            </p:extLst>
          </p:nvPr>
        </p:nvGraphicFramePr>
        <p:xfrm>
          <a:off x="4434550" y="1317629"/>
          <a:ext cx="1492403" cy="1066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63226"/>
                <a:gridCol w="829177"/>
              </a:tblGrid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Cntr</a:t>
                      </a:r>
                      <a:r>
                        <a:rPr lang="en-US" altLang="ko-KR" sz="700" b="1" baseline="0" smtClean="0"/>
                        <a:t> No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TCNU8385840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Type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DS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Job Status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active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Opr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3283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Working Mcn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T1012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Partner Mcn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BO4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To Loc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4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From Loc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/>
                        <a:t>F/A</a:t>
                      </a:r>
                      <a:endParaRPr lang="ko-KR" altLang="en-US" sz="700" b="1"/>
                    </a:p>
                  </a:txBody>
                  <a:tcPr marL="84406" marR="84406" marT="0" marB="0">
                    <a:lnL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/>
                        <a:t>-</a:t>
                      </a:r>
                      <a:endParaRPr lang="ko-KR" altLang="en-US" sz="700"/>
                    </a:p>
                  </a:txBody>
                  <a:tcPr marL="84406" marR="84406" marT="0" marB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72" name="TextBox 171"/>
          <p:cNvSpPr txBox="1"/>
          <p:nvPr/>
        </p:nvSpPr>
        <p:spPr>
          <a:xfrm>
            <a:off x="4351195" y="1124335"/>
            <a:ext cx="138219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Job Order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208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84" name="그룹 183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185" name="타원 184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6" name="뺄셈 기호 185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7" name="뺄셈 기호 186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8" name="뺄셈 기호 187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94" name="모서리가 둥근 직사각형 193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5" name="모서리가 둥근 직사각형 194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6" name="모서리가 둥근 직사각형 195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06" name="그룹 405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407" name="직사각형 406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08" name="그룹 407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09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0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12" name="모서리가 둥근 직사각형 411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4" name="그룹 173"/>
          <p:cNvGrpSpPr/>
          <p:nvPr/>
        </p:nvGrpSpPr>
        <p:grpSpPr>
          <a:xfrm>
            <a:off x="2342978" y="1909449"/>
            <a:ext cx="619297" cy="191573"/>
            <a:chOff x="1950185" y="2410790"/>
            <a:chExt cx="771093" cy="220181"/>
          </a:xfrm>
        </p:grpSpPr>
        <p:sp>
          <p:nvSpPr>
            <p:cNvPr id="17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7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8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pic>
        <p:nvPicPr>
          <p:cNvPr id="167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51424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타원 181"/>
          <p:cNvSpPr/>
          <p:nvPr/>
        </p:nvSpPr>
        <p:spPr>
          <a:xfrm>
            <a:off x="4015016" y="302262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" name="직사각형 3"/>
          <p:cNvSpPr/>
          <p:nvPr/>
        </p:nvSpPr>
        <p:spPr>
          <a:xfrm>
            <a:off x="2607003" y="937208"/>
            <a:ext cx="1676659" cy="1694465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latinLnBrk="0"/>
            <a:endParaRPr lang="ko-KR" altLang="en-US" sz="90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5016453" y="9447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61" name="Picture 2"/>
          <p:cNvPicPr>
            <a:picLocks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07003" y="944737"/>
            <a:ext cx="1684750" cy="1686936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3" name="곱셈 기호 182"/>
          <p:cNvSpPr/>
          <p:nvPr/>
        </p:nvSpPr>
        <p:spPr>
          <a:xfrm>
            <a:off x="4013740" y="944737"/>
            <a:ext cx="249253" cy="249253"/>
          </a:xfrm>
          <a:prstGeom prst="mathMultiply">
            <a:avLst>
              <a:gd name="adj1" fmla="val 11291"/>
            </a:avLst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00" name="그룹 199"/>
          <p:cNvGrpSpPr/>
          <p:nvPr/>
        </p:nvGrpSpPr>
        <p:grpSpPr>
          <a:xfrm>
            <a:off x="4545310" y="5107625"/>
            <a:ext cx="795753" cy="968212"/>
            <a:chOff x="5334301" y="4107559"/>
            <a:chExt cx="795753" cy="968212"/>
          </a:xfrm>
        </p:grpSpPr>
        <p:grpSp>
          <p:nvGrpSpPr>
            <p:cNvPr id="201" name="그룹 200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203" name="정육면체 202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04" name="정육면체 203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05" name="정육면체 204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202" name="TextBox 201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pic>
        <p:nvPicPr>
          <p:cNvPr id="206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172" y="3889314"/>
            <a:ext cx="3847282" cy="288928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07" name="그룹 206"/>
          <p:cNvGrpSpPr/>
          <p:nvPr/>
        </p:nvGrpSpPr>
        <p:grpSpPr>
          <a:xfrm>
            <a:off x="3510961" y="4827374"/>
            <a:ext cx="466692" cy="248399"/>
            <a:chOff x="7228835" y="1253816"/>
            <a:chExt cx="466692" cy="248399"/>
          </a:xfrm>
        </p:grpSpPr>
        <p:grpSp>
          <p:nvGrpSpPr>
            <p:cNvPr id="209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211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212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3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10" name="TextBox 209"/>
            <p:cNvSpPr txBox="1"/>
            <p:nvPr/>
          </p:nvSpPr>
          <p:spPr>
            <a:xfrm>
              <a:off x="7228835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cxnSp>
        <p:nvCxnSpPr>
          <p:cNvPr id="214" name="직선 연결선 213"/>
          <p:cNvCxnSpPr/>
          <p:nvPr/>
        </p:nvCxnSpPr>
        <p:spPr>
          <a:xfrm>
            <a:off x="3974955" y="3876087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" name="양쪽 모서리가 둥근 사각형 214"/>
          <p:cNvSpPr/>
          <p:nvPr/>
        </p:nvSpPr>
        <p:spPr bwMode="auto">
          <a:xfrm rot="5400000">
            <a:off x="62679" y="6412188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이등변 삼각형 215"/>
          <p:cNvSpPr/>
          <p:nvPr/>
        </p:nvSpPr>
        <p:spPr bwMode="auto">
          <a:xfrm rot="5400000">
            <a:off x="218816" y="6515128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17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73754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8" name="그룹 217"/>
          <p:cNvGrpSpPr/>
          <p:nvPr/>
        </p:nvGrpSpPr>
        <p:grpSpPr>
          <a:xfrm>
            <a:off x="6369438" y="4494561"/>
            <a:ext cx="795753" cy="968212"/>
            <a:chOff x="5334301" y="4107559"/>
            <a:chExt cx="795753" cy="968212"/>
          </a:xfrm>
        </p:grpSpPr>
        <p:grpSp>
          <p:nvGrpSpPr>
            <p:cNvPr id="219" name="그룹 218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221" name="정육면체 220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22" name="정육면체 221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23" name="정육면체 222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220" name="TextBox 219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cxnSp>
        <p:nvCxnSpPr>
          <p:cNvPr id="224" name="직선 연결선 223"/>
          <p:cNvCxnSpPr/>
          <p:nvPr/>
        </p:nvCxnSpPr>
        <p:spPr>
          <a:xfrm>
            <a:off x="4175491" y="3889314"/>
            <a:ext cx="3441807" cy="24791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5" name="그룹 224"/>
          <p:cNvGrpSpPr/>
          <p:nvPr/>
        </p:nvGrpSpPr>
        <p:grpSpPr>
          <a:xfrm>
            <a:off x="5186558" y="3896151"/>
            <a:ext cx="761095" cy="772791"/>
            <a:chOff x="5258555" y="4107559"/>
            <a:chExt cx="953557" cy="968212"/>
          </a:xfrm>
        </p:grpSpPr>
        <p:grpSp>
          <p:nvGrpSpPr>
            <p:cNvPr id="226" name="그룹 225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228" name="정육면체 227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29" name="정육면체 228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230" name="정육면체 229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227" name="TextBox 226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231" name="원통 230"/>
          <p:cNvSpPr/>
          <p:nvPr/>
        </p:nvSpPr>
        <p:spPr bwMode="auto">
          <a:xfrm>
            <a:off x="5859389" y="4267972"/>
            <a:ext cx="557915" cy="86900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원통 231"/>
          <p:cNvSpPr/>
          <p:nvPr/>
        </p:nvSpPr>
        <p:spPr bwMode="auto">
          <a:xfrm>
            <a:off x="6767314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33" name="그룹 232"/>
          <p:cNvGrpSpPr/>
          <p:nvPr/>
        </p:nvGrpSpPr>
        <p:grpSpPr>
          <a:xfrm>
            <a:off x="5877556" y="5274502"/>
            <a:ext cx="734952" cy="1384089"/>
            <a:chOff x="5659071" y="5274500"/>
            <a:chExt cx="734952" cy="1384089"/>
          </a:xfrm>
        </p:grpSpPr>
        <p:sp>
          <p:nvSpPr>
            <p:cNvPr id="234" name="원통 233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35" name="그룹 234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240" name="TextBox 239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243" name="TextBox 242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236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44" name="그룹 243"/>
          <p:cNvGrpSpPr/>
          <p:nvPr/>
        </p:nvGrpSpPr>
        <p:grpSpPr>
          <a:xfrm>
            <a:off x="6813762" y="4080447"/>
            <a:ext cx="734952" cy="431358"/>
            <a:chOff x="2273833" y="5089536"/>
            <a:chExt cx="734952" cy="431358"/>
          </a:xfrm>
        </p:grpSpPr>
        <p:sp>
          <p:nvSpPr>
            <p:cNvPr id="245" name="TextBox 244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47" name="TextBox 246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248" name="그룹 247"/>
          <p:cNvGrpSpPr/>
          <p:nvPr/>
        </p:nvGrpSpPr>
        <p:grpSpPr>
          <a:xfrm>
            <a:off x="5777035" y="3884948"/>
            <a:ext cx="734952" cy="431358"/>
            <a:chOff x="2273833" y="5089536"/>
            <a:chExt cx="734952" cy="431358"/>
          </a:xfrm>
        </p:grpSpPr>
        <p:sp>
          <p:nvSpPr>
            <p:cNvPr id="249" name="TextBox 248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50" name="TextBox 249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cxnSp>
        <p:nvCxnSpPr>
          <p:cNvPr id="251" name="직선 연결선 250"/>
          <p:cNvCxnSpPr/>
          <p:nvPr/>
        </p:nvCxnSpPr>
        <p:spPr>
          <a:xfrm>
            <a:off x="3974956" y="5675141"/>
            <a:ext cx="1438617" cy="110345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8" name="원통 257"/>
          <p:cNvSpPr/>
          <p:nvPr/>
        </p:nvSpPr>
        <p:spPr bwMode="auto">
          <a:xfrm>
            <a:off x="5077990" y="5214860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59" name="그룹 258"/>
          <p:cNvGrpSpPr/>
          <p:nvPr/>
        </p:nvGrpSpPr>
        <p:grpSpPr>
          <a:xfrm>
            <a:off x="5124438" y="4825065"/>
            <a:ext cx="734952" cy="431358"/>
            <a:chOff x="2273833" y="5089536"/>
            <a:chExt cx="734952" cy="431358"/>
          </a:xfrm>
        </p:grpSpPr>
        <p:sp>
          <p:nvSpPr>
            <p:cNvPr id="262" name="TextBox 261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63" name="TextBox 26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Manual</a:t>
              </a:r>
              <a:endParaRPr lang="ko-KR" altLang="en-US" sz="700" b="1" dirty="0">
                <a:latin typeface="+mn-ea"/>
              </a:endParaRPr>
            </a:p>
          </p:txBody>
        </p:sp>
      </p:grpSp>
      <p:sp>
        <p:nvSpPr>
          <p:cNvPr id="266" name="원통 265"/>
          <p:cNvSpPr/>
          <p:nvPr/>
        </p:nvSpPr>
        <p:spPr bwMode="auto">
          <a:xfrm>
            <a:off x="4042387" y="4762219"/>
            <a:ext cx="651876" cy="99869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9" name="그룹 288"/>
          <p:cNvGrpSpPr/>
          <p:nvPr/>
        </p:nvGrpSpPr>
        <p:grpSpPr>
          <a:xfrm>
            <a:off x="4000552" y="4365443"/>
            <a:ext cx="734952" cy="431358"/>
            <a:chOff x="2273833" y="5089536"/>
            <a:chExt cx="734952" cy="431358"/>
          </a:xfrm>
        </p:grpSpPr>
        <p:sp>
          <p:nvSpPr>
            <p:cNvPr id="290" name="TextBox 289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293" name="TextBox 292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>
                  <a:latin typeface="+mn-ea"/>
                </a:rPr>
                <a:t>Manual</a:t>
              </a:r>
              <a:endParaRPr lang="ko-KR" altLang="en-US" sz="700" b="1" dirty="0">
                <a:latin typeface="+mn-ea"/>
              </a:endParaRPr>
            </a:p>
          </p:txBody>
        </p:sp>
      </p:grpSp>
      <p:grpSp>
        <p:nvGrpSpPr>
          <p:cNvPr id="302" name="그룹 301"/>
          <p:cNvGrpSpPr/>
          <p:nvPr/>
        </p:nvGrpSpPr>
        <p:grpSpPr>
          <a:xfrm flipH="1">
            <a:off x="3903631" y="5840656"/>
            <a:ext cx="988542" cy="673556"/>
            <a:chOff x="4707283" y="5632559"/>
            <a:chExt cx="916682" cy="673556"/>
          </a:xfrm>
        </p:grpSpPr>
        <p:sp>
          <p:nvSpPr>
            <p:cNvPr id="309" name="정육면체 308"/>
            <p:cNvSpPr/>
            <p:nvPr/>
          </p:nvSpPr>
          <p:spPr bwMode="auto">
            <a:xfrm rot="8100000">
              <a:off x="4975461" y="6047169"/>
              <a:ext cx="525982" cy="258946"/>
            </a:xfrm>
            <a:prstGeom prst="cube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TextBox 313"/>
            <p:cNvSpPr txBox="1"/>
            <p:nvPr/>
          </p:nvSpPr>
          <p:spPr>
            <a:xfrm>
              <a:off x="5056884" y="6030041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OTR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315" name="그룹 314"/>
            <p:cNvGrpSpPr/>
            <p:nvPr/>
          </p:nvGrpSpPr>
          <p:grpSpPr>
            <a:xfrm>
              <a:off x="4707283" y="5632559"/>
              <a:ext cx="916682" cy="423266"/>
              <a:chOff x="2182968" y="5089536"/>
              <a:chExt cx="916682" cy="423266"/>
            </a:xfrm>
          </p:grpSpPr>
          <p:sp>
            <p:nvSpPr>
              <p:cNvPr id="316" name="TextBox 315"/>
              <p:cNvSpPr txBox="1"/>
              <p:nvPr/>
            </p:nvSpPr>
            <p:spPr>
              <a:xfrm>
                <a:off x="2182968" y="5281970"/>
                <a:ext cx="916682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DXBT1001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326" name="TextBox 325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8MPH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25.6km/h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cxnSp>
        <p:nvCxnSpPr>
          <p:cNvPr id="329" name="직선 연결선 328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0" name="그룹 329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331" name="직사각형 330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2" name="TextBox 331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33" name="그룹 332"/>
          <p:cNvGrpSpPr/>
          <p:nvPr/>
        </p:nvGrpSpPr>
        <p:grpSpPr>
          <a:xfrm>
            <a:off x="7194090" y="3953436"/>
            <a:ext cx="588027" cy="1359401"/>
            <a:chOff x="7899058" y="3953436"/>
            <a:chExt cx="588027" cy="1359401"/>
          </a:xfrm>
        </p:grpSpPr>
        <p:sp>
          <p:nvSpPr>
            <p:cNvPr id="334" name="직사각형 333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36" name="그룹 335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36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6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6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63" name="TextBox 36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39" name="그룹 338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35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5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6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58" name="TextBox 35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43" name="그룹 342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34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5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5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50" name="TextBox 34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345" name="TextBox 344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346" name="TextBox 345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47" name="TextBox 346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grpSp>
        <p:nvGrpSpPr>
          <p:cNvPr id="367" name="그룹 366"/>
          <p:cNvGrpSpPr/>
          <p:nvPr/>
        </p:nvGrpSpPr>
        <p:grpSpPr>
          <a:xfrm>
            <a:off x="3519097" y="3953436"/>
            <a:ext cx="588027" cy="1359401"/>
            <a:chOff x="7899058" y="3953436"/>
            <a:chExt cx="588027" cy="1359401"/>
          </a:xfrm>
        </p:grpSpPr>
        <p:sp>
          <p:nvSpPr>
            <p:cNvPr id="368" name="직사각형 367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69" name="그룹 368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38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8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8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6" name="TextBox 38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70" name="그룹 369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38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8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8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81" name="TextBox 38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71" name="그룹 370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37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7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7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76" name="TextBox 37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372" name="TextBox 371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373" name="TextBox 372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74" name="TextBox 373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390" name="타원 389"/>
          <p:cNvSpPr/>
          <p:nvPr/>
        </p:nvSpPr>
        <p:spPr>
          <a:xfrm>
            <a:off x="2638577" y="9608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1" name="타원 390"/>
          <p:cNvSpPr/>
          <p:nvPr/>
        </p:nvSpPr>
        <p:spPr>
          <a:xfrm>
            <a:off x="3909026" y="9527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749" y="896992"/>
            <a:ext cx="264484" cy="2055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918462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Display</a:t>
            </a:r>
            <a:r>
              <a:rPr lang="ko-KR" altLang="en-US" sz="800" smtClean="0">
                <a:latin typeface="+mj-ea"/>
                <a:ea typeface="+mj-ea"/>
              </a:rPr>
              <a:t> 정책</a:t>
            </a:r>
            <a:r>
              <a:rPr lang="en-US" altLang="ko-KR" sz="800" smtClean="0">
                <a:latin typeface="+mj-ea"/>
                <a:ea typeface="+mj-ea"/>
              </a:rPr>
              <a:t>(2D/3D LOD 1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r>
              <a:rPr lang="en-US" altLang="ko-KR" sz="800" smtClean="0">
                <a:latin typeface="+mj-ea"/>
                <a:ea typeface="+mj-ea"/>
              </a:rPr>
              <a:t>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319682"/>
              </p:ext>
            </p:extLst>
          </p:nvPr>
        </p:nvGraphicFramePr>
        <p:xfrm>
          <a:off x="7709484" y="849868"/>
          <a:ext cx="2130802" cy="14011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또는 키보드 제스처없이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기본 표시되는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269791"/>
              </p:ext>
            </p:extLst>
          </p:nvPr>
        </p:nvGraphicFramePr>
        <p:xfrm>
          <a:off x="153974" y="1020390"/>
          <a:ext cx="7380498" cy="380359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1181437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Job Info,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Job Info</a:t>
                      </a:r>
                      <a:r>
                        <a:rPr lang="ko-KR" altLang="en-US" sz="900" baseline="0" smtClean="0"/>
                        <a:t>는 </a:t>
                      </a:r>
                      <a:r>
                        <a:rPr lang="en-US" altLang="ko-KR" sz="900" baseline="0" smtClean="0"/>
                        <a:t>1.0</a:t>
                      </a:r>
                      <a:r>
                        <a:rPr lang="ko-KR" altLang="en-US" sz="900" baseline="0" smtClean="0"/>
                        <a:t>기준의 아이콘형태의 </a:t>
                      </a:r>
                      <a:r>
                        <a:rPr lang="en-US" altLang="ko-KR" sz="900" baseline="0" smtClean="0"/>
                        <a:t>Event</a:t>
                      </a:r>
                      <a:r>
                        <a:rPr lang="ko-KR" altLang="en-US" sz="900" baseline="0" smtClean="0"/>
                        <a:t>정보를 텍스트로 출력</a:t>
                      </a:r>
                      <a:r>
                        <a:rPr lang="en-US" altLang="ko-KR" sz="900" baseline="0" smtClean="0"/>
                        <a:t>(ITV/OTR</a:t>
                      </a:r>
                      <a:r>
                        <a:rPr lang="ko-KR" altLang="en-US" sz="900" baseline="0" smtClean="0"/>
                        <a:t>만 해당</a:t>
                      </a:r>
                      <a:r>
                        <a:rPr lang="en-US" altLang="ko-KR" sz="900" baseline="0" smtClean="0"/>
                        <a:t>)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      ※ Job Event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정보 표시유무 및 노출정책 협의 필요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0" indent="0" algn="l" latinLnBrk="1">
                        <a:buFontTx/>
                        <a:buNone/>
                      </a:pP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8741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smtClean="0"/>
                        <a:t>40P</a:t>
                      </a:r>
                      <a:r>
                        <a:rPr lang="en-US" altLang="ko-KR" sz="900" baseline="0" smtClean="0"/>
                        <a:t> </a:t>
                      </a:r>
                      <a:r>
                        <a:rPr lang="ko-KR" altLang="en-US" sz="900" baseline="0" smtClean="0"/>
                        <a:t>참조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4623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586404" y="1902043"/>
            <a:ext cx="147238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 smtClean="0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 smtClean="0">
                <a:solidFill>
                  <a:srgbClr val="00B0F0"/>
                </a:solidFill>
                <a:latin typeface="맑은 고딕"/>
              </a:rPr>
              <a:t>9.8km/h</a:t>
            </a: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781562" y="3400956"/>
            <a:ext cx="108302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latin typeface="+mn-ea"/>
              </a:rPr>
              <a:t>23MPH</a:t>
            </a:r>
          </a:p>
          <a:p>
            <a:pPr algn="ctr"/>
            <a:r>
              <a:rPr lang="en-US" altLang="ko-KR" sz="90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90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ID</a:t>
            </a:r>
            <a:endParaRPr lang="ko-KR" altLang="en-US" sz="900" b="1" dirty="0" smtClean="0">
              <a:latin typeface="+mn-ea"/>
            </a:endParaRPr>
          </a:p>
        </p:txBody>
      </p:sp>
      <p:grpSp>
        <p:nvGrpSpPr>
          <p:cNvPr id="88" name="그룹 87"/>
          <p:cNvGrpSpPr/>
          <p:nvPr/>
        </p:nvGrpSpPr>
        <p:grpSpPr>
          <a:xfrm>
            <a:off x="2001206" y="3265063"/>
            <a:ext cx="670905" cy="191573"/>
            <a:chOff x="1950185" y="2410790"/>
            <a:chExt cx="771093" cy="220181"/>
          </a:xfrm>
        </p:grpSpPr>
        <p:sp>
          <p:nvSpPr>
            <p:cNvPr id="8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2001206" y="1372380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1586404" y="2672855"/>
            <a:ext cx="1472386" cy="480846"/>
            <a:chOff x="1843767" y="5210916"/>
            <a:chExt cx="1595085" cy="480846"/>
          </a:xfrm>
        </p:grpSpPr>
        <p:sp>
          <p:nvSpPr>
            <p:cNvPr id="101" name="TextBox 100"/>
            <p:cNvSpPr txBox="1"/>
            <p:nvPr/>
          </p:nvSpPr>
          <p:spPr>
            <a:xfrm>
              <a:off x="1843767" y="5322430"/>
              <a:ext cx="15950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맑은 고딕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Equipment ID</a:t>
              </a:r>
              <a:endParaRPr lang="ko-KR" altLang="en-US" sz="900" b="1" dirty="0">
                <a:solidFill>
                  <a:srgbClr val="00B0F0"/>
                </a:solidFill>
                <a:latin typeface="맑은 고딕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273833" y="5210916"/>
              <a:ext cx="73495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prstClr val="black"/>
                  </a:solidFill>
                  <a:latin typeface="맑은 고딕"/>
                </a:rPr>
                <a:t>23MPH</a:t>
              </a:r>
            </a:p>
          </p:txBody>
        </p:sp>
      </p:grpSp>
      <p:grpSp>
        <p:nvGrpSpPr>
          <p:cNvPr id="103" name="그룹 102"/>
          <p:cNvGrpSpPr/>
          <p:nvPr/>
        </p:nvGrpSpPr>
        <p:grpSpPr>
          <a:xfrm>
            <a:off x="2001206" y="2546018"/>
            <a:ext cx="670905" cy="191573"/>
            <a:chOff x="1950185" y="2410790"/>
            <a:chExt cx="771093" cy="220181"/>
          </a:xfrm>
        </p:grpSpPr>
        <p:sp>
          <p:nvSpPr>
            <p:cNvPr id="10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9" name="직사각형 108"/>
          <p:cNvSpPr/>
          <p:nvPr/>
        </p:nvSpPr>
        <p:spPr bwMode="auto">
          <a:xfrm>
            <a:off x="2010159" y="1608832"/>
            <a:ext cx="270656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216258" y="1588291"/>
            <a:ext cx="4869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1.2Km</a:t>
            </a:r>
          </a:p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2:47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 smtClean="0">
                <a:latin typeface="+mn-ea"/>
              </a:rPr>
              <a:t>● </a:t>
            </a:r>
            <a:r>
              <a:rPr lang="en-US" altLang="ko-KR" sz="1200" b="1" smtClean="0">
                <a:latin typeface="+mj-ea"/>
              </a:rPr>
              <a:t>Display </a:t>
            </a:r>
            <a:r>
              <a:rPr lang="ko-KR" altLang="en-US" sz="1200" b="1" smtClean="0">
                <a:latin typeface="+mj-ea"/>
              </a:rPr>
              <a:t>정책</a:t>
            </a:r>
            <a:r>
              <a:rPr lang="en-US" altLang="ko-KR" sz="1200" b="1" smtClean="0">
                <a:latin typeface="+mj-ea"/>
              </a:rPr>
              <a:t>(Basic)</a:t>
            </a:r>
            <a:r>
              <a:rPr lang="ko-KR" altLang="en-US" sz="1200" b="1" smtClean="0">
                <a:latin typeface="+mn-ea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54215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Display</a:t>
            </a:r>
            <a:r>
              <a:rPr lang="ko-KR" altLang="en-US" sz="800">
                <a:latin typeface="+mj-ea"/>
              </a:rPr>
              <a:t> 정책</a:t>
            </a:r>
            <a:r>
              <a:rPr lang="en-US" altLang="ko-KR" sz="800">
                <a:latin typeface="+mj-ea"/>
              </a:rPr>
              <a:t>(2D/3D LOD 1</a:t>
            </a:r>
            <a:r>
              <a:rPr lang="ko-KR" altLang="en-US" sz="800">
                <a:latin typeface="+mj-ea"/>
              </a:rPr>
              <a:t>단계</a:t>
            </a:r>
            <a:r>
              <a:rPr lang="en-US" altLang="ko-KR" sz="800">
                <a:latin typeface="+mj-ea"/>
              </a:rPr>
              <a:t>)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4173455"/>
              </p:ext>
            </p:extLst>
          </p:nvPr>
        </p:nvGraphicFramePr>
        <p:xfrm>
          <a:off x="7709484" y="849868"/>
          <a:ext cx="2130802" cy="140119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시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45717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789307" y="1340125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6378725"/>
              </p:ext>
            </p:extLst>
          </p:nvPr>
        </p:nvGraphicFramePr>
        <p:xfrm>
          <a:off x="170158" y="1020388"/>
          <a:ext cx="7380498" cy="5016125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32202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143316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Job Info,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Job Info</a:t>
                      </a:r>
                      <a:r>
                        <a:rPr lang="ko-KR" altLang="en-US" sz="900" baseline="0" smtClean="0"/>
                        <a:t>는 </a:t>
                      </a:r>
                      <a:r>
                        <a:rPr lang="en-US" altLang="ko-KR" sz="900" baseline="0" smtClean="0"/>
                        <a:t>1.0</a:t>
                      </a:r>
                      <a:r>
                        <a:rPr lang="ko-KR" altLang="en-US" sz="900" baseline="0" smtClean="0"/>
                        <a:t>기준의 아이콘형태의 </a:t>
                      </a:r>
                      <a:r>
                        <a:rPr lang="en-US" altLang="ko-KR" sz="900" baseline="0" smtClean="0"/>
                        <a:t>Event</a:t>
                      </a:r>
                      <a:r>
                        <a:rPr lang="ko-KR" altLang="en-US" sz="900" baseline="0" smtClean="0"/>
                        <a:t>정보를 텍스트로 출력</a:t>
                      </a:r>
                      <a:r>
                        <a:rPr lang="en-US" altLang="ko-KR" sz="900" baseline="0" smtClean="0"/>
                        <a:t>(ITV/OTR</a:t>
                      </a:r>
                      <a:r>
                        <a:rPr lang="ko-KR" altLang="en-US" sz="900" baseline="0" smtClean="0"/>
                        <a:t>만 해당</a:t>
                      </a:r>
                      <a:r>
                        <a:rPr lang="en-US" altLang="ko-KR" sz="900" baseline="0" smtClean="0"/>
                        <a:t>)</a:t>
                      </a:r>
                    </a:p>
                    <a:p>
                      <a:pPr marL="0" indent="0" algn="l" latinLnBrk="1">
                        <a:buFontTx/>
                        <a:buNone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      ※ Job Event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정보 표시유무 및 노출정책 협의 필요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0" indent="0" algn="l" latinLnBrk="1">
                        <a:buFontTx/>
                        <a:buNone/>
                      </a:pP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94676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속도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03578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</a:t>
                      </a:r>
                      <a:r>
                        <a:rPr lang="en-US" altLang="ko-KR" sz="900" baseline="0" smtClean="0"/>
                        <a:t>/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marR="0" indent="-17145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Char char="-"/>
                        <a:tabLst/>
                        <a:defRPr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리스트는 현재 발생하고 해결되지 않은 </a:t>
                      </a:r>
                      <a:r>
                        <a:rPr lang="en-US" altLang="ko-KR" sz="900" baseline="0" smtClean="0"/>
                        <a:t>Alert</a:t>
                      </a:r>
                      <a:r>
                        <a:rPr lang="ko-KR" altLang="en-US" sz="900" baseline="0" smtClean="0"/>
                        <a:t>명 모두 출력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  </a:t>
                      </a: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39198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smtClean="0"/>
                        <a:t>40P</a:t>
                      </a:r>
                      <a:r>
                        <a:rPr lang="en-US" altLang="ko-KR" sz="900" baseline="0" smtClean="0"/>
                        <a:t> </a:t>
                      </a:r>
                      <a:r>
                        <a:rPr lang="ko-KR" altLang="en-US" sz="900" baseline="0" smtClean="0"/>
                        <a:t>참조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63919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456932" y="2225723"/>
            <a:ext cx="1472386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 smtClean="0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 smtClean="0">
                <a:solidFill>
                  <a:srgbClr val="00B0F0"/>
                </a:solidFill>
                <a:latin typeface="맑은 고딕"/>
              </a:rPr>
              <a:t>9.8km/h</a:t>
            </a: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sp>
        <p:nvSpPr>
          <p:cNvPr id="87" name="TextBox 86"/>
          <p:cNvSpPr txBox="1"/>
          <p:nvPr/>
        </p:nvSpPr>
        <p:spPr>
          <a:xfrm>
            <a:off x="1652090" y="4253295"/>
            <a:ext cx="108302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>
                <a:latin typeface="+mn-ea"/>
              </a:rPr>
              <a:t>23MPH</a:t>
            </a:r>
          </a:p>
          <a:p>
            <a:pPr algn="ctr"/>
            <a:r>
              <a:rPr lang="en-US" altLang="ko-KR" sz="90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90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</a:t>
            </a:r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ID</a:t>
            </a:r>
            <a:endParaRPr lang="ko-KR" altLang="en-US" sz="900" b="1" dirty="0" smtClean="0">
              <a:latin typeface="+mn-ea"/>
            </a:endParaRPr>
          </a:p>
        </p:txBody>
      </p:sp>
      <p:grpSp>
        <p:nvGrpSpPr>
          <p:cNvPr id="88" name="그룹 87"/>
          <p:cNvGrpSpPr/>
          <p:nvPr/>
        </p:nvGrpSpPr>
        <p:grpSpPr>
          <a:xfrm>
            <a:off x="1871734" y="4117402"/>
            <a:ext cx="670905" cy="191573"/>
            <a:chOff x="1950185" y="2410790"/>
            <a:chExt cx="771093" cy="220181"/>
          </a:xfrm>
        </p:grpSpPr>
        <p:sp>
          <p:nvSpPr>
            <p:cNvPr id="8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1871734" y="1696060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" name="그룹 99"/>
          <p:cNvGrpSpPr/>
          <p:nvPr/>
        </p:nvGrpSpPr>
        <p:grpSpPr>
          <a:xfrm>
            <a:off x="1456932" y="3233882"/>
            <a:ext cx="1472386" cy="480846"/>
            <a:chOff x="1843767" y="5210916"/>
            <a:chExt cx="1595085" cy="480846"/>
          </a:xfrm>
        </p:grpSpPr>
        <p:sp>
          <p:nvSpPr>
            <p:cNvPr id="101" name="TextBox 100"/>
            <p:cNvSpPr txBox="1"/>
            <p:nvPr/>
          </p:nvSpPr>
          <p:spPr>
            <a:xfrm>
              <a:off x="1843767" y="5322430"/>
              <a:ext cx="1595085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맑은 고딕"/>
                </a:rPr>
                <a:t>9.8km/h</a:t>
              </a:r>
            </a:p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Equipment ID</a:t>
              </a:r>
              <a:endParaRPr lang="ko-KR" altLang="en-US" sz="900" b="1" dirty="0">
                <a:solidFill>
                  <a:srgbClr val="00B0F0"/>
                </a:solidFill>
                <a:latin typeface="맑은 고딕"/>
              </a:endParaRPr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2273833" y="5210916"/>
              <a:ext cx="734952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prstClr val="black"/>
                  </a:solidFill>
                  <a:latin typeface="맑은 고딕"/>
                </a:rPr>
                <a:t>23MPH</a:t>
              </a:r>
            </a:p>
          </p:txBody>
        </p:sp>
      </p:grpSp>
      <p:grpSp>
        <p:nvGrpSpPr>
          <p:cNvPr id="103" name="그룹 102"/>
          <p:cNvGrpSpPr/>
          <p:nvPr/>
        </p:nvGrpSpPr>
        <p:grpSpPr>
          <a:xfrm>
            <a:off x="1871734" y="3107045"/>
            <a:ext cx="670905" cy="191573"/>
            <a:chOff x="1950185" y="2410790"/>
            <a:chExt cx="771093" cy="220181"/>
          </a:xfrm>
        </p:grpSpPr>
        <p:sp>
          <p:nvSpPr>
            <p:cNvPr id="10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9" name="직사각형 108"/>
          <p:cNvSpPr/>
          <p:nvPr/>
        </p:nvSpPr>
        <p:spPr bwMode="auto">
          <a:xfrm>
            <a:off x="1880687" y="1932512"/>
            <a:ext cx="270656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2086786" y="1911971"/>
            <a:ext cx="48697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1.2Km</a:t>
            </a:r>
          </a:p>
          <a:p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2:47</a:t>
            </a:r>
          </a:p>
        </p:txBody>
      </p:sp>
      <p:sp>
        <p:nvSpPr>
          <p:cNvPr id="4" name="TextBox 3"/>
          <p:cNvSpPr txBox="1"/>
          <p:nvPr/>
        </p:nvSpPr>
        <p:spPr>
          <a:xfrm>
            <a:off x="89013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 smtClean="0">
                <a:latin typeface="+mn-ea"/>
              </a:rPr>
              <a:t>● </a:t>
            </a:r>
            <a:r>
              <a:rPr lang="en-US" altLang="ko-KR" sz="1200" b="1" smtClean="0">
                <a:latin typeface="+mj-ea"/>
              </a:rPr>
              <a:t>Display </a:t>
            </a:r>
            <a:r>
              <a:rPr lang="ko-KR" altLang="en-US" sz="1200" b="1" smtClean="0">
                <a:latin typeface="+mj-ea"/>
              </a:rPr>
              <a:t>정책</a:t>
            </a:r>
            <a:r>
              <a:rPr lang="en-US" altLang="ko-KR" sz="1200" b="1" smtClean="0">
                <a:latin typeface="+mj-ea"/>
              </a:rPr>
              <a:t>(Object </a:t>
            </a:r>
            <a:r>
              <a:rPr lang="ko-KR" altLang="en-US" sz="1200" b="1" smtClean="0">
                <a:latin typeface="+mj-ea"/>
              </a:rPr>
              <a:t>마우스오버 또는 좌클릭 시</a:t>
            </a:r>
            <a:r>
              <a:rPr lang="en-US" altLang="ko-KR" sz="1200" b="1" smtClean="0">
                <a:latin typeface="+mj-ea"/>
              </a:rPr>
              <a:t>)</a:t>
            </a:r>
            <a:r>
              <a:rPr lang="ko-KR" altLang="en-US" sz="1200" b="1" smtClean="0">
                <a:latin typeface="+mn-ea"/>
              </a:rPr>
              <a:t> 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1789307" y="2739760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1789307" y="3742006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7738742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17" y="626864"/>
            <a:ext cx="7555002" cy="60586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1</a:t>
            </a:r>
            <a:r>
              <a:rPr lang="ko-KR" altLang="en-US" sz="800" smtClean="0">
                <a:latin typeface="+mj-ea"/>
                <a:ea typeface="+mj-ea"/>
              </a:rPr>
              <a:t>단계 </a:t>
            </a:r>
            <a:r>
              <a:rPr lang="en-US" altLang="ko-KR" sz="800" smtClean="0">
                <a:latin typeface="+mj-ea"/>
                <a:ea typeface="+mj-ea"/>
              </a:rPr>
              <a:t>: QC, Vessel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9416283"/>
              </p:ext>
            </p:extLst>
          </p:nvPr>
        </p:nvGraphicFramePr>
        <p:xfrm>
          <a:off x="7709484" y="849870"/>
          <a:ext cx="2130802" cy="24462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Alarm/Warning(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알람등급별 컬러표시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)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작업완료량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전체작업예정량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디스플레이정책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52, 53p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lang="en-US" altLang="ko-KR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Info Display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정책은 협의 필요</a:t>
                      </a:r>
                      <a:endParaRPr lang="en-US" altLang="ko-KR" sz="800" baseline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sp>
        <p:nvSpPr>
          <p:cNvPr id="100" name="양쪽 모서리가 둥근 사각형 99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이등변 삼각형 100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6" name="타원 425"/>
          <p:cNvSpPr/>
          <p:nvPr/>
        </p:nvSpPr>
        <p:spPr>
          <a:xfrm>
            <a:off x="4172124" y="89044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53" name="그룹 252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90" name="타원 289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뺄셈 기호 290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뺄셈 기호 291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뺄셈 기호 292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70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72" name="그룹 471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473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4" name="모서리가 둥근 직사각형 473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5" name="모서리가 둥근 직사각형 474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6" name="모서리가 둥근 직사각형 475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7" name="모서리가 둥근 직사각형 476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78" name="그룹 477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79" name="직사각형 47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4" name="TextBox 403"/>
          <p:cNvSpPr txBox="1"/>
          <p:nvPr/>
        </p:nvSpPr>
        <p:spPr>
          <a:xfrm>
            <a:off x="4248040" y="1052285"/>
            <a:ext cx="991524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5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105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10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RC10</a:t>
            </a:r>
            <a:endParaRPr lang="ko-KR" altLang="en-US" sz="1000" b="1" dirty="0" smtClean="0">
              <a:latin typeface="+mn-ea"/>
            </a:endParaRPr>
          </a:p>
        </p:txBody>
      </p:sp>
      <p:sp>
        <p:nvSpPr>
          <p:cNvPr id="411" name="TextBox 410"/>
          <p:cNvSpPr txBox="1"/>
          <p:nvPr/>
        </p:nvSpPr>
        <p:spPr>
          <a:xfrm>
            <a:off x="5551393" y="1076882"/>
            <a:ext cx="991524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5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105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10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RC11</a:t>
            </a:r>
            <a:endParaRPr lang="ko-KR" altLang="en-US" sz="1000" b="1" dirty="0" smtClean="0">
              <a:latin typeface="+mn-ea"/>
            </a:endParaRPr>
          </a:p>
        </p:txBody>
      </p:sp>
      <p:sp>
        <p:nvSpPr>
          <p:cNvPr id="412" name="TextBox 411"/>
          <p:cNvSpPr txBox="1"/>
          <p:nvPr/>
        </p:nvSpPr>
        <p:spPr>
          <a:xfrm>
            <a:off x="1327350" y="858397"/>
            <a:ext cx="991524" cy="5693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50" b="1" smtClean="0">
                <a:solidFill>
                  <a:srgbClr val="FF66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45/100</a:t>
            </a:r>
            <a:endParaRPr lang="en-US" altLang="ko-KR" sz="1050" b="1" smtClean="0">
              <a:solidFill>
                <a:srgbClr val="FF6600"/>
              </a:solidFill>
              <a:latin typeface="+mn-ea"/>
            </a:endParaRPr>
          </a:p>
          <a:p>
            <a:pPr algn="ctr"/>
            <a:r>
              <a:rPr lang="en-US" altLang="ko-KR" sz="10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RC9</a:t>
            </a:r>
            <a:endParaRPr lang="ko-KR" altLang="en-US" sz="1000" b="1" dirty="0" smtClean="0">
              <a:latin typeface="+mn-ea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2783532" y="407870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8" name="그룹 37"/>
          <p:cNvGrpSpPr/>
          <p:nvPr/>
        </p:nvGrpSpPr>
        <p:grpSpPr>
          <a:xfrm>
            <a:off x="4373486" y="899842"/>
            <a:ext cx="771093" cy="220181"/>
            <a:chOff x="1950185" y="2410790"/>
            <a:chExt cx="771093" cy="220181"/>
          </a:xfrm>
        </p:grpSpPr>
        <p:sp>
          <p:nvSpPr>
            <p:cNvPr id="3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832026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1" name="그림 400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3059622" y="3172669"/>
            <a:ext cx="1034205" cy="1034205"/>
          </a:xfrm>
          <a:prstGeom prst="rect">
            <a:avLst/>
          </a:prstGeom>
        </p:spPr>
      </p:pic>
      <p:cxnSp>
        <p:nvCxnSpPr>
          <p:cNvPr id="25" name="직선 연결선 24"/>
          <p:cNvCxnSpPr/>
          <p:nvPr/>
        </p:nvCxnSpPr>
        <p:spPr>
          <a:xfrm flipH="1">
            <a:off x="4664973" y="3965992"/>
            <a:ext cx="2982269" cy="286577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6" name="그룹 285"/>
          <p:cNvGrpSpPr/>
          <p:nvPr/>
        </p:nvGrpSpPr>
        <p:grpSpPr>
          <a:xfrm>
            <a:off x="6631580" y="665764"/>
            <a:ext cx="795753" cy="968212"/>
            <a:chOff x="3008783" y="5184154"/>
            <a:chExt cx="795753" cy="968212"/>
          </a:xfrm>
        </p:grpSpPr>
        <p:sp>
          <p:nvSpPr>
            <p:cNvPr id="287" name="정육면체 28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8" name="정육면체 28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정육면체 28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1</a:t>
            </a:r>
            <a:r>
              <a:rPr lang="ko-KR" altLang="en-US" sz="800" smtClean="0">
                <a:latin typeface="+mj-ea"/>
                <a:ea typeface="+mj-ea"/>
              </a:rPr>
              <a:t>단계 </a:t>
            </a:r>
            <a:r>
              <a:rPr lang="en-US" altLang="ko-KR" sz="800" smtClean="0">
                <a:latin typeface="+mj-ea"/>
                <a:ea typeface="+mj-ea"/>
              </a:rPr>
              <a:t>&gt; </a:t>
            </a:r>
            <a:r>
              <a:rPr lang="ko-KR" altLang="en-US" sz="800" smtClean="0">
                <a:latin typeface="+mj-ea"/>
                <a:ea typeface="+mj-ea"/>
              </a:rPr>
              <a:t>알람</a:t>
            </a:r>
            <a:r>
              <a:rPr lang="en-US" altLang="ko-KR" sz="800" smtClean="0">
                <a:latin typeface="+mj-ea"/>
                <a:ea typeface="+mj-ea"/>
              </a:rPr>
              <a:t>/</a:t>
            </a:r>
            <a:r>
              <a:rPr lang="ko-KR" altLang="en-US" sz="800" smtClean="0">
                <a:latin typeface="+mj-ea"/>
                <a:ea typeface="+mj-ea"/>
              </a:rPr>
              <a:t>잡아이콘 표시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7786567"/>
              </p:ext>
            </p:extLst>
          </p:nvPr>
        </p:nvGraphicFramePr>
        <p:xfrm>
          <a:off x="7709484" y="849870"/>
          <a:ext cx="2130802" cy="469381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Alarm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발생한 장비 마우스 오버 또는 좌클릭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최상단 현재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내역 모두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ITV Job Info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마우스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오버 또는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좌클릭 시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정보 있는 경우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 블록 위치까지 남은 거리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(km),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목표 블록 위치까지 남은 시간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분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초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</a:t>
                      </a:r>
                      <a:r>
                        <a:rPr lang="en-US" altLang="ko-KR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&amp;Job</a:t>
                      </a:r>
                      <a:r>
                        <a:rPr lang="en-US" altLang="ko-KR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아이콘 표시 정책 상세화 필요</a:t>
                      </a:r>
                      <a:endParaRPr lang="en-US" altLang="ko-KR" sz="800" dirty="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RS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EH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ID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 ID, Object Shape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CCTV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더블클릭 시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WPF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새창 열기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&amp;CCTV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실시간영상 재생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WPF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새창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닫기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(X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크기조절 기능 제공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더블 좌클릭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더블 좌클릭 시 화면 중앙 포커스 이동 및 이동장비의 경우는 추적 가능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유지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cxnSp>
        <p:nvCxnSpPr>
          <p:cNvPr id="14" name="직선 연결선 13"/>
          <p:cNvCxnSpPr/>
          <p:nvPr/>
        </p:nvCxnSpPr>
        <p:spPr>
          <a:xfrm flipV="1">
            <a:off x="61170" y="609720"/>
            <a:ext cx="7189573" cy="239859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" name="양쪽 모서리가 둥근 사각형 99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이등변 삼각형 100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02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151" name="직선 연결선 150"/>
          <p:cNvCxnSpPr/>
          <p:nvPr/>
        </p:nvCxnSpPr>
        <p:spPr>
          <a:xfrm flipV="1">
            <a:off x="83511" y="1497029"/>
            <a:ext cx="7585321" cy="37930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직선 연결선 158"/>
          <p:cNvCxnSpPr/>
          <p:nvPr/>
        </p:nvCxnSpPr>
        <p:spPr>
          <a:xfrm flipV="1">
            <a:off x="83511" y="2014917"/>
            <a:ext cx="7585321" cy="434690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7" name="그룹 226"/>
          <p:cNvGrpSpPr/>
          <p:nvPr/>
        </p:nvGrpSpPr>
        <p:grpSpPr>
          <a:xfrm>
            <a:off x="145408" y="1220287"/>
            <a:ext cx="795753" cy="968212"/>
            <a:chOff x="3008783" y="5184154"/>
            <a:chExt cx="795753" cy="968212"/>
          </a:xfrm>
        </p:grpSpPr>
        <p:sp>
          <p:nvSpPr>
            <p:cNvPr id="228" name="정육면체 22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9" name="정육면체 22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0" name="정육면체 22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231" name="직선 연결선 230"/>
          <p:cNvCxnSpPr/>
          <p:nvPr/>
        </p:nvCxnSpPr>
        <p:spPr>
          <a:xfrm flipV="1">
            <a:off x="61169" y="609717"/>
            <a:ext cx="6030687" cy="182549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2" name="그룹 231"/>
          <p:cNvGrpSpPr/>
          <p:nvPr/>
        </p:nvGrpSpPr>
        <p:grpSpPr>
          <a:xfrm>
            <a:off x="840748" y="1009341"/>
            <a:ext cx="795753" cy="968212"/>
            <a:chOff x="3008783" y="5184154"/>
            <a:chExt cx="795753" cy="968212"/>
          </a:xfrm>
        </p:grpSpPr>
        <p:sp>
          <p:nvSpPr>
            <p:cNvPr id="233" name="정육면체 2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4" name="정육면체 2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5" name="정육면체 2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36" name="그룹 235"/>
          <p:cNvGrpSpPr/>
          <p:nvPr/>
        </p:nvGrpSpPr>
        <p:grpSpPr>
          <a:xfrm>
            <a:off x="1534809" y="798949"/>
            <a:ext cx="795753" cy="968212"/>
            <a:chOff x="3008783" y="5184154"/>
            <a:chExt cx="795753" cy="968212"/>
          </a:xfrm>
        </p:grpSpPr>
        <p:sp>
          <p:nvSpPr>
            <p:cNvPr id="237" name="정육면체 2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8" name="정육면체 2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9" name="정육면체 2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0" name="그룹 239"/>
          <p:cNvGrpSpPr/>
          <p:nvPr/>
        </p:nvGrpSpPr>
        <p:grpSpPr>
          <a:xfrm>
            <a:off x="2233404" y="587827"/>
            <a:ext cx="795753" cy="968212"/>
            <a:chOff x="3008783" y="5184154"/>
            <a:chExt cx="795753" cy="968212"/>
          </a:xfrm>
        </p:grpSpPr>
        <p:sp>
          <p:nvSpPr>
            <p:cNvPr id="241" name="정육면체 2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정육면체 24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정육면체 24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46" name="정육면체 245"/>
          <p:cNvSpPr/>
          <p:nvPr/>
        </p:nvSpPr>
        <p:spPr bwMode="auto">
          <a:xfrm>
            <a:off x="2931173" y="950135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정육면체 251"/>
          <p:cNvSpPr/>
          <p:nvPr/>
        </p:nvSpPr>
        <p:spPr bwMode="auto">
          <a:xfrm>
            <a:off x="2931173" y="666913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54" name="그룹 253"/>
          <p:cNvGrpSpPr/>
          <p:nvPr/>
        </p:nvGrpSpPr>
        <p:grpSpPr>
          <a:xfrm>
            <a:off x="122647" y="3864444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55" name="정육면체 2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6" name="정육면체 2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7" name="정육면체 2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8" name="그룹 257"/>
          <p:cNvGrpSpPr/>
          <p:nvPr/>
        </p:nvGrpSpPr>
        <p:grpSpPr>
          <a:xfrm>
            <a:off x="817989" y="3564486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59" name="정육면체 2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0" name="정육면체 2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1" name="정육면체 2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2" name="그룹 261"/>
          <p:cNvGrpSpPr/>
          <p:nvPr/>
        </p:nvGrpSpPr>
        <p:grpSpPr>
          <a:xfrm>
            <a:off x="1512048" y="3232714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63" name="정육면체 26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4" name="정육면체 26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5" name="정육면체 26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6" name="그룹 265"/>
          <p:cNvGrpSpPr/>
          <p:nvPr/>
        </p:nvGrpSpPr>
        <p:grpSpPr>
          <a:xfrm>
            <a:off x="2210644" y="2892120"/>
            <a:ext cx="795753" cy="968212"/>
            <a:chOff x="3008783" y="5184154"/>
            <a:chExt cx="795753" cy="968212"/>
          </a:xfrm>
          <a:solidFill>
            <a:schemeClr val="bg1"/>
          </a:solidFill>
        </p:grpSpPr>
        <p:sp>
          <p:nvSpPr>
            <p:cNvPr id="267" name="정육면체 26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8" name="정육면체 26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9" name="정육면체 26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0" name="그룹 269"/>
          <p:cNvGrpSpPr/>
          <p:nvPr/>
        </p:nvGrpSpPr>
        <p:grpSpPr>
          <a:xfrm>
            <a:off x="3850404" y="2052901"/>
            <a:ext cx="795753" cy="968212"/>
            <a:chOff x="3008783" y="5184154"/>
            <a:chExt cx="795753" cy="968212"/>
          </a:xfrm>
        </p:grpSpPr>
        <p:sp>
          <p:nvSpPr>
            <p:cNvPr id="271" name="정육면체 27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2" name="정육면체 2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4" name="그룹 273"/>
          <p:cNvGrpSpPr/>
          <p:nvPr/>
        </p:nvGrpSpPr>
        <p:grpSpPr>
          <a:xfrm>
            <a:off x="4545745" y="1752943"/>
            <a:ext cx="795753" cy="968212"/>
            <a:chOff x="3008783" y="5184154"/>
            <a:chExt cx="795753" cy="968212"/>
          </a:xfrm>
        </p:grpSpPr>
        <p:sp>
          <p:nvSpPr>
            <p:cNvPr id="275" name="정육면체 27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6" name="정육면체 27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7" name="정육면체 2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8" name="그룹 277"/>
          <p:cNvGrpSpPr/>
          <p:nvPr/>
        </p:nvGrpSpPr>
        <p:grpSpPr>
          <a:xfrm>
            <a:off x="5239805" y="1421171"/>
            <a:ext cx="795753" cy="968212"/>
            <a:chOff x="3008783" y="5184154"/>
            <a:chExt cx="795753" cy="968212"/>
          </a:xfrm>
        </p:grpSpPr>
        <p:sp>
          <p:nvSpPr>
            <p:cNvPr id="279" name="정육면체 2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0" name="정육면체 2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2" name="그룹 281"/>
          <p:cNvGrpSpPr/>
          <p:nvPr/>
        </p:nvGrpSpPr>
        <p:grpSpPr>
          <a:xfrm>
            <a:off x="5938402" y="1040117"/>
            <a:ext cx="795753" cy="968212"/>
            <a:chOff x="3008783" y="5184154"/>
            <a:chExt cx="795753" cy="968212"/>
          </a:xfrm>
        </p:grpSpPr>
        <p:sp>
          <p:nvSpPr>
            <p:cNvPr id="283" name="정육면체 28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4" name="정육면체 28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정육면체 28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05" name="정육면체 304"/>
          <p:cNvSpPr/>
          <p:nvPr/>
        </p:nvSpPr>
        <p:spPr bwMode="auto">
          <a:xfrm>
            <a:off x="473880" y="612387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6" name="정육면체 305"/>
          <p:cNvSpPr/>
          <p:nvPr/>
        </p:nvSpPr>
        <p:spPr bwMode="auto">
          <a:xfrm>
            <a:off x="473880" y="5840649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7" name="정육면체 306"/>
          <p:cNvSpPr/>
          <p:nvPr/>
        </p:nvSpPr>
        <p:spPr bwMode="auto">
          <a:xfrm>
            <a:off x="473880" y="5546501"/>
            <a:ext cx="795753" cy="390842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8" name="그룹 307"/>
          <p:cNvGrpSpPr/>
          <p:nvPr/>
        </p:nvGrpSpPr>
        <p:grpSpPr>
          <a:xfrm>
            <a:off x="1169222" y="5246543"/>
            <a:ext cx="795753" cy="968212"/>
            <a:chOff x="3008783" y="5184154"/>
            <a:chExt cx="795753" cy="968212"/>
          </a:xfrm>
        </p:grpSpPr>
        <p:sp>
          <p:nvSpPr>
            <p:cNvPr id="309" name="정육면체 3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0" name="정육면체 3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정육면체 3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4647480" y="3597462"/>
            <a:ext cx="795753" cy="968212"/>
            <a:chOff x="3008783" y="5184154"/>
            <a:chExt cx="795753" cy="968212"/>
          </a:xfrm>
        </p:grpSpPr>
        <p:sp>
          <p:nvSpPr>
            <p:cNvPr id="329" name="정육면체 3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정육면체 3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정육면체 3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2" name="그룹 331"/>
          <p:cNvGrpSpPr/>
          <p:nvPr/>
        </p:nvGrpSpPr>
        <p:grpSpPr>
          <a:xfrm>
            <a:off x="5346076" y="3256868"/>
            <a:ext cx="795753" cy="968212"/>
            <a:chOff x="3008783" y="5184154"/>
            <a:chExt cx="795753" cy="968212"/>
          </a:xfrm>
        </p:grpSpPr>
        <p:sp>
          <p:nvSpPr>
            <p:cNvPr id="333" name="정육면체 3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정육면체 3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정육면체 3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6" name="그룹 335"/>
          <p:cNvGrpSpPr/>
          <p:nvPr/>
        </p:nvGrpSpPr>
        <p:grpSpPr>
          <a:xfrm>
            <a:off x="1837545" y="5823913"/>
            <a:ext cx="795753" cy="968212"/>
            <a:chOff x="3008783" y="5184154"/>
            <a:chExt cx="795753" cy="968212"/>
          </a:xfrm>
        </p:grpSpPr>
        <p:sp>
          <p:nvSpPr>
            <p:cNvPr id="337" name="정육면체 3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정육면체 3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0" name="그룹 339"/>
          <p:cNvGrpSpPr/>
          <p:nvPr/>
        </p:nvGrpSpPr>
        <p:grpSpPr>
          <a:xfrm>
            <a:off x="2532886" y="5434943"/>
            <a:ext cx="795753" cy="968212"/>
            <a:chOff x="3008783" y="5184154"/>
            <a:chExt cx="795753" cy="968212"/>
          </a:xfrm>
        </p:grpSpPr>
        <p:sp>
          <p:nvSpPr>
            <p:cNvPr id="341" name="정육면체 3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2" name="정육면체 3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정육면체 3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4" name="그룹 343"/>
          <p:cNvGrpSpPr/>
          <p:nvPr/>
        </p:nvGrpSpPr>
        <p:grpSpPr>
          <a:xfrm>
            <a:off x="3226946" y="5103171"/>
            <a:ext cx="795753" cy="968212"/>
            <a:chOff x="3008783" y="5184154"/>
            <a:chExt cx="795753" cy="968212"/>
          </a:xfrm>
        </p:grpSpPr>
        <p:sp>
          <p:nvSpPr>
            <p:cNvPr id="345" name="정육면체 34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정육면체 34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정육면체 34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8" name="그룹 347"/>
          <p:cNvGrpSpPr/>
          <p:nvPr/>
        </p:nvGrpSpPr>
        <p:grpSpPr>
          <a:xfrm>
            <a:off x="3925542" y="4714025"/>
            <a:ext cx="795753" cy="968212"/>
            <a:chOff x="3008783" y="5184154"/>
            <a:chExt cx="795753" cy="968212"/>
          </a:xfrm>
        </p:grpSpPr>
        <p:sp>
          <p:nvSpPr>
            <p:cNvPr id="349" name="정육면체 34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정육면체 34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1" name="정육면체 35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4621744" y="4336672"/>
            <a:ext cx="795753" cy="968212"/>
            <a:chOff x="3008783" y="5184154"/>
            <a:chExt cx="795753" cy="968212"/>
          </a:xfrm>
        </p:grpSpPr>
        <p:sp>
          <p:nvSpPr>
            <p:cNvPr id="353" name="정육면체 35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4" name="정육면체 35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5" name="정육면체 35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5317085" y="3826322"/>
            <a:ext cx="795753" cy="968212"/>
            <a:chOff x="3008783" y="5184154"/>
            <a:chExt cx="795753" cy="968212"/>
          </a:xfrm>
        </p:grpSpPr>
        <p:sp>
          <p:nvSpPr>
            <p:cNvPr id="357" name="정육면체 3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정육면체 3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정육면체 3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0" name="그룹 359"/>
          <p:cNvGrpSpPr/>
          <p:nvPr/>
        </p:nvGrpSpPr>
        <p:grpSpPr>
          <a:xfrm>
            <a:off x="6011145" y="3340802"/>
            <a:ext cx="795753" cy="968212"/>
            <a:chOff x="3008783" y="5184154"/>
            <a:chExt cx="795753" cy="968212"/>
          </a:xfrm>
        </p:grpSpPr>
        <p:sp>
          <p:nvSpPr>
            <p:cNvPr id="361" name="정육면체 3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정육면체 3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3" name="정육면체 3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4" name="그룹 363"/>
          <p:cNvGrpSpPr/>
          <p:nvPr/>
        </p:nvGrpSpPr>
        <p:grpSpPr>
          <a:xfrm>
            <a:off x="6709741" y="2789816"/>
            <a:ext cx="795753" cy="968212"/>
            <a:chOff x="3008783" y="5184154"/>
            <a:chExt cx="795753" cy="968212"/>
          </a:xfrm>
        </p:grpSpPr>
        <p:sp>
          <p:nvSpPr>
            <p:cNvPr id="365" name="정육면체 36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정육면체 36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7" name="정육면체 36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8" name="그룹 367"/>
          <p:cNvGrpSpPr/>
          <p:nvPr/>
        </p:nvGrpSpPr>
        <p:grpSpPr>
          <a:xfrm>
            <a:off x="3976814" y="5809634"/>
            <a:ext cx="795753" cy="968212"/>
            <a:chOff x="3008783" y="5184154"/>
            <a:chExt cx="795753" cy="968212"/>
          </a:xfrm>
        </p:grpSpPr>
        <p:sp>
          <p:nvSpPr>
            <p:cNvPr id="369" name="정육면체 36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0" name="정육면체 36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1" name="정육면체 37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2" name="그룹 371"/>
          <p:cNvGrpSpPr/>
          <p:nvPr/>
        </p:nvGrpSpPr>
        <p:grpSpPr>
          <a:xfrm>
            <a:off x="4672155" y="5145536"/>
            <a:ext cx="795753" cy="968212"/>
            <a:chOff x="3008783" y="5184154"/>
            <a:chExt cx="795753" cy="968212"/>
          </a:xfrm>
        </p:grpSpPr>
        <p:sp>
          <p:nvSpPr>
            <p:cNvPr id="373" name="정육면체 37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4" name="정육면체 37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5" name="정육면체 37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6" name="그룹 375"/>
          <p:cNvGrpSpPr/>
          <p:nvPr/>
        </p:nvGrpSpPr>
        <p:grpSpPr>
          <a:xfrm>
            <a:off x="5366215" y="4465808"/>
            <a:ext cx="795753" cy="968212"/>
            <a:chOff x="3008783" y="5184154"/>
            <a:chExt cx="795753" cy="968212"/>
          </a:xfrm>
        </p:grpSpPr>
        <p:sp>
          <p:nvSpPr>
            <p:cNvPr id="377" name="정육면체 37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8" name="정육면체 37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9" name="정육면체 37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80" name="그룹 379"/>
          <p:cNvGrpSpPr/>
          <p:nvPr/>
        </p:nvGrpSpPr>
        <p:grpSpPr>
          <a:xfrm>
            <a:off x="6064811" y="3801534"/>
            <a:ext cx="795753" cy="968212"/>
            <a:chOff x="3008783" y="5184154"/>
            <a:chExt cx="795753" cy="968212"/>
          </a:xfrm>
        </p:grpSpPr>
        <p:sp>
          <p:nvSpPr>
            <p:cNvPr id="381" name="정육면체 38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2" name="정육면체 38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3" name="정육면체 38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pic>
        <p:nvPicPr>
          <p:cNvPr id="164" name="그림 16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1927922" y="1465242"/>
            <a:ext cx="804255" cy="804255"/>
          </a:xfrm>
          <a:prstGeom prst="rect">
            <a:avLst/>
          </a:prstGeom>
        </p:spPr>
      </p:pic>
      <p:pic>
        <p:nvPicPr>
          <p:cNvPr id="402" name="그림 40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5942263" y="5492390"/>
            <a:ext cx="1201705" cy="1201705"/>
          </a:xfrm>
          <a:prstGeom prst="rect">
            <a:avLst/>
          </a:prstGeom>
        </p:spPr>
      </p:pic>
      <p:pic>
        <p:nvPicPr>
          <p:cNvPr id="403" name="그림 40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4801210" y="819401"/>
            <a:ext cx="621335" cy="621335"/>
          </a:xfrm>
          <a:prstGeom prst="rect">
            <a:avLst/>
          </a:prstGeom>
        </p:spPr>
      </p:pic>
      <p:grpSp>
        <p:nvGrpSpPr>
          <p:cNvPr id="407" name="그룹 406"/>
          <p:cNvGrpSpPr/>
          <p:nvPr/>
        </p:nvGrpSpPr>
        <p:grpSpPr>
          <a:xfrm>
            <a:off x="5555578" y="5546501"/>
            <a:ext cx="959960" cy="479256"/>
            <a:chOff x="2161329" y="5210916"/>
            <a:chExt cx="959960" cy="479256"/>
          </a:xfrm>
        </p:grpSpPr>
        <p:sp>
          <p:nvSpPr>
            <p:cNvPr id="408" name="TextBox 40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DXBT1005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09" name="TextBox 40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14" name="그룹 413"/>
          <p:cNvGrpSpPr/>
          <p:nvPr/>
        </p:nvGrpSpPr>
        <p:grpSpPr>
          <a:xfrm>
            <a:off x="1534808" y="1343291"/>
            <a:ext cx="959960" cy="617755"/>
            <a:chOff x="2161329" y="5210916"/>
            <a:chExt cx="959960" cy="617755"/>
          </a:xfrm>
        </p:grpSpPr>
        <p:sp>
          <p:nvSpPr>
            <p:cNvPr id="415" name="TextBox 414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16" name="TextBox 41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0" name="그룹 419"/>
          <p:cNvGrpSpPr/>
          <p:nvPr/>
        </p:nvGrpSpPr>
        <p:grpSpPr>
          <a:xfrm>
            <a:off x="2778098" y="3235178"/>
            <a:ext cx="959960" cy="479256"/>
            <a:chOff x="2161329" y="5210916"/>
            <a:chExt cx="959960" cy="479256"/>
          </a:xfrm>
        </p:grpSpPr>
        <p:sp>
          <p:nvSpPr>
            <p:cNvPr id="421" name="TextBox 420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2" name="TextBox 421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423" name="그룹 422"/>
          <p:cNvGrpSpPr/>
          <p:nvPr/>
        </p:nvGrpSpPr>
        <p:grpSpPr>
          <a:xfrm>
            <a:off x="4415573" y="631193"/>
            <a:ext cx="959960" cy="617755"/>
            <a:chOff x="2161329" y="5210916"/>
            <a:chExt cx="959960" cy="617755"/>
          </a:xfrm>
        </p:grpSpPr>
        <p:sp>
          <p:nvSpPr>
            <p:cNvPr id="424" name="TextBox 423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T1012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425" name="TextBox 424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426" name="타원 425"/>
          <p:cNvSpPr/>
          <p:nvPr/>
        </p:nvSpPr>
        <p:spPr>
          <a:xfrm>
            <a:off x="871756" y="38214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24" name="그룹 323"/>
          <p:cNvGrpSpPr/>
          <p:nvPr/>
        </p:nvGrpSpPr>
        <p:grpSpPr>
          <a:xfrm>
            <a:off x="3953420" y="3929234"/>
            <a:ext cx="795753" cy="968212"/>
            <a:chOff x="3008783" y="5184154"/>
            <a:chExt cx="795753" cy="968212"/>
          </a:xfrm>
        </p:grpSpPr>
        <p:sp>
          <p:nvSpPr>
            <p:cNvPr id="325" name="정육면체 32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정육면체 32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정육면체 32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3258079" y="4229192"/>
            <a:ext cx="795753" cy="968212"/>
            <a:chOff x="3008783" y="5184154"/>
            <a:chExt cx="795753" cy="968212"/>
          </a:xfrm>
        </p:grpSpPr>
        <p:sp>
          <p:nvSpPr>
            <p:cNvPr id="321" name="정육면체 3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정육면체 3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정육면체 3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6" name="그룹 315"/>
          <p:cNvGrpSpPr/>
          <p:nvPr/>
        </p:nvGrpSpPr>
        <p:grpSpPr>
          <a:xfrm>
            <a:off x="2561877" y="4574177"/>
            <a:ext cx="795753" cy="968212"/>
            <a:chOff x="3008783" y="5184154"/>
            <a:chExt cx="795753" cy="968212"/>
          </a:xfrm>
        </p:grpSpPr>
        <p:sp>
          <p:nvSpPr>
            <p:cNvPr id="317" name="정육면체 3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정육면체 3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정육면체 3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3" name="그룹 252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90" name="타원 289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1" name="뺄셈 기호 290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2" name="뺄셈 기호 291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뺄셈 기호 292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67" name="그룹 466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468" name="직사각형 467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70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1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72" name="그룹 471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473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4" name="모서리가 둥근 직사각형 473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5" name="모서리가 둥근 직사각형 474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6" name="모서리가 둥근 직사각형 475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77" name="모서리가 둥근 직사각형 476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78" name="그룹 477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79" name="직사각형 47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0" name="TextBox 47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304" name="그룹 303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481" name="직사각형 480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82" name="그룹 481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3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3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9" name="TextBox 5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3" name="그룹 482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24" name="TextBox 5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4" name="그룹 483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1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2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2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19" name="TextBox 51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85" name="그룹 484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11" name="그룹 510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1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1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1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14" name="TextBox 513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12" name="TextBox 511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86" name="그룹 485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04" name="그룹 503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07" name="TextBox 5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05" name="TextBox 504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87" name="TextBox 486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88" name="TextBox 487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89" name="TextBox 488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90" name="그룹 489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0" name="TextBox 4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1" name="TextBox 49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92" name="그룹 491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9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9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9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95" name="TextBox 49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93" name="TextBox 492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33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34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5626" y="1420046"/>
            <a:ext cx="1244081" cy="13109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backgroundRemoval t="493" b="100000" l="0" r="9732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3412" y="3684241"/>
            <a:ext cx="1232009" cy="13374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12" name="그룹 311"/>
          <p:cNvGrpSpPr/>
          <p:nvPr/>
        </p:nvGrpSpPr>
        <p:grpSpPr>
          <a:xfrm>
            <a:off x="1863281" y="4914771"/>
            <a:ext cx="795753" cy="968212"/>
            <a:chOff x="3008783" y="5184154"/>
            <a:chExt cx="795753" cy="968212"/>
          </a:xfrm>
        </p:grpSpPr>
        <p:sp>
          <p:nvSpPr>
            <p:cNvPr id="313" name="정육면체 31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정육면체 31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5" name="정육면체 31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7" name="그룹 246"/>
          <p:cNvGrpSpPr/>
          <p:nvPr/>
        </p:nvGrpSpPr>
        <p:grpSpPr>
          <a:xfrm>
            <a:off x="841401" y="3280095"/>
            <a:ext cx="959960" cy="479256"/>
            <a:chOff x="2161329" y="5210916"/>
            <a:chExt cx="959960" cy="479256"/>
          </a:xfrm>
        </p:grpSpPr>
        <p:sp>
          <p:nvSpPr>
            <p:cNvPr id="248" name="TextBox 247"/>
            <p:cNvSpPr txBox="1"/>
            <p:nvPr/>
          </p:nvSpPr>
          <p:spPr>
            <a:xfrm>
              <a:off x="2161329" y="5290062"/>
              <a:ext cx="959960" cy="4001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9.8km/h</a:t>
              </a:r>
            </a:p>
            <a:p>
              <a:pPr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RS2002</a:t>
              </a:r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249" name="TextBox 248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51" name="그룹 250"/>
          <p:cNvGrpSpPr/>
          <p:nvPr/>
        </p:nvGrpSpPr>
        <p:grpSpPr>
          <a:xfrm>
            <a:off x="5234981" y="1056166"/>
            <a:ext cx="959960" cy="617755"/>
            <a:chOff x="2161329" y="5210916"/>
            <a:chExt cx="959960" cy="617755"/>
          </a:xfrm>
        </p:grpSpPr>
        <p:sp>
          <p:nvSpPr>
            <p:cNvPr id="295" name="TextBox 294"/>
            <p:cNvSpPr txBox="1"/>
            <p:nvPr/>
          </p:nvSpPr>
          <p:spPr>
            <a:xfrm>
              <a:off x="2161329" y="5290062"/>
              <a:ext cx="959960" cy="53860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00B0F0"/>
                  </a:solidFill>
                  <a:latin typeface="+mn-ea"/>
                </a:rPr>
                <a:t>7.2km/h</a:t>
              </a:r>
            </a:p>
            <a:p>
              <a:pPr lvl="0" algn="ctr"/>
              <a:r>
                <a:rPr lang="en-US" altLang="ko-KR" sz="11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EH1123</a:t>
              </a:r>
            </a:p>
            <a:p>
              <a:pPr algn="ctr"/>
              <a:endParaRPr lang="ko-KR" altLang="en-US" sz="900" b="1" dirty="0" smtClean="0">
                <a:solidFill>
                  <a:srgbClr val="00B0F0"/>
                </a:solidFill>
                <a:latin typeface="+mn-ea"/>
              </a:endParaRPr>
            </a:p>
          </p:txBody>
        </p:sp>
        <p:sp>
          <p:nvSpPr>
            <p:cNvPr id="296" name="TextBox 295"/>
            <p:cNvSpPr txBox="1"/>
            <p:nvPr/>
          </p:nvSpPr>
          <p:spPr>
            <a:xfrm>
              <a:off x="2273833" y="521091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98" name="Click"/>
          <p:cNvGrpSpPr>
            <a:grpSpLocks noChangeAspect="1"/>
          </p:cNvGrpSpPr>
          <p:nvPr/>
        </p:nvGrpSpPr>
        <p:grpSpPr>
          <a:xfrm>
            <a:off x="3461813" y="3596874"/>
            <a:ext cx="530225" cy="755651"/>
            <a:chOff x="5294313" y="2197100"/>
            <a:chExt cx="530225" cy="755651"/>
          </a:xfrm>
        </p:grpSpPr>
        <p:sp>
          <p:nvSpPr>
            <p:cNvPr id="299" name="Arrow Cursor"/>
            <p:cNvSpPr>
              <a:spLocks noChangeAspect="1"/>
            </p:cNvSpPr>
            <p:nvPr/>
          </p:nvSpPr>
          <p:spPr bwMode="auto">
            <a:xfrm>
              <a:off x="5448300" y="2363788"/>
              <a:ext cx="376238" cy="588963"/>
            </a:xfrm>
            <a:custGeom>
              <a:avLst/>
              <a:gdLst>
                <a:gd name="T0" fmla="*/ 379 w 495"/>
                <a:gd name="T1" fmla="*/ 721 h 773"/>
                <a:gd name="T2" fmla="*/ 269 w 495"/>
                <a:gd name="T3" fmla="*/ 494 h 773"/>
                <a:gd name="T4" fmla="*/ 495 w 495"/>
                <a:gd name="T5" fmla="*/ 494 h 773"/>
                <a:gd name="T6" fmla="*/ 0 w 495"/>
                <a:gd name="T7" fmla="*/ 0 h 773"/>
                <a:gd name="T8" fmla="*/ 0 w 495"/>
                <a:gd name="T9" fmla="*/ 702 h 773"/>
                <a:gd name="T10" fmla="*/ 167 w 495"/>
                <a:gd name="T11" fmla="*/ 536 h 773"/>
                <a:gd name="T12" fmla="*/ 282 w 495"/>
                <a:gd name="T13" fmla="*/ 773 h 773"/>
                <a:gd name="T14" fmla="*/ 379 w 495"/>
                <a:gd name="T15" fmla="*/ 721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95" h="773">
                  <a:moveTo>
                    <a:pt x="379" y="721"/>
                  </a:moveTo>
                  <a:lnTo>
                    <a:pt x="269" y="494"/>
                  </a:lnTo>
                  <a:lnTo>
                    <a:pt x="495" y="494"/>
                  </a:lnTo>
                  <a:lnTo>
                    <a:pt x="0" y="0"/>
                  </a:lnTo>
                  <a:lnTo>
                    <a:pt x="0" y="702"/>
                  </a:lnTo>
                  <a:lnTo>
                    <a:pt x="167" y="536"/>
                  </a:lnTo>
                  <a:lnTo>
                    <a:pt x="282" y="773"/>
                  </a:lnTo>
                  <a:lnTo>
                    <a:pt x="379" y="721"/>
                  </a:ln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rgbClr val="333333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0" name="Click"/>
            <p:cNvSpPr>
              <a:spLocks noEditPoints="1"/>
            </p:cNvSpPr>
            <p:nvPr/>
          </p:nvSpPr>
          <p:spPr bwMode="auto">
            <a:xfrm>
              <a:off x="5294313" y="2197100"/>
              <a:ext cx="307975" cy="231775"/>
            </a:xfrm>
            <a:custGeom>
              <a:avLst/>
              <a:gdLst>
                <a:gd name="T0" fmla="*/ 156 w 405"/>
                <a:gd name="T1" fmla="*/ 248 h 303"/>
                <a:gd name="T2" fmla="*/ 101 w 405"/>
                <a:gd name="T3" fmla="*/ 303 h 303"/>
                <a:gd name="T4" fmla="*/ 156 w 405"/>
                <a:gd name="T5" fmla="*/ 155 h 303"/>
                <a:gd name="T6" fmla="*/ 101 w 405"/>
                <a:gd name="T7" fmla="*/ 101 h 303"/>
                <a:gd name="T8" fmla="*/ 249 w 405"/>
                <a:gd name="T9" fmla="*/ 155 h 303"/>
                <a:gd name="T10" fmla="*/ 303 w 405"/>
                <a:gd name="T11" fmla="*/ 101 h 303"/>
                <a:gd name="T12" fmla="*/ 137 w 405"/>
                <a:gd name="T13" fmla="*/ 202 h 303"/>
                <a:gd name="T14" fmla="*/ 0 w 405"/>
                <a:gd name="T15" fmla="*/ 202 h 303"/>
                <a:gd name="T16" fmla="*/ 202 w 405"/>
                <a:gd name="T17" fmla="*/ 136 h 303"/>
                <a:gd name="T18" fmla="*/ 202 w 405"/>
                <a:gd name="T19" fmla="*/ 0 h 303"/>
                <a:gd name="T20" fmla="*/ 268 w 405"/>
                <a:gd name="T21" fmla="*/ 202 h 303"/>
                <a:gd name="T22" fmla="*/ 405 w 405"/>
                <a:gd name="T23" fmla="*/ 20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303">
                  <a:moveTo>
                    <a:pt x="156" y="248"/>
                  </a:moveTo>
                  <a:lnTo>
                    <a:pt x="101" y="303"/>
                  </a:lnTo>
                  <a:moveTo>
                    <a:pt x="156" y="155"/>
                  </a:moveTo>
                  <a:lnTo>
                    <a:pt x="101" y="101"/>
                  </a:lnTo>
                  <a:moveTo>
                    <a:pt x="249" y="155"/>
                  </a:moveTo>
                  <a:lnTo>
                    <a:pt x="303" y="101"/>
                  </a:lnTo>
                  <a:moveTo>
                    <a:pt x="137" y="202"/>
                  </a:moveTo>
                  <a:lnTo>
                    <a:pt x="0" y="202"/>
                  </a:lnTo>
                  <a:moveTo>
                    <a:pt x="202" y="136"/>
                  </a:moveTo>
                  <a:lnTo>
                    <a:pt x="202" y="0"/>
                  </a:lnTo>
                  <a:moveTo>
                    <a:pt x="268" y="202"/>
                  </a:moveTo>
                  <a:lnTo>
                    <a:pt x="405" y="202"/>
                  </a:lnTo>
                </a:path>
              </a:pathLst>
            </a:custGeom>
            <a:noFill/>
            <a:ln w="9525" cap="rnd">
              <a:solidFill>
                <a:srgbClr val="3483CB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직사각형 3"/>
          <p:cNvSpPr/>
          <p:nvPr/>
        </p:nvSpPr>
        <p:spPr bwMode="auto">
          <a:xfrm>
            <a:off x="3103381" y="2972561"/>
            <a:ext cx="293211" cy="293211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 cap="flat" cmpd="sng" algn="ctr">
            <a:solidFill>
              <a:schemeClr val="accent6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JOB</a:t>
            </a:r>
          </a:p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Icon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TextBox 300"/>
          <p:cNvSpPr txBox="1"/>
          <p:nvPr/>
        </p:nvSpPr>
        <p:spPr>
          <a:xfrm>
            <a:off x="3326655" y="2952025"/>
            <a:ext cx="5275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1.2Km</a:t>
            </a:r>
          </a:p>
          <a:p>
            <a:r>
              <a:rPr lang="en-US" altLang="ko-KR" sz="800" b="1" smtClean="0">
                <a:latin typeface="+mn-ea"/>
              </a:rPr>
              <a:t>2:47</a:t>
            </a:r>
          </a:p>
        </p:txBody>
      </p:sp>
      <p:sp>
        <p:nvSpPr>
          <p:cNvPr id="302" name="타원 301"/>
          <p:cNvSpPr/>
          <p:nvPr/>
        </p:nvSpPr>
        <p:spPr>
          <a:xfrm>
            <a:off x="2924075" y="23273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03" name="타원 302"/>
          <p:cNvSpPr/>
          <p:nvPr/>
        </p:nvSpPr>
        <p:spPr>
          <a:xfrm>
            <a:off x="2955913" y="301097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4" name="타원 383"/>
          <p:cNvSpPr/>
          <p:nvPr/>
        </p:nvSpPr>
        <p:spPr>
          <a:xfrm>
            <a:off x="5287908" y="11992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94" name="그룹 293"/>
          <p:cNvGrpSpPr/>
          <p:nvPr/>
        </p:nvGrpSpPr>
        <p:grpSpPr>
          <a:xfrm>
            <a:off x="3100994" y="2730801"/>
            <a:ext cx="771093" cy="220181"/>
            <a:chOff x="1950185" y="2410790"/>
            <a:chExt cx="771093" cy="220181"/>
          </a:xfrm>
        </p:grpSpPr>
        <p:sp>
          <p:nvSpPr>
            <p:cNvPr id="38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96" name="TextBox 395"/>
          <p:cNvSpPr txBox="1"/>
          <p:nvPr/>
        </p:nvSpPr>
        <p:spPr>
          <a:xfrm>
            <a:off x="3025254" y="2348259"/>
            <a:ext cx="156889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Fuel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Shortage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Not </a:t>
            </a:r>
            <a:r>
              <a:rPr lang="en-US" altLang="ko-KR" sz="700" b="1" smtClean="0">
                <a:solidFill>
                  <a:srgbClr val="FF0000"/>
                </a:solidFill>
                <a:latin typeface="+mn-ea"/>
              </a:rPr>
              <a:t>Logged</a:t>
            </a:r>
          </a:p>
          <a:p>
            <a:r>
              <a:rPr lang="en-US" altLang="ko-KR" sz="700" b="1">
                <a:solidFill>
                  <a:srgbClr val="FF0000"/>
                </a:solidFill>
                <a:latin typeface="+mn-ea"/>
              </a:rPr>
              <a:t>ITV Cone Attached Violation</a:t>
            </a:r>
            <a:endParaRPr lang="ko-KR" altLang="en-US" sz="700" b="1" smtClean="0">
              <a:solidFill>
                <a:srgbClr val="FF0000"/>
              </a:solidFill>
              <a:latin typeface="+mn-ea"/>
            </a:endParaRPr>
          </a:p>
        </p:txBody>
      </p:sp>
      <p:grpSp>
        <p:nvGrpSpPr>
          <p:cNvPr id="397" name="그룹 396"/>
          <p:cNvGrpSpPr/>
          <p:nvPr/>
        </p:nvGrpSpPr>
        <p:grpSpPr>
          <a:xfrm>
            <a:off x="963995" y="3114337"/>
            <a:ext cx="771093" cy="220181"/>
            <a:chOff x="1950185" y="2410790"/>
            <a:chExt cx="771093" cy="220181"/>
          </a:xfrm>
        </p:grpSpPr>
        <p:sp>
          <p:nvSpPr>
            <p:cNvPr id="398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9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0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6" name="그룹 405"/>
          <p:cNvGrpSpPr/>
          <p:nvPr/>
        </p:nvGrpSpPr>
        <p:grpSpPr>
          <a:xfrm>
            <a:off x="5317085" y="888281"/>
            <a:ext cx="771093" cy="220181"/>
            <a:chOff x="1950185" y="2410790"/>
            <a:chExt cx="771093" cy="220181"/>
          </a:xfrm>
        </p:grpSpPr>
        <p:sp>
          <p:nvSpPr>
            <p:cNvPr id="41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" name="그룹 9"/>
          <p:cNvGrpSpPr/>
          <p:nvPr/>
        </p:nvGrpSpPr>
        <p:grpSpPr>
          <a:xfrm>
            <a:off x="7305893" y="5168948"/>
            <a:ext cx="219928" cy="1097725"/>
            <a:chOff x="7305893" y="5168948"/>
            <a:chExt cx="219928" cy="1097725"/>
          </a:xfrm>
        </p:grpSpPr>
        <p:sp>
          <p:nvSpPr>
            <p:cNvPr id="3" name="직사각형 2"/>
            <p:cNvSpPr/>
            <p:nvPr/>
          </p:nvSpPr>
          <p:spPr bwMode="auto">
            <a:xfrm>
              <a:off x="7398369" y="5310526"/>
              <a:ext cx="111792" cy="956147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7398369" y="5568435"/>
              <a:ext cx="111792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CCTV</a:t>
              </a:r>
              <a:endParaRPr lang="ko-KR" altLang="en-US" sz="700" smtClean="0">
                <a:latin typeface="+mn-ea"/>
              </a:endParaRPr>
            </a:p>
          </p:txBody>
        </p:sp>
        <p:sp>
          <p:nvSpPr>
            <p:cNvPr id="7" name="원통 6"/>
            <p:cNvSpPr/>
            <p:nvPr/>
          </p:nvSpPr>
          <p:spPr bwMode="auto">
            <a:xfrm rot="5400000">
              <a:off x="7345536" y="5129305"/>
              <a:ext cx="140641" cy="219928"/>
            </a:xfrm>
            <a:prstGeom prst="can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19" name="타원 418"/>
          <p:cNvSpPr/>
          <p:nvPr/>
        </p:nvSpPr>
        <p:spPr>
          <a:xfrm>
            <a:off x="7119280" y="51691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7" name="타원 426"/>
          <p:cNvSpPr/>
          <p:nvPr/>
        </p:nvSpPr>
        <p:spPr>
          <a:xfrm>
            <a:off x="3509310" y="39523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7080486" y="4956200"/>
            <a:ext cx="63367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1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CC203</a:t>
            </a:r>
          </a:p>
        </p:txBody>
      </p:sp>
    </p:spTree>
    <p:extLst>
      <p:ext uri="{BB962C8B-B14F-4D97-AF65-F5344CB8AC3E}">
        <p14:creationId xmlns:p14="http://schemas.microsoft.com/office/powerpoint/2010/main" val="3070904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39" name="직선 연결선 238"/>
          <p:cNvCxnSpPr/>
          <p:nvPr/>
        </p:nvCxnSpPr>
        <p:spPr>
          <a:xfrm flipV="1">
            <a:off x="72022" y="1335188"/>
            <a:ext cx="7596809" cy="1592449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5" name="직선 연결선 244"/>
          <p:cNvCxnSpPr/>
          <p:nvPr/>
        </p:nvCxnSpPr>
        <p:spPr>
          <a:xfrm flipV="1">
            <a:off x="72021" y="776416"/>
            <a:ext cx="7579847" cy="130982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2" name="직선 연결선 251"/>
          <p:cNvCxnSpPr/>
          <p:nvPr/>
        </p:nvCxnSpPr>
        <p:spPr>
          <a:xfrm flipV="1">
            <a:off x="80501" y="609717"/>
            <a:ext cx="7550612" cy="1039926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5" name="직선 연결선 234"/>
          <p:cNvCxnSpPr/>
          <p:nvPr/>
        </p:nvCxnSpPr>
        <p:spPr>
          <a:xfrm flipV="1">
            <a:off x="91546" y="1553673"/>
            <a:ext cx="7577284" cy="178091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직선 연결선 24"/>
          <p:cNvCxnSpPr/>
          <p:nvPr/>
        </p:nvCxnSpPr>
        <p:spPr>
          <a:xfrm flipV="1">
            <a:off x="91546" y="3200277"/>
            <a:ext cx="7577284" cy="328263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2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22983427"/>
              </p:ext>
            </p:extLst>
          </p:nvPr>
        </p:nvGraphicFramePr>
        <p:xfrm>
          <a:off x="7709484" y="849870"/>
          <a:ext cx="2130802" cy="464504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1 Screen : LOD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총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(Main/Sub Screen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노출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 다음화면 참조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롤오버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커서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Out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사라짐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EH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Productivy, ID</a:t>
                      </a: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pic>
        <p:nvPicPr>
          <p:cNvPr id="14" name="그림 1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4047219" y="4340926"/>
            <a:ext cx="812611" cy="704009"/>
          </a:xfrm>
          <a:prstGeom prst="rect">
            <a:avLst/>
          </a:prstGeom>
        </p:spPr>
      </p:pic>
      <p:cxnSp>
        <p:nvCxnSpPr>
          <p:cNvPr id="15" name="직선 연결선 14"/>
          <p:cNvCxnSpPr/>
          <p:nvPr/>
        </p:nvCxnSpPr>
        <p:spPr>
          <a:xfrm flipH="1">
            <a:off x="5308599" y="4880962"/>
            <a:ext cx="2343270" cy="195080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/>
          <p:cNvGrpSpPr/>
          <p:nvPr/>
        </p:nvGrpSpPr>
        <p:grpSpPr>
          <a:xfrm>
            <a:off x="6853827" y="2634413"/>
            <a:ext cx="625250" cy="659086"/>
            <a:chOff x="3008783" y="5184154"/>
            <a:chExt cx="795753" cy="968212"/>
          </a:xfrm>
        </p:grpSpPr>
        <p:sp>
          <p:nvSpPr>
            <p:cNvPr id="17" name="정육면체 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" name="정육면체 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" name="정육면체 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20" name="직선 연결선 19"/>
          <p:cNvCxnSpPr/>
          <p:nvPr/>
        </p:nvCxnSpPr>
        <p:spPr>
          <a:xfrm flipV="1">
            <a:off x="84727" y="2501312"/>
            <a:ext cx="7584103" cy="219207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직선 연결선 25"/>
          <p:cNvCxnSpPr/>
          <p:nvPr/>
        </p:nvCxnSpPr>
        <p:spPr>
          <a:xfrm flipV="1">
            <a:off x="1165254" y="3552817"/>
            <a:ext cx="6503577" cy="322890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그룹 26"/>
          <p:cNvGrpSpPr/>
          <p:nvPr/>
        </p:nvGrpSpPr>
        <p:grpSpPr>
          <a:xfrm>
            <a:off x="1757424" y="3011890"/>
            <a:ext cx="625250" cy="659086"/>
            <a:chOff x="3008783" y="5184154"/>
            <a:chExt cx="795753" cy="968212"/>
          </a:xfrm>
        </p:grpSpPr>
        <p:sp>
          <p:nvSpPr>
            <p:cNvPr id="28" name="정육면체 2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" name="정육면체 2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" name="정육면체 2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31" name="직선 연결선 30"/>
          <p:cNvCxnSpPr/>
          <p:nvPr/>
        </p:nvCxnSpPr>
        <p:spPr>
          <a:xfrm flipV="1">
            <a:off x="61169" y="2271318"/>
            <a:ext cx="7607661" cy="199508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그룹 31"/>
          <p:cNvGrpSpPr/>
          <p:nvPr/>
        </p:nvGrpSpPr>
        <p:grpSpPr>
          <a:xfrm>
            <a:off x="2303777" y="2868294"/>
            <a:ext cx="625250" cy="659086"/>
            <a:chOff x="3008783" y="5184154"/>
            <a:chExt cx="795753" cy="968212"/>
          </a:xfrm>
        </p:grpSpPr>
        <p:sp>
          <p:nvSpPr>
            <p:cNvPr id="33" name="정육면체 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" name="정육면체 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" name="정육면체 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" name="그룹 35"/>
          <p:cNvGrpSpPr/>
          <p:nvPr/>
        </p:nvGrpSpPr>
        <p:grpSpPr>
          <a:xfrm>
            <a:off x="2849123" y="2725075"/>
            <a:ext cx="625250" cy="659086"/>
            <a:chOff x="3008783" y="5184154"/>
            <a:chExt cx="795753" cy="968212"/>
          </a:xfrm>
        </p:grpSpPr>
        <p:sp>
          <p:nvSpPr>
            <p:cNvPr id="37" name="정육면체 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8" name="정육면체 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" name="정육면체 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0" name="그룹 39"/>
          <p:cNvGrpSpPr/>
          <p:nvPr/>
        </p:nvGrpSpPr>
        <p:grpSpPr>
          <a:xfrm>
            <a:off x="3398033" y="2581359"/>
            <a:ext cx="625250" cy="659086"/>
            <a:chOff x="3008783" y="5184154"/>
            <a:chExt cx="795753" cy="968212"/>
          </a:xfrm>
        </p:grpSpPr>
        <p:sp>
          <p:nvSpPr>
            <p:cNvPr id="41" name="정육면체 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" name="정육면체 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3" name="정육면체 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4" name="정육면체 43"/>
          <p:cNvSpPr/>
          <p:nvPr/>
        </p:nvSpPr>
        <p:spPr bwMode="auto">
          <a:xfrm>
            <a:off x="3946293" y="2827991"/>
            <a:ext cx="625250" cy="26605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정육면체 44"/>
          <p:cNvSpPr/>
          <p:nvPr/>
        </p:nvSpPr>
        <p:spPr bwMode="auto">
          <a:xfrm>
            <a:off x="3946293" y="2635195"/>
            <a:ext cx="625250" cy="26605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6" name="그룹 45"/>
          <p:cNvGrpSpPr/>
          <p:nvPr/>
        </p:nvGrpSpPr>
        <p:grpSpPr>
          <a:xfrm>
            <a:off x="1739541" y="4811834"/>
            <a:ext cx="625250" cy="65908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47" name="정육면체 4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" name="정육면체 4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" name="정육면체 4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0" name="그룹 49"/>
          <p:cNvGrpSpPr/>
          <p:nvPr/>
        </p:nvGrpSpPr>
        <p:grpSpPr>
          <a:xfrm>
            <a:off x="2285893" y="4607645"/>
            <a:ext cx="625250" cy="65908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51" name="정육면체 5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2" name="정육면체 5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" name="정육면체 5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4" name="그룹 53"/>
          <p:cNvGrpSpPr/>
          <p:nvPr/>
        </p:nvGrpSpPr>
        <p:grpSpPr>
          <a:xfrm>
            <a:off x="2831239" y="4381799"/>
            <a:ext cx="625250" cy="65908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55" name="정육면체 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6" name="정육면체 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" name="정육면체 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8" name="그룹 57"/>
          <p:cNvGrpSpPr/>
          <p:nvPr/>
        </p:nvGrpSpPr>
        <p:grpSpPr>
          <a:xfrm>
            <a:off x="3380150" y="4149949"/>
            <a:ext cx="625250" cy="65908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59" name="정육면체 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정육면체 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1" name="정육면체 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2" name="그룹 61"/>
          <p:cNvGrpSpPr/>
          <p:nvPr/>
        </p:nvGrpSpPr>
        <p:grpSpPr>
          <a:xfrm>
            <a:off x="4668564" y="3578671"/>
            <a:ext cx="625250" cy="659086"/>
            <a:chOff x="3008783" y="5184154"/>
            <a:chExt cx="795753" cy="968212"/>
          </a:xfrm>
        </p:grpSpPr>
        <p:sp>
          <p:nvSpPr>
            <p:cNvPr id="63" name="정육면체 6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4" name="정육면체 6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5" name="정육면체 6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6" name="그룹 65"/>
          <p:cNvGrpSpPr/>
          <p:nvPr/>
        </p:nvGrpSpPr>
        <p:grpSpPr>
          <a:xfrm>
            <a:off x="5214917" y="3374482"/>
            <a:ext cx="625250" cy="659086"/>
            <a:chOff x="3008783" y="5184154"/>
            <a:chExt cx="795753" cy="968212"/>
          </a:xfrm>
        </p:grpSpPr>
        <p:sp>
          <p:nvSpPr>
            <p:cNvPr id="67" name="정육면체 6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8" name="정육면체 6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9" name="정육면체 6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0" name="그룹 69"/>
          <p:cNvGrpSpPr/>
          <p:nvPr/>
        </p:nvGrpSpPr>
        <p:grpSpPr>
          <a:xfrm>
            <a:off x="5760263" y="3148637"/>
            <a:ext cx="625250" cy="659086"/>
            <a:chOff x="3008783" y="5184154"/>
            <a:chExt cx="795753" cy="968212"/>
          </a:xfrm>
        </p:grpSpPr>
        <p:sp>
          <p:nvSpPr>
            <p:cNvPr id="71" name="정육면체 7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" name="정육면체 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3" name="정육면체 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6309173" y="2889244"/>
            <a:ext cx="625250" cy="659086"/>
            <a:chOff x="3008783" y="5184154"/>
            <a:chExt cx="795753" cy="968212"/>
          </a:xfrm>
        </p:grpSpPr>
        <p:sp>
          <p:nvSpPr>
            <p:cNvPr id="75" name="정육면체 7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6" name="정육면체 7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7" name="정육면체 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8" name="그룹 77"/>
          <p:cNvGrpSpPr/>
          <p:nvPr/>
        </p:nvGrpSpPr>
        <p:grpSpPr>
          <a:xfrm>
            <a:off x="2015516" y="5956852"/>
            <a:ext cx="625250" cy="659086"/>
            <a:chOff x="3008783" y="5184154"/>
            <a:chExt cx="795753" cy="968212"/>
          </a:xfrm>
        </p:grpSpPr>
        <p:sp>
          <p:nvSpPr>
            <p:cNvPr id="79" name="정육면체 7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0" name="정육면체 7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1" name="정육면체 8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82" name="그룹 81"/>
          <p:cNvGrpSpPr/>
          <p:nvPr/>
        </p:nvGrpSpPr>
        <p:grpSpPr>
          <a:xfrm>
            <a:off x="2561869" y="5752663"/>
            <a:ext cx="625250" cy="659086"/>
            <a:chOff x="3008783" y="5184154"/>
            <a:chExt cx="795753" cy="968212"/>
          </a:xfrm>
        </p:grpSpPr>
        <p:sp>
          <p:nvSpPr>
            <p:cNvPr id="83" name="정육면체 8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4" name="정육면체 8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5" name="정육면체 8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86" name="그룹 85"/>
          <p:cNvGrpSpPr/>
          <p:nvPr/>
        </p:nvGrpSpPr>
        <p:grpSpPr>
          <a:xfrm>
            <a:off x="3107215" y="5526818"/>
            <a:ext cx="625250" cy="659086"/>
            <a:chOff x="3008783" y="5184154"/>
            <a:chExt cx="795753" cy="968212"/>
          </a:xfrm>
        </p:grpSpPr>
        <p:sp>
          <p:nvSpPr>
            <p:cNvPr id="87" name="정육면체 8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8" name="정육면체 8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정육면체 8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3656126" y="5294967"/>
            <a:ext cx="625250" cy="659086"/>
            <a:chOff x="3008783" y="5184154"/>
            <a:chExt cx="795753" cy="968212"/>
          </a:xfrm>
        </p:grpSpPr>
        <p:sp>
          <p:nvSpPr>
            <p:cNvPr id="91" name="정육면체 9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2" name="정육면체 9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3" name="정육면체 9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4" name="그룹 93"/>
          <p:cNvGrpSpPr/>
          <p:nvPr/>
        </p:nvGrpSpPr>
        <p:grpSpPr>
          <a:xfrm>
            <a:off x="4203154" y="5060127"/>
            <a:ext cx="625250" cy="659086"/>
            <a:chOff x="3008783" y="5184154"/>
            <a:chExt cx="795753" cy="968212"/>
          </a:xfrm>
        </p:grpSpPr>
        <p:sp>
          <p:nvSpPr>
            <p:cNvPr id="95" name="정육면체 9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6" name="정육면체 9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7" name="정육면체 9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8" name="그룹 97"/>
          <p:cNvGrpSpPr/>
          <p:nvPr/>
        </p:nvGrpSpPr>
        <p:grpSpPr>
          <a:xfrm>
            <a:off x="4749507" y="4855938"/>
            <a:ext cx="625250" cy="659086"/>
            <a:chOff x="3008783" y="5184154"/>
            <a:chExt cx="795753" cy="968212"/>
          </a:xfrm>
        </p:grpSpPr>
        <p:sp>
          <p:nvSpPr>
            <p:cNvPr id="99" name="정육면체 9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0" name="정육면체 9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정육면체 10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02" name="그룹 101"/>
          <p:cNvGrpSpPr/>
          <p:nvPr/>
        </p:nvGrpSpPr>
        <p:grpSpPr>
          <a:xfrm>
            <a:off x="5294853" y="4630092"/>
            <a:ext cx="625250" cy="659086"/>
            <a:chOff x="3008783" y="5184154"/>
            <a:chExt cx="795753" cy="968212"/>
          </a:xfrm>
        </p:grpSpPr>
        <p:sp>
          <p:nvSpPr>
            <p:cNvPr id="103" name="정육면체 10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4" name="정육면체 10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정육면체 10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06" name="그룹 105"/>
          <p:cNvGrpSpPr/>
          <p:nvPr/>
        </p:nvGrpSpPr>
        <p:grpSpPr>
          <a:xfrm>
            <a:off x="5843764" y="4398242"/>
            <a:ext cx="625250" cy="659086"/>
            <a:chOff x="3008783" y="5184154"/>
            <a:chExt cx="795753" cy="968212"/>
          </a:xfrm>
        </p:grpSpPr>
        <p:sp>
          <p:nvSpPr>
            <p:cNvPr id="107" name="정육면체 10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8" name="정육면체 10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정육면체 10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0" name="그룹 109"/>
          <p:cNvGrpSpPr/>
          <p:nvPr/>
        </p:nvGrpSpPr>
        <p:grpSpPr>
          <a:xfrm>
            <a:off x="3086993" y="6145693"/>
            <a:ext cx="625250" cy="659086"/>
            <a:chOff x="3008783" y="5184154"/>
            <a:chExt cx="795753" cy="968212"/>
          </a:xfrm>
        </p:grpSpPr>
        <p:sp>
          <p:nvSpPr>
            <p:cNvPr id="111" name="정육면체 11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2" name="정육면체 11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3" name="정육면체 11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4" name="그룹 113"/>
          <p:cNvGrpSpPr/>
          <p:nvPr/>
        </p:nvGrpSpPr>
        <p:grpSpPr>
          <a:xfrm>
            <a:off x="3633346" y="5880912"/>
            <a:ext cx="625250" cy="659086"/>
            <a:chOff x="3008783" y="5184154"/>
            <a:chExt cx="795753" cy="968212"/>
          </a:xfrm>
        </p:grpSpPr>
        <p:sp>
          <p:nvSpPr>
            <p:cNvPr id="115" name="정육면체 11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6" name="정육면체 11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7" name="정육면체 11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8" name="그룹 117"/>
          <p:cNvGrpSpPr/>
          <p:nvPr/>
        </p:nvGrpSpPr>
        <p:grpSpPr>
          <a:xfrm>
            <a:off x="4178692" y="5655066"/>
            <a:ext cx="625250" cy="659086"/>
            <a:chOff x="3008783" y="5184154"/>
            <a:chExt cx="795753" cy="968212"/>
          </a:xfrm>
        </p:grpSpPr>
        <p:sp>
          <p:nvSpPr>
            <p:cNvPr id="119" name="정육면체 11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0" name="정육면체 11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정육면체 12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22" name="그룹 121"/>
          <p:cNvGrpSpPr/>
          <p:nvPr/>
        </p:nvGrpSpPr>
        <p:grpSpPr>
          <a:xfrm>
            <a:off x="4727602" y="5390165"/>
            <a:ext cx="625250" cy="659086"/>
            <a:chOff x="3008783" y="5184154"/>
            <a:chExt cx="795753" cy="968212"/>
          </a:xfrm>
        </p:grpSpPr>
        <p:sp>
          <p:nvSpPr>
            <p:cNvPr id="123" name="정육면체 12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4" name="정육면체 12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5" name="정육면체 12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26" name="그룹 125"/>
          <p:cNvGrpSpPr/>
          <p:nvPr/>
        </p:nvGrpSpPr>
        <p:grpSpPr>
          <a:xfrm>
            <a:off x="5274632" y="5133291"/>
            <a:ext cx="625250" cy="659086"/>
            <a:chOff x="3008783" y="5184154"/>
            <a:chExt cx="795753" cy="968212"/>
          </a:xfrm>
        </p:grpSpPr>
        <p:sp>
          <p:nvSpPr>
            <p:cNvPr id="127" name="정육면체 12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8" name="정육면체 12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9" name="정육면체 12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30" name="그룹 129"/>
          <p:cNvGrpSpPr/>
          <p:nvPr/>
        </p:nvGrpSpPr>
        <p:grpSpPr>
          <a:xfrm>
            <a:off x="5820984" y="4785883"/>
            <a:ext cx="625250" cy="659086"/>
            <a:chOff x="3008783" y="5184154"/>
            <a:chExt cx="795753" cy="968212"/>
          </a:xfrm>
        </p:grpSpPr>
        <p:sp>
          <p:nvSpPr>
            <p:cNvPr id="131" name="정육면체 13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2" name="정육면체 13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3" name="정육면체 13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34" name="그룹 133"/>
          <p:cNvGrpSpPr/>
          <p:nvPr/>
        </p:nvGrpSpPr>
        <p:grpSpPr>
          <a:xfrm>
            <a:off x="6366331" y="4455378"/>
            <a:ext cx="625250" cy="659086"/>
            <a:chOff x="3008783" y="5184154"/>
            <a:chExt cx="795753" cy="968212"/>
          </a:xfrm>
        </p:grpSpPr>
        <p:sp>
          <p:nvSpPr>
            <p:cNvPr id="138" name="정육면체 1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9" name="정육면체 1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0" name="정육면체 1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1" name="그룹 140"/>
          <p:cNvGrpSpPr/>
          <p:nvPr/>
        </p:nvGrpSpPr>
        <p:grpSpPr>
          <a:xfrm>
            <a:off x="6915241" y="4080308"/>
            <a:ext cx="625250" cy="659086"/>
            <a:chOff x="3008783" y="5184154"/>
            <a:chExt cx="795753" cy="968212"/>
          </a:xfrm>
        </p:grpSpPr>
        <p:sp>
          <p:nvSpPr>
            <p:cNvPr id="142" name="정육면체 14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3" name="정육면체 14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4" name="정육면체 14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5" name="그룹 144"/>
          <p:cNvGrpSpPr/>
          <p:nvPr/>
        </p:nvGrpSpPr>
        <p:grpSpPr>
          <a:xfrm>
            <a:off x="4767889" y="6135973"/>
            <a:ext cx="625250" cy="659086"/>
            <a:chOff x="3008783" y="5184154"/>
            <a:chExt cx="795753" cy="968212"/>
          </a:xfrm>
        </p:grpSpPr>
        <p:sp>
          <p:nvSpPr>
            <p:cNvPr id="146" name="정육면체 14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7" name="정육면체 14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8" name="정육면체 14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9" name="그룹 148"/>
          <p:cNvGrpSpPr/>
          <p:nvPr/>
        </p:nvGrpSpPr>
        <p:grpSpPr>
          <a:xfrm>
            <a:off x="5314241" y="5683905"/>
            <a:ext cx="625250" cy="659086"/>
            <a:chOff x="3008783" y="5184154"/>
            <a:chExt cx="795753" cy="968212"/>
          </a:xfrm>
        </p:grpSpPr>
        <p:sp>
          <p:nvSpPr>
            <p:cNvPr id="150" name="정육면체 14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1" name="정육면체 15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2" name="정육면체 15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3" name="그룹 152"/>
          <p:cNvGrpSpPr/>
          <p:nvPr/>
        </p:nvGrpSpPr>
        <p:grpSpPr>
          <a:xfrm>
            <a:off x="5859588" y="5221197"/>
            <a:ext cx="625250" cy="659086"/>
            <a:chOff x="3008783" y="5184154"/>
            <a:chExt cx="795753" cy="968212"/>
          </a:xfrm>
        </p:grpSpPr>
        <p:sp>
          <p:nvSpPr>
            <p:cNvPr id="154" name="정육면체 15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5" name="정육면체 15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6" name="정육면체 15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7" name="그룹 156"/>
          <p:cNvGrpSpPr/>
          <p:nvPr/>
        </p:nvGrpSpPr>
        <p:grpSpPr>
          <a:xfrm>
            <a:off x="6408499" y="4769009"/>
            <a:ext cx="625250" cy="659086"/>
            <a:chOff x="3008783" y="5184154"/>
            <a:chExt cx="795753" cy="968212"/>
          </a:xfrm>
        </p:grpSpPr>
        <p:sp>
          <p:nvSpPr>
            <p:cNvPr id="158" name="정육면체 15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9" name="정육면체 15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0" name="정육면체 15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pic>
        <p:nvPicPr>
          <p:cNvPr id="171" name="그림 17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3158006" y="3178636"/>
            <a:ext cx="631930" cy="547476"/>
          </a:xfrm>
          <a:prstGeom prst="rect">
            <a:avLst/>
          </a:prstGeom>
        </p:spPr>
      </p:pic>
      <p:pic>
        <p:nvPicPr>
          <p:cNvPr id="173" name="그림 172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6312208" y="5920018"/>
            <a:ext cx="944220" cy="818031"/>
          </a:xfrm>
          <a:prstGeom prst="rect">
            <a:avLst/>
          </a:prstGeom>
        </p:spPr>
      </p:pic>
      <p:pic>
        <p:nvPicPr>
          <p:cNvPr id="174" name="그림 173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5415644" y="2738996"/>
            <a:ext cx="488204" cy="422958"/>
          </a:xfrm>
          <a:prstGeom prst="rect">
            <a:avLst/>
          </a:prstGeom>
        </p:spPr>
      </p:pic>
      <p:grpSp>
        <p:nvGrpSpPr>
          <p:cNvPr id="175" name="그룹 174"/>
          <p:cNvGrpSpPr/>
          <p:nvPr/>
        </p:nvGrpSpPr>
        <p:grpSpPr>
          <a:xfrm>
            <a:off x="5951733" y="5932586"/>
            <a:ext cx="926047" cy="339763"/>
            <a:chOff x="2161329" y="5175255"/>
            <a:chExt cx="959960" cy="499119"/>
          </a:xfrm>
        </p:grpSpPr>
        <p:sp>
          <p:nvSpPr>
            <p:cNvPr id="177" name="TextBox 176"/>
            <p:cNvSpPr txBox="1"/>
            <p:nvPr/>
          </p:nvSpPr>
          <p:spPr>
            <a:xfrm>
              <a:off x="2161329" y="5290063"/>
              <a:ext cx="959960" cy="3843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DXBT1005</a:t>
              </a:r>
              <a:endParaRPr lang="en-US" altLang="ko-KR" sz="11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78" name="TextBox 177"/>
            <p:cNvSpPr txBox="1"/>
            <p:nvPr/>
          </p:nvSpPr>
          <p:spPr>
            <a:xfrm>
              <a:off x="2273834" y="5175255"/>
              <a:ext cx="734952" cy="3164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2216456" y="4953861"/>
            <a:ext cx="1263038" cy="816815"/>
            <a:chOff x="2216455" y="4953859"/>
            <a:chExt cx="1263038" cy="816815"/>
          </a:xfrm>
        </p:grpSpPr>
        <p:pic>
          <p:nvPicPr>
            <p:cNvPr id="172" name="그림 171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 rot="209015">
              <a:off x="2570709" y="4983344"/>
              <a:ext cx="908784" cy="787330"/>
            </a:xfrm>
            <a:prstGeom prst="rect">
              <a:avLst/>
            </a:prstGeom>
          </p:spPr>
        </p:pic>
        <p:sp>
          <p:nvSpPr>
            <p:cNvPr id="198" name="TextBox 197"/>
            <p:cNvSpPr txBox="1"/>
            <p:nvPr/>
          </p:nvSpPr>
          <p:spPr>
            <a:xfrm>
              <a:off x="2216455" y="4953859"/>
              <a:ext cx="997363" cy="3770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105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  <a:endParaRPr lang="en-US" altLang="ko-KR" sz="105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sp>
        <p:nvSpPr>
          <p:cNvPr id="200" name="양쪽 모서리가 둥근 사각형 199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이등변 삼각형 200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02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1" name="그룹 210"/>
          <p:cNvGrpSpPr/>
          <p:nvPr/>
        </p:nvGrpSpPr>
        <p:grpSpPr>
          <a:xfrm>
            <a:off x="104498" y="3421222"/>
            <a:ext cx="625250" cy="659086"/>
            <a:chOff x="3008783" y="5184154"/>
            <a:chExt cx="795753" cy="968212"/>
          </a:xfrm>
        </p:grpSpPr>
        <p:sp>
          <p:nvSpPr>
            <p:cNvPr id="212" name="정육면체 21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3" name="정육면체 21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4" name="정육면체 21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15" name="그룹 214"/>
          <p:cNvGrpSpPr/>
          <p:nvPr/>
        </p:nvGrpSpPr>
        <p:grpSpPr>
          <a:xfrm>
            <a:off x="650851" y="3277626"/>
            <a:ext cx="625250" cy="659086"/>
            <a:chOff x="3008783" y="5184154"/>
            <a:chExt cx="795753" cy="968212"/>
          </a:xfrm>
        </p:grpSpPr>
        <p:sp>
          <p:nvSpPr>
            <p:cNvPr id="216" name="정육면체 2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7" name="정육면체 2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8" name="정육면체 2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23" name="그룹 222"/>
          <p:cNvGrpSpPr/>
          <p:nvPr/>
        </p:nvGrpSpPr>
        <p:grpSpPr>
          <a:xfrm>
            <a:off x="5434141" y="2037125"/>
            <a:ext cx="625250" cy="659086"/>
            <a:chOff x="3008783" y="5184154"/>
            <a:chExt cx="795753" cy="968212"/>
          </a:xfrm>
        </p:grpSpPr>
        <p:sp>
          <p:nvSpPr>
            <p:cNvPr id="224" name="정육면체 22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5" name="정육면체 22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6" name="정육면체 22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27" name="정육면체 226"/>
          <p:cNvSpPr/>
          <p:nvPr/>
        </p:nvSpPr>
        <p:spPr bwMode="auto">
          <a:xfrm>
            <a:off x="5982401" y="2283757"/>
            <a:ext cx="625250" cy="26605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정육면체 227"/>
          <p:cNvSpPr/>
          <p:nvPr/>
        </p:nvSpPr>
        <p:spPr bwMode="auto">
          <a:xfrm>
            <a:off x="5982401" y="2090961"/>
            <a:ext cx="625250" cy="266056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29" name="그룹 228"/>
          <p:cNvGrpSpPr/>
          <p:nvPr/>
        </p:nvGrpSpPr>
        <p:grpSpPr>
          <a:xfrm>
            <a:off x="6967785" y="1649641"/>
            <a:ext cx="625250" cy="659086"/>
            <a:chOff x="3008783" y="5184154"/>
            <a:chExt cx="795753" cy="968212"/>
          </a:xfrm>
        </p:grpSpPr>
        <p:sp>
          <p:nvSpPr>
            <p:cNvPr id="230" name="정육면체 22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1" name="정육면체 23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2" name="정육면체 23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64" name="그룹 263"/>
          <p:cNvGrpSpPr/>
          <p:nvPr/>
        </p:nvGrpSpPr>
        <p:grpSpPr>
          <a:xfrm>
            <a:off x="3741277" y="2962456"/>
            <a:ext cx="3194022" cy="3581634"/>
            <a:chOff x="3741277" y="2962456"/>
            <a:chExt cx="3194022" cy="3581634"/>
          </a:xfrm>
        </p:grpSpPr>
        <p:sp>
          <p:nvSpPr>
            <p:cNvPr id="163" name="원통 162"/>
            <p:cNvSpPr/>
            <p:nvPr/>
          </p:nvSpPr>
          <p:spPr bwMode="auto">
            <a:xfrm>
              <a:off x="4933326" y="2962456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1" name="원통 160"/>
            <p:cNvSpPr/>
            <p:nvPr/>
          </p:nvSpPr>
          <p:spPr bwMode="auto">
            <a:xfrm>
              <a:off x="6172212" y="3927888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2" name="원통 161"/>
            <p:cNvSpPr/>
            <p:nvPr/>
          </p:nvSpPr>
          <p:spPr bwMode="auto">
            <a:xfrm>
              <a:off x="5398735" y="4332861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4" name="원통 163"/>
            <p:cNvSpPr/>
            <p:nvPr/>
          </p:nvSpPr>
          <p:spPr bwMode="auto">
            <a:xfrm>
              <a:off x="4159849" y="3367429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7" name="정육면체 166"/>
            <p:cNvSpPr/>
            <p:nvPr/>
          </p:nvSpPr>
          <p:spPr bwMode="auto">
            <a:xfrm rot="2350366">
              <a:off x="4455475" y="3324249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2" name="정육면체 261"/>
            <p:cNvSpPr/>
            <p:nvPr/>
          </p:nvSpPr>
          <p:spPr bwMode="auto">
            <a:xfrm rot="2350366">
              <a:off x="3741277" y="3765311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65" name="빗면 164"/>
          <p:cNvSpPr/>
          <p:nvPr/>
        </p:nvSpPr>
        <p:spPr bwMode="auto">
          <a:xfrm rot="18449948">
            <a:off x="5012250" y="3347567"/>
            <a:ext cx="486651" cy="543950"/>
          </a:xfrm>
          <a:prstGeom prst="bevel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4745315" y="3413772"/>
            <a:ext cx="954892" cy="4078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5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B04</a:t>
            </a:r>
            <a:endParaRPr lang="ko-KR" altLang="en-US" sz="1000" b="1" dirty="0" smtClean="0">
              <a:latin typeface="+mn-ea"/>
            </a:endParaRPr>
          </a:p>
        </p:txBody>
      </p:sp>
      <p:grpSp>
        <p:nvGrpSpPr>
          <p:cNvPr id="190" name="그룹 189"/>
          <p:cNvGrpSpPr/>
          <p:nvPr/>
        </p:nvGrpSpPr>
        <p:grpSpPr>
          <a:xfrm>
            <a:off x="5112637" y="2521860"/>
            <a:ext cx="959070" cy="315487"/>
            <a:chOff x="2161329" y="5210916"/>
            <a:chExt cx="959960" cy="463459"/>
          </a:xfrm>
        </p:grpSpPr>
        <p:sp>
          <p:nvSpPr>
            <p:cNvPr id="191" name="TextBox 190"/>
            <p:cNvSpPr txBox="1"/>
            <p:nvPr/>
          </p:nvSpPr>
          <p:spPr>
            <a:xfrm>
              <a:off x="2161329" y="5290063"/>
              <a:ext cx="959960" cy="3843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1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T1012</a:t>
              </a:r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2281933" y="5210916"/>
              <a:ext cx="734952" cy="3164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1856162" y="1818119"/>
            <a:ext cx="1799964" cy="1912034"/>
            <a:chOff x="1165253" y="785930"/>
            <a:chExt cx="3194022" cy="3638477"/>
          </a:xfrm>
        </p:grpSpPr>
        <p:sp>
          <p:nvSpPr>
            <p:cNvPr id="266" name="원통 265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7" name="원통 266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8" name="원통 267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9" name="원통 268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0" name="정육면체 269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1" name="정육면체 270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5" name="빗면 274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TextBox 280"/>
            <p:cNvSpPr txBox="1"/>
            <p:nvPr/>
          </p:nvSpPr>
          <p:spPr>
            <a:xfrm>
              <a:off x="2203061" y="785930"/>
              <a:ext cx="1146294" cy="732099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000" b="1" smtClean="0">
                  <a:latin typeface="+mn-ea"/>
                </a:rPr>
                <a:t>23MPH</a:t>
              </a:r>
              <a:endParaRPr lang="en-US" altLang="ko-KR" sz="1000" b="1" smtClean="0">
                <a:solidFill>
                  <a:srgbClr val="FF6600"/>
                </a:solidFill>
                <a:latin typeface="+mn-ea"/>
              </a:endParaRPr>
            </a:p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C05</a:t>
              </a:r>
              <a:endParaRPr lang="ko-KR" altLang="en-US" sz="900" b="1" dirty="0" smtClean="0">
                <a:latin typeface="+mn-ea"/>
              </a:endParaRPr>
            </a:p>
          </p:txBody>
        </p:sp>
      </p:grpSp>
      <p:grpSp>
        <p:nvGrpSpPr>
          <p:cNvPr id="302" name="그룹 301"/>
          <p:cNvGrpSpPr/>
          <p:nvPr/>
        </p:nvGrpSpPr>
        <p:grpSpPr>
          <a:xfrm>
            <a:off x="4958994" y="794789"/>
            <a:ext cx="1627227" cy="1972652"/>
            <a:chOff x="1165253" y="272106"/>
            <a:chExt cx="3194022" cy="4152301"/>
          </a:xfrm>
        </p:grpSpPr>
        <p:sp>
          <p:nvSpPr>
            <p:cNvPr id="303" name="원통 302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4" name="원통 303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5" name="원통 304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6" name="원통 305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7" name="정육면체 306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8" name="정육면체 307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9" name="빗면 308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1" name="TextBox 310"/>
            <p:cNvSpPr txBox="1"/>
            <p:nvPr/>
          </p:nvSpPr>
          <p:spPr>
            <a:xfrm>
              <a:off x="2203061" y="272106"/>
              <a:ext cx="1146294" cy="809812"/>
            </a:xfrm>
            <a:prstGeom prst="rect">
              <a:avLst/>
            </a:prstGeom>
            <a:noFill/>
          </p:spPr>
          <p:txBody>
            <a:bodyPr wrap="square" lIns="0" rIns="0" rtlCol="0">
              <a:spAutoFit/>
            </a:bodyPr>
            <a:lstStyle/>
            <a:p>
              <a:pPr algn="ctr"/>
              <a:r>
                <a:rPr lang="en-US" altLang="ko-KR" sz="10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C04</a:t>
              </a:r>
              <a:endParaRPr lang="ko-KR" altLang="en-US" sz="900" b="1" dirty="0" smtClean="0">
                <a:latin typeface="+mn-ea"/>
              </a:endParaRPr>
            </a:p>
          </p:txBody>
        </p:sp>
      </p:grpSp>
      <p:grpSp>
        <p:nvGrpSpPr>
          <p:cNvPr id="312" name="그룹 311"/>
          <p:cNvGrpSpPr/>
          <p:nvPr/>
        </p:nvGrpSpPr>
        <p:grpSpPr>
          <a:xfrm>
            <a:off x="104499" y="2265313"/>
            <a:ext cx="514402" cy="542239"/>
            <a:chOff x="3008783" y="5184154"/>
            <a:chExt cx="795753" cy="968212"/>
          </a:xfrm>
        </p:grpSpPr>
        <p:sp>
          <p:nvSpPr>
            <p:cNvPr id="313" name="정육면체 31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4" name="정육면체 31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5" name="정육면체 31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16" name="그룹 315"/>
          <p:cNvGrpSpPr/>
          <p:nvPr/>
        </p:nvGrpSpPr>
        <p:grpSpPr>
          <a:xfrm>
            <a:off x="561839" y="2178361"/>
            <a:ext cx="514402" cy="542239"/>
            <a:chOff x="3008783" y="5184154"/>
            <a:chExt cx="795753" cy="968212"/>
          </a:xfrm>
        </p:grpSpPr>
        <p:sp>
          <p:nvSpPr>
            <p:cNvPr id="317" name="정육면체 3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8" name="정육면체 3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9" name="정육면체 3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0" name="그룹 319"/>
          <p:cNvGrpSpPr/>
          <p:nvPr/>
        </p:nvGrpSpPr>
        <p:grpSpPr>
          <a:xfrm>
            <a:off x="1018901" y="2071105"/>
            <a:ext cx="514402" cy="542239"/>
            <a:chOff x="3008783" y="5184154"/>
            <a:chExt cx="795753" cy="968212"/>
          </a:xfrm>
        </p:grpSpPr>
        <p:sp>
          <p:nvSpPr>
            <p:cNvPr id="321" name="정육면체 3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정육면체 3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정육면체 3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4" name="그룹 323"/>
          <p:cNvGrpSpPr/>
          <p:nvPr/>
        </p:nvGrpSpPr>
        <p:grpSpPr>
          <a:xfrm>
            <a:off x="1476242" y="1984153"/>
            <a:ext cx="514402" cy="542239"/>
            <a:chOff x="3008783" y="5184154"/>
            <a:chExt cx="795753" cy="968212"/>
          </a:xfrm>
        </p:grpSpPr>
        <p:sp>
          <p:nvSpPr>
            <p:cNvPr id="325" name="정육면체 32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정육면체 32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정육면체 32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3122950" y="1633460"/>
            <a:ext cx="514402" cy="542239"/>
            <a:chOff x="3008783" y="5184154"/>
            <a:chExt cx="795753" cy="968212"/>
          </a:xfrm>
        </p:grpSpPr>
        <p:sp>
          <p:nvSpPr>
            <p:cNvPr id="329" name="정육면체 3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정육면체 3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정육면체 3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2" name="그룹 331"/>
          <p:cNvGrpSpPr/>
          <p:nvPr/>
        </p:nvGrpSpPr>
        <p:grpSpPr>
          <a:xfrm>
            <a:off x="3580291" y="1546509"/>
            <a:ext cx="514402" cy="542239"/>
            <a:chOff x="3008783" y="5184154"/>
            <a:chExt cx="795753" cy="968212"/>
          </a:xfrm>
        </p:grpSpPr>
        <p:sp>
          <p:nvSpPr>
            <p:cNvPr id="333" name="정육면체 3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정육면체 3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정육면체 3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6" name="그룹 335"/>
          <p:cNvGrpSpPr/>
          <p:nvPr/>
        </p:nvGrpSpPr>
        <p:grpSpPr>
          <a:xfrm>
            <a:off x="4031455" y="1454815"/>
            <a:ext cx="514402" cy="542239"/>
            <a:chOff x="3008783" y="5184154"/>
            <a:chExt cx="795753" cy="968212"/>
          </a:xfrm>
        </p:grpSpPr>
        <p:sp>
          <p:nvSpPr>
            <p:cNvPr id="337" name="정육면체 3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정육면체 3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0" name="그룹 339"/>
          <p:cNvGrpSpPr/>
          <p:nvPr/>
        </p:nvGrpSpPr>
        <p:grpSpPr>
          <a:xfrm>
            <a:off x="6827206" y="858562"/>
            <a:ext cx="514402" cy="542239"/>
            <a:chOff x="3008783" y="5184154"/>
            <a:chExt cx="795753" cy="968212"/>
          </a:xfrm>
        </p:grpSpPr>
        <p:sp>
          <p:nvSpPr>
            <p:cNvPr id="341" name="정육면체 3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2" name="정육면체 3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정육면체 3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83" name="TextBox 182"/>
          <p:cNvSpPr txBox="1"/>
          <p:nvPr/>
        </p:nvSpPr>
        <p:spPr>
          <a:xfrm>
            <a:off x="2807175" y="2914669"/>
            <a:ext cx="997363" cy="377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5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T1012</a:t>
            </a:r>
            <a:endParaRPr lang="en-US" altLang="ko-KR" sz="105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pic>
        <p:nvPicPr>
          <p:cNvPr id="344" name="그림 34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3752857" y="952416"/>
            <a:ext cx="631930" cy="547476"/>
          </a:xfrm>
          <a:prstGeom prst="rect">
            <a:avLst/>
          </a:prstGeom>
        </p:spPr>
      </p:pic>
      <p:sp>
        <p:nvSpPr>
          <p:cNvPr id="345" name="TextBox 344"/>
          <p:cNvSpPr txBox="1"/>
          <p:nvPr/>
        </p:nvSpPr>
        <p:spPr>
          <a:xfrm>
            <a:off x="3353474" y="840103"/>
            <a:ext cx="997363" cy="4770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latin typeface="+mn-ea"/>
              </a:rPr>
              <a:t>30MPH</a:t>
            </a:r>
          </a:p>
          <a:p>
            <a:pPr algn="ctr"/>
            <a:r>
              <a:rPr lang="en-US" altLang="ko-KR" sz="10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T1012</a:t>
            </a:r>
          </a:p>
          <a:p>
            <a:pPr algn="ctr"/>
            <a:endParaRPr lang="en-US" altLang="ko-KR" sz="700" b="1" smtClean="0">
              <a:latin typeface="+mn-ea"/>
            </a:endParaRPr>
          </a:p>
        </p:txBody>
      </p:sp>
      <p:grpSp>
        <p:nvGrpSpPr>
          <p:cNvPr id="346" name="그룹 345"/>
          <p:cNvGrpSpPr/>
          <p:nvPr/>
        </p:nvGrpSpPr>
        <p:grpSpPr>
          <a:xfrm>
            <a:off x="104498" y="4489670"/>
            <a:ext cx="625250" cy="659086"/>
            <a:chOff x="3008783" y="5184154"/>
            <a:chExt cx="795753" cy="968212"/>
          </a:xfrm>
        </p:grpSpPr>
        <p:sp>
          <p:nvSpPr>
            <p:cNvPr id="347" name="정육면체 34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8" name="정육면체 34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9" name="정육면체 34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0" name="그룹 349"/>
          <p:cNvGrpSpPr/>
          <p:nvPr/>
        </p:nvGrpSpPr>
        <p:grpSpPr>
          <a:xfrm>
            <a:off x="650851" y="4346074"/>
            <a:ext cx="625250" cy="659086"/>
            <a:chOff x="3008783" y="5184154"/>
            <a:chExt cx="795753" cy="968212"/>
          </a:xfrm>
        </p:grpSpPr>
        <p:sp>
          <p:nvSpPr>
            <p:cNvPr id="351" name="정육면체 35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2" name="정육면체 35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3" name="정육면체 35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4" name="그룹 353"/>
          <p:cNvGrpSpPr/>
          <p:nvPr/>
        </p:nvGrpSpPr>
        <p:grpSpPr>
          <a:xfrm>
            <a:off x="561838" y="1062292"/>
            <a:ext cx="364839" cy="434983"/>
            <a:chOff x="3008783" y="5184154"/>
            <a:chExt cx="795753" cy="968212"/>
          </a:xfrm>
        </p:grpSpPr>
        <p:sp>
          <p:nvSpPr>
            <p:cNvPr id="355" name="정육면체 3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6" name="정육면체 3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7" name="정육면체 3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8" name="그룹 357"/>
          <p:cNvGrpSpPr/>
          <p:nvPr/>
        </p:nvGrpSpPr>
        <p:grpSpPr>
          <a:xfrm>
            <a:off x="893821" y="1008435"/>
            <a:ext cx="364839" cy="434983"/>
            <a:chOff x="3008783" y="5184154"/>
            <a:chExt cx="795753" cy="968212"/>
          </a:xfrm>
        </p:grpSpPr>
        <p:sp>
          <p:nvSpPr>
            <p:cNvPr id="359" name="정육면체 3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0" name="정육면체 3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1" name="정육면체 3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2" name="그룹 361"/>
          <p:cNvGrpSpPr/>
          <p:nvPr/>
        </p:nvGrpSpPr>
        <p:grpSpPr>
          <a:xfrm>
            <a:off x="1214268" y="944119"/>
            <a:ext cx="364839" cy="434983"/>
            <a:chOff x="3008783" y="5184154"/>
            <a:chExt cx="795753" cy="968212"/>
          </a:xfrm>
        </p:grpSpPr>
        <p:sp>
          <p:nvSpPr>
            <p:cNvPr id="363" name="정육면체 36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4" name="정육면체 36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5" name="정육면체 36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6" name="그룹 365"/>
          <p:cNvGrpSpPr/>
          <p:nvPr/>
        </p:nvGrpSpPr>
        <p:grpSpPr>
          <a:xfrm>
            <a:off x="1540094" y="889035"/>
            <a:ext cx="364839" cy="434983"/>
            <a:chOff x="3008783" y="5184154"/>
            <a:chExt cx="795753" cy="968212"/>
          </a:xfrm>
        </p:grpSpPr>
        <p:sp>
          <p:nvSpPr>
            <p:cNvPr id="367" name="정육면체 36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8" name="정육면체 36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9" name="정육면체 36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0" name="그룹 369"/>
          <p:cNvGrpSpPr/>
          <p:nvPr/>
        </p:nvGrpSpPr>
        <p:grpSpPr>
          <a:xfrm>
            <a:off x="1872077" y="835178"/>
            <a:ext cx="364839" cy="434983"/>
            <a:chOff x="3008783" y="5184154"/>
            <a:chExt cx="795753" cy="968212"/>
          </a:xfrm>
        </p:grpSpPr>
        <p:sp>
          <p:nvSpPr>
            <p:cNvPr id="371" name="정육면체 37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2" name="정육면체 37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3" name="정육면체 37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4" name="그룹 373"/>
          <p:cNvGrpSpPr/>
          <p:nvPr/>
        </p:nvGrpSpPr>
        <p:grpSpPr>
          <a:xfrm>
            <a:off x="2192522" y="787046"/>
            <a:ext cx="364839" cy="434983"/>
            <a:chOff x="3008783" y="5184154"/>
            <a:chExt cx="795753" cy="968212"/>
          </a:xfrm>
        </p:grpSpPr>
        <p:sp>
          <p:nvSpPr>
            <p:cNvPr id="375" name="정육면체 37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6" name="정육면체 37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77" name="정육면체 37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78" name="타원 377"/>
          <p:cNvSpPr/>
          <p:nvPr/>
        </p:nvSpPr>
        <p:spPr>
          <a:xfrm>
            <a:off x="2355671" y="49701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96" name="그룹 295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97" name="타원 296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뺄셈 기호 297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9" name="뺄셈 기호 298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0" name="뺄셈 기호 299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43" name="그룹 442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444" name="직사각형 443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45" name="그룹 444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46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7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448" name="그룹 447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449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50" name="모서리가 둥근 직사각형 449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1" name="모서리가 둥근 직사각형 450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2" name="모서리가 둥근 직사각형 451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3" name="모서리가 둥근 직사각형 452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54" name="그룹 45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55" name="직사각형 45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6" name="TextBox 45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57" name="그룹 456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458" name="직사각형 45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59" name="그룹 458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50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6" name="TextBox 50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60" name="그룹 459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0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0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0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01" name="TextBox 50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61" name="그룹 46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49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9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9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96" name="TextBox 49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62" name="그룹 461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88" name="그룹 487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9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9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9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9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91" name="TextBox 490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89" name="TextBox 488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63" name="그룹 46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81" name="그룹 480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8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8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8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84" name="TextBox 483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82" name="TextBox 481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64" name="TextBox 463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65" name="TextBox 464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66" name="TextBox 465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67" name="그룹 466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7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7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7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7" name="TextBox 47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68" name="TextBox 467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69" name="그룹 468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7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7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7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extBox 47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70" name="TextBox 469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510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11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99" name="TextBox 198"/>
          <p:cNvSpPr txBox="1"/>
          <p:nvPr/>
        </p:nvSpPr>
        <p:spPr>
          <a:xfrm>
            <a:off x="3768306" y="4242001"/>
            <a:ext cx="997363" cy="377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 smtClean="0">
                <a:latin typeface="+mn-ea"/>
              </a:rPr>
              <a:t>23MPH</a:t>
            </a:r>
          </a:p>
          <a:p>
            <a:pPr algn="ctr"/>
            <a:r>
              <a:rPr lang="en-US" altLang="ko-KR" sz="105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rPr>
              <a:t>T1012</a:t>
            </a:r>
            <a:endParaRPr lang="en-US" altLang="ko-KR" sz="1050" b="1">
              <a:solidFill>
                <a:srgbClr val="FF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ea"/>
            </a:endParaRPr>
          </a:p>
        </p:txBody>
      </p:sp>
      <p:grpSp>
        <p:nvGrpSpPr>
          <p:cNvPr id="385" name="그룹 384"/>
          <p:cNvGrpSpPr/>
          <p:nvPr/>
        </p:nvGrpSpPr>
        <p:grpSpPr>
          <a:xfrm>
            <a:off x="2458533" y="4835290"/>
            <a:ext cx="540642" cy="167241"/>
            <a:chOff x="1950185" y="2410790"/>
            <a:chExt cx="771093" cy="220181"/>
          </a:xfrm>
        </p:grpSpPr>
        <p:sp>
          <p:nvSpPr>
            <p:cNvPr id="386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7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8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89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0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91" name="그룹 390"/>
          <p:cNvGrpSpPr/>
          <p:nvPr/>
        </p:nvGrpSpPr>
        <p:grpSpPr>
          <a:xfrm>
            <a:off x="4972722" y="3285133"/>
            <a:ext cx="540642" cy="167241"/>
            <a:chOff x="1950185" y="2410790"/>
            <a:chExt cx="771093" cy="220181"/>
          </a:xfrm>
        </p:grpSpPr>
        <p:sp>
          <p:nvSpPr>
            <p:cNvPr id="392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3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4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5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96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97" name="타원 396"/>
          <p:cNvSpPr/>
          <p:nvPr/>
        </p:nvSpPr>
        <p:spPr>
          <a:xfrm>
            <a:off x="4843326" y="32017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398" name="그룹 397"/>
          <p:cNvGrpSpPr/>
          <p:nvPr/>
        </p:nvGrpSpPr>
        <p:grpSpPr>
          <a:xfrm>
            <a:off x="6139185" y="5816933"/>
            <a:ext cx="540642" cy="167241"/>
            <a:chOff x="1950185" y="2410790"/>
            <a:chExt cx="771093" cy="220181"/>
          </a:xfrm>
        </p:grpSpPr>
        <p:sp>
          <p:nvSpPr>
            <p:cNvPr id="39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04" name="타원 403"/>
          <p:cNvSpPr/>
          <p:nvPr/>
        </p:nvSpPr>
        <p:spPr>
          <a:xfrm>
            <a:off x="5986069" y="591984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5" name="타원 404"/>
          <p:cNvSpPr/>
          <p:nvPr/>
        </p:nvSpPr>
        <p:spPr>
          <a:xfrm>
            <a:off x="3010358" y="56762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6" name="타원 405"/>
          <p:cNvSpPr/>
          <p:nvPr/>
        </p:nvSpPr>
        <p:spPr>
          <a:xfrm>
            <a:off x="3313057" y="450267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07" name="타원 406"/>
          <p:cNvSpPr/>
          <p:nvPr/>
        </p:nvSpPr>
        <p:spPr>
          <a:xfrm>
            <a:off x="1360094" y="37503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1246288" y="3429595"/>
            <a:ext cx="852932" cy="731392"/>
            <a:chOff x="893214" y="2752279"/>
            <a:chExt cx="852932" cy="731392"/>
          </a:xfrm>
        </p:grpSpPr>
        <p:pic>
          <p:nvPicPr>
            <p:cNvPr id="408" name="Picture 2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BEBA8EAE-BF5A-486C-A8C5-ECC9F3942E4B}">
                  <a14:imgProps xmlns:a14="http://schemas.microsoft.com/office/drawing/2010/main">
                    <a14:imgLayer r:embed="rId11">
                      <a14:imgEffect>
                        <a14:backgroundRemoval t="0" b="100000" l="0" r="10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72223" y="3010571"/>
              <a:ext cx="414426" cy="47310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409" name="TextBox 408"/>
            <p:cNvSpPr txBox="1"/>
            <p:nvPr/>
          </p:nvSpPr>
          <p:spPr>
            <a:xfrm>
              <a:off x="893214" y="2752279"/>
              <a:ext cx="852932" cy="3770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>
                  <a:solidFill>
                    <a:prstClr val="black"/>
                  </a:solidFill>
                  <a:latin typeface="맑은 고딕"/>
                </a:rPr>
                <a:t>13MPH</a:t>
              </a:r>
            </a:p>
            <a:p>
              <a:pPr algn="ctr"/>
              <a:r>
                <a:rPr lang="en-US" altLang="ko-KR" sz="105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맑은 고딕"/>
                </a:rPr>
                <a:t>EH1002</a:t>
              </a:r>
            </a:p>
          </p:txBody>
        </p:sp>
      </p:grpSp>
      <p:pic>
        <p:nvPicPr>
          <p:cNvPr id="410" name="Picture 3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493" b="100000" l="0" r="9732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4579" y="5760274"/>
            <a:ext cx="485055" cy="57043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11" name="TextBox 410"/>
          <p:cNvSpPr txBox="1"/>
          <p:nvPr/>
        </p:nvSpPr>
        <p:spPr>
          <a:xfrm>
            <a:off x="828128" y="5460459"/>
            <a:ext cx="852932" cy="377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 b="1">
                <a:solidFill>
                  <a:prstClr val="black"/>
                </a:solidFill>
                <a:latin typeface="맑은 고딕"/>
              </a:rPr>
              <a:t>23MPH</a:t>
            </a:r>
          </a:p>
          <a:p>
            <a:pPr algn="ctr"/>
            <a:r>
              <a:rPr lang="en-US" altLang="ko-KR" sz="105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RS2002</a:t>
            </a:r>
          </a:p>
        </p:txBody>
      </p:sp>
      <p:sp>
        <p:nvSpPr>
          <p:cNvPr id="412" name="타원 411"/>
          <p:cNvSpPr/>
          <p:nvPr/>
        </p:nvSpPr>
        <p:spPr>
          <a:xfrm>
            <a:off x="999100" y="5774053"/>
            <a:ext cx="166154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algn="ctr" latinLnBrk="0"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</a:rPr>
              <a:t>7</a:t>
            </a:r>
            <a:endParaRPr lang="ko-KR" altLang="en-US" sz="1000" b="1" kern="0" dirty="0">
              <a:solidFill>
                <a:sysClr val="window" lastClr="FFFFFF"/>
              </a:solidFill>
              <a:latin typeface="맑은 고딕" pitchFamily="50" charset="-127"/>
            </a:endParaRPr>
          </a:p>
        </p:txBody>
      </p:sp>
      <p:sp>
        <p:nvSpPr>
          <p:cNvPr id="413" name="TextBox 412"/>
          <p:cNvSpPr txBox="1"/>
          <p:nvPr/>
        </p:nvSpPr>
        <p:spPr>
          <a:xfrm>
            <a:off x="3024919" y="5784120"/>
            <a:ext cx="69859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smtClean="0"/>
              <a:t>DCNT0328744</a:t>
            </a:r>
            <a:endParaRPr lang="ko-KR" altLang="en-US" sz="700"/>
          </a:p>
        </p:txBody>
      </p:sp>
      <p:grpSp>
        <p:nvGrpSpPr>
          <p:cNvPr id="414" name="그룹 413"/>
          <p:cNvGrpSpPr/>
          <p:nvPr/>
        </p:nvGrpSpPr>
        <p:grpSpPr>
          <a:xfrm>
            <a:off x="1379388" y="3310619"/>
            <a:ext cx="540642" cy="167241"/>
            <a:chOff x="1950185" y="2410790"/>
            <a:chExt cx="771093" cy="220181"/>
          </a:xfrm>
        </p:grpSpPr>
        <p:sp>
          <p:nvSpPr>
            <p:cNvPr id="41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20" name="그룹 419"/>
          <p:cNvGrpSpPr/>
          <p:nvPr/>
        </p:nvGrpSpPr>
        <p:grpSpPr>
          <a:xfrm>
            <a:off x="1005781" y="5325364"/>
            <a:ext cx="540642" cy="167241"/>
            <a:chOff x="1950185" y="2410790"/>
            <a:chExt cx="771093" cy="220181"/>
          </a:xfrm>
        </p:grpSpPr>
        <p:sp>
          <p:nvSpPr>
            <p:cNvPr id="42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2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42582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Alarm/Alert </a:t>
            </a:r>
            <a:r>
              <a:rPr lang="ko-KR" altLang="en-US" sz="800" smtClean="0">
                <a:latin typeface="+mj-ea"/>
                <a:ea typeface="+mj-ea"/>
              </a:rPr>
              <a:t>표시 정책</a:t>
            </a:r>
            <a:r>
              <a:rPr lang="en-US" altLang="ko-KR" sz="800" smtClean="0">
                <a:latin typeface="+mj-ea"/>
                <a:ea typeface="+mj-ea"/>
              </a:rPr>
              <a:t>(2D/3D LOD 2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r>
              <a:rPr lang="en-US" altLang="ko-KR" sz="800" smtClean="0">
                <a:latin typeface="+mj-ea"/>
                <a:ea typeface="+mj-ea"/>
              </a:rPr>
              <a:t>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2567915"/>
              </p:ext>
            </p:extLst>
          </p:nvPr>
        </p:nvGraphicFramePr>
        <p:xfrm>
          <a:off x="7709484" y="849868"/>
          <a:ext cx="2130802" cy="1523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또는 마우스 제스처없는 경우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1214750"/>
              </p:ext>
            </p:extLst>
          </p:nvPr>
        </p:nvGraphicFramePr>
        <p:xfrm>
          <a:off x="153974" y="1020390"/>
          <a:ext cx="7380498" cy="20647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생산성</a:t>
                      </a:r>
                      <a:r>
                        <a:rPr lang="en-US" altLang="ko-KR" sz="900" baseline="0" smtClean="0"/>
                        <a:t>, </a:t>
                      </a:r>
                      <a:r>
                        <a:rPr lang="ko-KR" altLang="en-US" sz="900" baseline="0" smtClean="0"/>
                        <a:t>장비</a:t>
                      </a:r>
                      <a:r>
                        <a:rPr lang="en-US" altLang="ko-KR" sz="900" baseline="0" smtClean="0"/>
                        <a:t>ID</a:t>
                      </a:r>
                      <a:r>
                        <a:rPr lang="ko-KR" altLang="en-US" sz="900" baseline="0" smtClean="0"/>
                        <a:t>순으로 표기</a:t>
                      </a:r>
                      <a:endParaRPr lang="en-US" altLang="ko-KR" sz="900" baseline="0" smtClean="0"/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</a:t>
                      </a:r>
                      <a:endParaRPr lang="en-US" altLang="ko-KR" sz="900" baseline="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노출 정책 협의 필요</a:t>
                      </a:r>
                      <a:endParaRPr lang="ko-KR" altLang="en-US" sz="90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sp>
        <p:nvSpPr>
          <p:cNvPr id="79" name="TextBox 78"/>
          <p:cNvSpPr txBox="1"/>
          <p:nvPr/>
        </p:nvSpPr>
        <p:spPr>
          <a:xfrm>
            <a:off x="1586404" y="1733885"/>
            <a:ext cx="1472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>
                <a:solidFill>
                  <a:prstClr val="black"/>
                </a:solidFill>
                <a:latin typeface="맑은 고딕"/>
              </a:rPr>
              <a:t>23MPH</a:t>
            </a:r>
            <a:endParaRPr lang="en-US" altLang="ko-KR" sz="900" b="1" smtClean="0">
              <a:solidFill>
                <a:srgbClr val="00B0F0"/>
              </a:solidFill>
              <a:latin typeface="맑은 고딕"/>
            </a:endParaRPr>
          </a:p>
          <a:p>
            <a:pPr algn="ctr"/>
            <a:r>
              <a:rPr lang="en-US" altLang="ko-KR" sz="900" b="1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Equipment </a:t>
            </a:r>
            <a:r>
              <a:rPr lang="en-US" altLang="ko-KR" sz="900" b="1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맑은 고딕"/>
              </a:rPr>
              <a:t>ID</a:t>
            </a:r>
            <a:endParaRPr lang="ko-KR" altLang="en-US" sz="900" b="1" dirty="0">
              <a:solidFill>
                <a:srgbClr val="00B0F0"/>
              </a:solidFill>
              <a:latin typeface="맑은 고딕"/>
            </a:endParaRPr>
          </a:p>
        </p:txBody>
      </p:sp>
      <p:grpSp>
        <p:nvGrpSpPr>
          <p:cNvPr id="94" name="그룹 93"/>
          <p:cNvGrpSpPr/>
          <p:nvPr/>
        </p:nvGrpSpPr>
        <p:grpSpPr>
          <a:xfrm>
            <a:off x="2001206" y="1582772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 smtClean="0">
                <a:latin typeface="+mn-ea"/>
              </a:rPr>
              <a:t>● </a:t>
            </a:r>
            <a:r>
              <a:rPr lang="en-US" altLang="ko-KR" sz="1200" b="1" smtClean="0">
                <a:latin typeface="+mj-ea"/>
              </a:rPr>
              <a:t>Display </a:t>
            </a:r>
            <a:r>
              <a:rPr lang="ko-KR" altLang="en-US" sz="1200" b="1" smtClean="0">
                <a:latin typeface="+mj-ea"/>
              </a:rPr>
              <a:t>정책</a:t>
            </a:r>
            <a:r>
              <a:rPr lang="ko-KR" altLang="en-US" sz="1200" b="1" smtClean="0">
                <a:latin typeface="+mn-ea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6817780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13" name="직선 연결선 312"/>
          <p:cNvCxnSpPr/>
          <p:nvPr/>
        </p:nvCxnSpPr>
        <p:spPr>
          <a:xfrm flipV="1">
            <a:off x="61169" y="1025527"/>
            <a:ext cx="7648314" cy="4634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VT Monitoring Screen View(1 Screen) : 3D LOD(Level Of Detail) 3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45446157"/>
              </p:ext>
            </p:extLst>
          </p:nvPr>
        </p:nvGraphicFramePr>
        <p:xfrm>
          <a:off x="7709484" y="849870"/>
          <a:ext cx="2130802" cy="4302148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3D 1 Screen : LOD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확대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축소의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Visualization,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 정보 선별 표시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1~3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정보량 표시 기준 정책은 추후 논의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은 발생시만 노출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RMGC/RTGC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없음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 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Reefer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일반 콘테이너와 구분되는 컬러 적용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EH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 데이터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Alarm(Warning)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66462" marR="66462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</a:tbl>
          </a:graphicData>
        </a:graphic>
      </p:graphicFrame>
      <p:cxnSp>
        <p:nvCxnSpPr>
          <p:cNvPr id="14" name="직선 연결선 13"/>
          <p:cNvCxnSpPr/>
          <p:nvPr/>
        </p:nvCxnSpPr>
        <p:spPr>
          <a:xfrm flipV="1">
            <a:off x="61169" y="2866603"/>
            <a:ext cx="7607661" cy="159472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직선 연결선 14"/>
          <p:cNvCxnSpPr/>
          <p:nvPr/>
        </p:nvCxnSpPr>
        <p:spPr>
          <a:xfrm flipV="1">
            <a:off x="61170" y="2463510"/>
            <a:ext cx="7595424" cy="131251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/>
          <p:nvPr/>
        </p:nvCxnSpPr>
        <p:spPr>
          <a:xfrm flipV="1">
            <a:off x="61170" y="2343257"/>
            <a:ext cx="7580453" cy="1044034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직선 연결선 16"/>
          <p:cNvCxnSpPr/>
          <p:nvPr/>
        </p:nvCxnSpPr>
        <p:spPr>
          <a:xfrm flipV="1">
            <a:off x="61169" y="3024212"/>
            <a:ext cx="7607661" cy="1788055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직선 연결선 17"/>
          <p:cNvCxnSpPr/>
          <p:nvPr/>
        </p:nvCxnSpPr>
        <p:spPr>
          <a:xfrm flipV="1">
            <a:off x="1731697" y="4212055"/>
            <a:ext cx="5937134" cy="257208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그림 18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5056247" y="5034904"/>
            <a:ext cx="586207" cy="507863"/>
          </a:xfrm>
          <a:prstGeom prst="rect">
            <a:avLst/>
          </a:prstGeom>
        </p:spPr>
      </p:pic>
      <p:cxnSp>
        <p:nvCxnSpPr>
          <p:cNvPr id="20" name="직선 연결선 19"/>
          <p:cNvCxnSpPr/>
          <p:nvPr/>
        </p:nvCxnSpPr>
        <p:spPr>
          <a:xfrm flipH="1">
            <a:off x="5966190" y="5424479"/>
            <a:ext cx="1690405" cy="14072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21"/>
          <p:cNvGrpSpPr/>
          <p:nvPr/>
        </p:nvGrpSpPr>
        <p:grpSpPr>
          <a:xfrm>
            <a:off x="7080898" y="3803846"/>
            <a:ext cx="451047" cy="475456"/>
            <a:chOff x="3008783" y="5184154"/>
            <a:chExt cx="795753" cy="968212"/>
          </a:xfrm>
        </p:grpSpPr>
        <p:sp>
          <p:nvSpPr>
            <p:cNvPr id="23" name="정육면체 2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" name="정육면체 2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" name="정육면체 2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26" name="직선 연결선 25"/>
          <p:cNvCxnSpPr/>
          <p:nvPr/>
        </p:nvCxnSpPr>
        <p:spPr>
          <a:xfrm flipV="1">
            <a:off x="83511" y="3707829"/>
            <a:ext cx="7585321" cy="219242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직선 연결선 26"/>
          <p:cNvCxnSpPr/>
          <p:nvPr/>
        </p:nvCxnSpPr>
        <p:spPr>
          <a:xfrm flipV="1">
            <a:off x="2977233" y="4466370"/>
            <a:ext cx="4691599" cy="2329288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그룹 27"/>
          <p:cNvGrpSpPr/>
          <p:nvPr/>
        </p:nvGrpSpPr>
        <p:grpSpPr>
          <a:xfrm>
            <a:off x="3404417" y="4076153"/>
            <a:ext cx="451047" cy="475456"/>
            <a:chOff x="3008783" y="5184154"/>
            <a:chExt cx="795753" cy="968212"/>
          </a:xfrm>
        </p:grpSpPr>
        <p:sp>
          <p:nvSpPr>
            <p:cNvPr id="29" name="정육면체 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0" name="정육면체 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1" name="정육면체 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cxnSp>
        <p:nvCxnSpPr>
          <p:cNvPr id="32" name="직선 연결선 31"/>
          <p:cNvCxnSpPr/>
          <p:nvPr/>
        </p:nvCxnSpPr>
        <p:spPr>
          <a:xfrm flipV="1">
            <a:off x="66325" y="3541914"/>
            <a:ext cx="7602507" cy="199373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그룹 32"/>
          <p:cNvGrpSpPr/>
          <p:nvPr/>
        </p:nvGrpSpPr>
        <p:grpSpPr>
          <a:xfrm>
            <a:off x="3798550" y="3972565"/>
            <a:ext cx="451047" cy="475456"/>
            <a:chOff x="3008783" y="5184154"/>
            <a:chExt cx="795753" cy="968212"/>
          </a:xfrm>
        </p:grpSpPr>
        <p:sp>
          <p:nvSpPr>
            <p:cNvPr id="34" name="정육면체 3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" name="정육면체 3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" name="정육면체 3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7" name="그룹 36"/>
          <p:cNvGrpSpPr/>
          <p:nvPr/>
        </p:nvGrpSpPr>
        <p:grpSpPr>
          <a:xfrm>
            <a:off x="4191956" y="3869249"/>
            <a:ext cx="451047" cy="475456"/>
            <a:chOff x="3008783" y="5184154"/>
            <a:chExt cx="795753" cy="968212"/>
          </a:xfrm>
        </p:grpSpPr>
        <p:sp>
          <p:nvSpPr>
            <p:cNvPr id="38" name="정육면체 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" name="정육면체 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" name="정육면체 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1" name="그룹 40"/>
          <p:cNvGrpSpPr/>
          <p:nvPr/>
        </p:nvGrpSpPr>
        <p:grpSpPr>
          <a:xfrm>
            <a:off x="4587932" y="3765574"/>
            <a:ext cx="451047" cy="475456"/>
            <a:chOff x="3008783" y="5184154"/>
            <a:chExt cx="795753" cy="968212"/>
          </a:xfrm>
        </p:grpSpPr>
        <p:sp>
          <p:nvSpPr>
            <p:cNvPr id="42" name="정육면체 4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3" name="정육면체 4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4" name="정육면체 4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45" name="정육면체 44"/>
          <p:cNvSpPr/>
          <p:nvPr/>
        </p:nvSpPr>
        <p:spPr bwMode="auto">
          <a:xfrm>
            <a:off x="4983440" y="3943493"/>
            <a:ext cx="451047" cy="191929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정육면체 45"/>
          <p:cNvSpPr/>
          <p:nvPr/>
        </p:nvSpPr>
        <p:spPr bwMode="auto">
          <a:xfrm>
            <a:off x="4983440" y="3804412"/>
            <a:ext cx="451047" cy="191929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/>
          <p:cNvGrpSpPr/>
          <p:nvPr/>
        </p:nvGrpSpPr>
        <p:grpSpPr>
          <a:xfrm>
            <a:off x="3391516" y="5374610"/>
            <a:ext cx="451047" cy="47545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48" name="정육면체 4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" name="정육면체 4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" name="정육면체 4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1" name="그룹 50"/>
          <p:cNvGrpSpPr/>
          <p:nvPr/>
        </p:nvGrpSpPr>
        <p:grpSpPr>
          <a:xfrm>
            <a:off x="3785648" y="5227311"/>
            <a:ext cx="451047" cy="47545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52" name="정육면체 5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" name="정육면체 5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" name="정육면체 5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5" name="그룹 54"/>
          <p:cNvGrpSpPr/>
          <p:nvPr/>
        </p:nvGrpSpPr>
        <p:grpSpPr>
          <a:xfrm>
            <a:off x="4179054" y="5064388"/>
            <a:ext cx="451047" cy="47545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56" name="정육면체 5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7" name="정육면체 5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8" name="정육면체 5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9" name="그룹 58"/>
          <p:cNvGrpSpPr/>
          <p:nvPr/>
        </p:nvGrpSpPr>
        <p:grpSpPr>
          <a:xfrm>
            <a:off x="4575031" y="4897135"/>
            <a:ext cx="451047" cy="475456"/>
            <a:chOff x="3008783" y="5184154"/>
            <a:chExt cx="795753" cy="968212"/>
          </a:xfrm>
          <a:solidFill>
            <a:srgbClr val="FF99FF"/>
          </a:solidFill>
        </p:grpSpPr>
        <p:sp>
          <p:nvSpPr>
            <p:cNvPr id="60" name="정육면체 5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1" name="정육면체 6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2" name="정육면체 6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grpFill/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3" name="그룹 62"/>
          <p:cNvGrpSpPr/>
          <p:nvPr/>
        </p:nvGrpSpPr>
        <p:grpSpPr>
          <a:xfrm>
            <a:off x="5504477" y="4485022"/>
            <a:ext cx="451047" cy="475456"/>
            <a:chOff x="3008783" y="5184154"/>
            <a:chExt cx="795753" cy="968212"/>
          </a:xfrm>
        </p:grpSpPr>
        <p:sp>
          <p:nvSpPr>
            <p:cNvPr id="64" name="정육면체 6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5" name="정육면체 6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" name="정육면체 6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7" name="그룹 66"/>
          <p:cNvGrpSpPr/>
          <p:nvPr/>
        </p:nvGrpSpPr>
        <p:grpSpPr>
          <a:xfrm>
            <a:off x="5898609" y="4337723"/>
            <a:ext cx="451047" cy="475456"/>
            <a:chOff x="3008783" y="5184154"/>
            <a:chExt cx="795753" cy="968212"/>
          </a:xfrm>
        </p:grpSpPr>
        <p:sp>
          <p:nvSpPr>
            <p:cNvPr id="68" name="정육면체 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9" name="정육면체 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0" name="정육면체 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1" name="그룹 70"/>
          <p:cNvGrpSpPr/>
          <p:nvPr/>
        </p:nvGrpSpPr>
        <p:grpSpPr>
          <a:xfrm>
            <a:off x="6292015" y="4174801"/>
            <a:ext cx="451047" cy="475456"/>
            <a:chOff x="3008783" y="5184154"/>
            <a:chExt cx="795753" cy="968212"/>
          </a:xfrm>
        </p:grpSpPr>
        <p:sp>
          <p:nvSpPr>
            <p:cNvPr id="72" name="정육면체 7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3" name="정육면체 7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4" name="정육면체 7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5" name="그룹 74"/>
          <p:cNvGrpSpPr/>
          <p:nvPr/>
        </p:nvGrpSpPr>
        <p:grpSpPr>
          <a:xfrm>
            <a:off x="6687992" y="3987678"/>
            <a:ext cx="451047" cy="475456"/>
            <a:chOff x="3008783" y="5184154"/>
            <a:chExt cx="795753" cy="968212"/>
          </a:xfrm>
        </p:grpSpPr>
        <p:sp>
          <p:nvSpPr>
            <p:cNvPr id="76" name="정육면체 7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7" name="정육면체 7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8" name="정육면체 7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79" name="그룹 78"/>
          <p:cNvGrpSpPr/>
          <p:nvPr/>
        </p:nvGrpSpPr>
        <p:grpSpPr>
          <a:xfrm>
            <a:off x="3590600" y="6200612"/>
            <a:ext cx="451047" cy="475456"/>
            <a:chOff x="3008783" y="5184154"/>
            <a:chExt cx="795753" cy="968212"/>
          </a:xfrm>
        </p:grpSpPr>
        <p:sp>
          <p:nvSpPr>
            <p:cNvPr id="80" name="정육면체 7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1" name="정육면체 8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2" name="정육면체 8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83" name="그룹 82"/>
          <p:cNvGrpSpPr/>
          <p:nvPr/>
        </p:nvGrpSpPr>
        <p:grpSpPr>
          <a:xfrm>
            <a:off x="3984735" y="6053312"/>
            <a:ext cx="451047" cy="475456"/>
            <a:chOff x="3008783" y="5184154"/>
            <a:chExt cx="795753" cy="968212"/>
          </a:xfrm>
        </p:grpSpPr>
        <p:sp>
          <p:nvSpPr>
            <p:cNvPr id="84" name="정육면체 8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5" name="정육면체 8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6" name="정육면체 8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87" name="그룹 86"/>
          <p:cNvGrpSpPr/>
          <p:nvPr/>
        </p:nvGrpSpPr>
        <p:grpSpPr>
          <a:xfrm>
            <a:off x="4378139" y="5890391"/>
            <a:ext cx="451047" cy="475456"/>
            <a:chOff x="3008783" y="5184154"/>
            <a:chExt cx="795753" cy="968212"/>
          </a:xfrm>
        </p:grpSpPr>
        <p:sp>
          <p:nvSpPr>
            <p:cNvPr id="88" name="정육면체 8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9" name="정육면체 8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" name="정육면체 8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1" name="그룹 90"/>
          <p:cNvGrpSpPr/>
          <p:nvPr/>
        </p:nvGrpSpPr>
        <p:grpSpPr>
          <a:xfrm>
            <a:off x="4774116" y="5723136"/>
            <a:ext cx="451047" cy="475456"/>
            <a:chOff x="3008783" y="5184154"/>
            <a:chExt cx="795753" cy="968212"/>
          </a:xfrm>
        </p:grpSpPr>
        <p:sp>
          <p:nvSpPr>
            <p:cNvPr id="92" name="정육면체 9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3" name="정육면체 9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4" name="정육면체 9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5" name="그룹 94"/>
          <p:cNvGrpSpPr/>
          <p:nvPr/>
        </p:nvGrpSpPr>
        <p:grpSpPr>
          <a:xfrm>
            <a:off x="5168737" y="5553726"/>
            <a:ext cx="451047" cy="475456"/>
            <a:chOff x="3008783" y="5184154"/>
            <a:chExt cx="795753" cy="968212"/>
          </a:xfrm>
        </p:grpSpPr>
        <p:sp>
          <p:nvSpPr>
            <p:cNvPr id="96" name="정육면체 9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7" name="정육면체 9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8" name="정육면체 9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99" name="그룹 98"/>
          <p:cNvGrpSpPr/>
          <p:nvPr/>
        </p:nvGrpSpPr>
        <p:grpSpPr>
          <a:xfrm>
            <a:off x="5562868" y="5406426"/>
            <a:ext cx="451047" cy="475456"/>
            <a:chOff x="3008783" y="5184154"/>
            <a:chExt cx="795753" cy="968212"/>
          </a:xfrm>
        </p:grpSpPr>
        <p:sp>
          <p:nvSpPr>
            <p:cNvPr id="100" name="정육면체 9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1" name="정육면체 10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2" name="정육면체 10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03" name="그룹 102"/>
          <p:cNvGrpSpPr/>
          <p:nvPr/>
        </p:nvGrpSpPr>
        <p:grpSpPr>
          <a:xfrm>
            <a:off x="5956274" y="5243504"/>
            <a:ext cx="451047" cy="475456"/>
            <a:chOff x="3008783" y="5184154"/>
            <a:chExt cx="795753" cy="968212"/>
          </a:xfrm>
        </p:grpSpPr>
        <p:sp>
          <p:nvSpPr>
            <p:cNvPr id="104" name="정육면체 10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5" name="정육면체 10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6" name="정육면체 10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07" name="그룹 106"/>
          <p:cNvGrpSpPr/>
          <p:nvPr/>
        </p:nvGrpSpPr>
        <p:grpSpPr>
          <a:xfrm>
            <a:off x="6352251" y="5076250"/>
            <a:ext cx="451047" cy="475456"/>
            <a:chOff x="3008783" y="5184154"/>
            <a:chExt cx="795753" cy="968212"/>
          </a:xfrm>
        </p:grpSpPr>
        <p:sp>
          <p:nvSpPr>
            <p:cNvPr id="108" name="정육면체 10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" name="정육면체 10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0" name="정육면체 10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1" name="그룹 110"/>
          <p:cNvGrpSpPr/>
          <p:nvPr/>
        </p:nvGrpSpPr>
        <p:grpSpPr>
          <a:xfrm>
            <a:off x="4363551" y="6336839"/>
            <a:ext cx="451047" cy="475456"/>
            <a:chOff x="3008783" y="5184154"/>
            <a:chExt cx="795753" cy="968212"/>
          </a:xfrm>
        </p:grpSpPr>
        <p:sp>
          <p:nvSpPr>
            <p:cNvPr id="112" name="정육면체 11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3" name="정육면체 11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4" name="정육면체 11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5" name="그룹 114"/>
          <p:cNvGrpSpPr/>
          <p:nvPr/>
        </p:nvGrpSpPr>
        <p:grpSpPr>
          <a:xfrm>
            <a:off x="4757684" y="6145830"/>
            <a:ext cx="451047" cy="475456"/>
            <a:chOff x="3008783" y="5184154"/>
            <a:chExt cx="795753" cy="968212"/>
          </a:xfrm>
        </p:grpSpPr>
        <p:sp>
          <p:nvSpPr>
            <p:cNvPr id="116" name="정육면체 11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7" name="정육면체 11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8" name="정육면체 11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9" name="그룹 118"/>
          <p:cNvGrpSpPr/>
          <p:nvPr/>
        </p:nvGrpSpPr>
        <p:grpSpPr>
          <a:xfrm>
            <a:off x="5151089" y="5982907"/>
            <a:ext cx="451047" cy="475456"/>
            <a:chOff x="3008783" y="5184154"/>
            <a:chExt cx="795753" cy="968212"/>
          </a:xfrm>
        </p:grpSpPr>
        <p:sp>
          <p:nvSpPr>
            <p:cNvPr id="120" name="정육면체 11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정육면체 12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2" name="정육면체 12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23" name="그룹 122"/>
          <p:cNvGrpSpPr/>
          <p:nvPr/>
        </p:nvGrpSpPr>
        <p:grpSpPr>
          <a:xfrm>
            <a:off x="5547066" y="5791811"/>
            <a:ext cx="451047" cy="475456"/>
            <a:chOff x="3008783" y="5184154"/>
            <a:chExt cx="795753" cy="968212"/>
          </a:xfrm>
        </p:grpSpPr>
        <p:sp>
          <p:nvSpPr>
            <p:cNvPr id="124" name="정육면체 12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5" name="정육면체 12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6" name="정육면체 12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27" name="그룹 126"/>
          <p:cNvGrpSpPr/>
          <p:nvPr/>
        </p:nvGrpSpPr>
        <p:grpSpPr>
          <a:xfrm>
            <a:off x="5941687" y="5606505"/>
            <a:ext cx="451047" cy="475456"/>
            <a:chOff x="3008783" y="5184154"/>
            <a:chExt cx="795753" cy="968212"/>
          </a:xfrm>
        </p:grpSpPr>
        <p:sp>
          <p:nvSpPr>
            <p:cNvPr id="128" name="정육면체 12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9" name="정육면체 12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0" name="정육면체 12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31" name="그룹 130"/>
          <p:cNvGrpSpPr/>
          <p:nvPr/>
        </p:nvGrpSpPr>
        <p:grpSpPr>
          <a:xfrm>
            <a:off x="6335818" y="5355889"/>
            <a:ext cx="451047" cy="475456"/>
            <a:chOff x="3008783" y="5184154"/>
            <a:chExt cx="795753" cy="968212"/>
          </a:xfrm>
        </p:grpSpPr>
        <p:sp>
          <p:nvSpPr>
            <p:cNvPr id="132" name="정육면체 13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3" name="정육면체 13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4" name="정육면체 13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38" name="그룹 137"/>
          <p:cNvGrpSpPr/>
          <p:nvPr/>
        </p:nvGrpSpPr>
        <p:grpSpPr>
          <a:xfrm>
            <a:off x="6729225" y="5117467"/>
            <a:ext cx="451047" cy="475456"/>
            <a:chOff x="3008783" y="5184154"/>
            <a:chExt cx="795753" cy="968212"/>
          </a:xfrm>
        </p:grpSpPr>
        <p:sp>
          <p:nvSpPr>
            <p:cNvPr id="139" name="정육면체 13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0" name="정육면체 13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1" name="정육면체 14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2" name="그룹 141"/>
          <p:cNvGrpSpPr/>
          <p:nvPr/>
        </p:nvGrpSpPr>
        <p:grpSpPr>
          <a:xfrm>
            <a:off x="7125201" y="4846897"/>
            <a:ext cx="451047" cy="475456"/>
            <a:chOff x="3008783" y="5184154"/>
            <a:chExt cx="795753" cy="968212"/>
          </a:xfrm>
        </p:grpSpPr>
        <p:sp>
          <p:nvSpPr>
            <p:cNvPr id="143" name="정육면체 14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4" name="정육면체 14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5" name="정육면체 14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6" name="그룹 145"/>
          <p:cNvGrpSpPr/>
          <p:nvPr/>
        </p:nvGrpSpPr>
        <p:grpSpPr>
          <a:xfrm>
            <a:off x="5576130" y="6329827"/>
            <a:ext cx="451047" cy="475456"/>
            <a:chOff x="3008783" y="5184154"/>
            <a:chExt cx="795753" cy="968212"/>
          </a:xfrm>
        </p:grpSpPr>
        <p:sp>
          <p:nvSpPr>
            <p:cNvPr id="147" name="정육면체 14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8" name="정육면체 14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9" name="정육면체 14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0" name="그룹 149"/>
          <p:cNvGrpSpPr/>
          <p:nvPr/>
        </p:nvGrpSpPr>
        <p:grpSpPr>
          <a:xfrm>
            <a:off x="5970260" y="6003711"/>
            <a:ext cx="451047" cy="475456"/>
            <a:chOff x="3008783" y="5184154"/>
            <a:chExt cx="795753" cy="968212"/>
          </a:xfrm>
        </p:grpSpPr>
        <p:sp>
          <p:nvSpPr>
            <p:cNvPr id="151" name="정육면체 15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2" name="정육면체 15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3" name="정육면체 15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4" name="그룹 153"/>
          <p:cNvGrpSpPr/>
          <p:nvPr/>
        </p:nvGrpSpPr>
        <p:grpSpPr>
          <a:xfrm>
            <a:off x="6363667" y="5669919"/>
            <a:ext cx="451047" cy="475456"/>
            <a:chOff x="3008783" y="5184154"/>
            <a:chExt cx="795753" cy="968212"/>
          </a:xfrm>
        </p:grpSpPr>
        <p:sp>
          <p:nvSpPr>
            <p:cNvPr id="155" name="정육면체 15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6" name="정육면체 15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7" name="정육면체 15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58" name="그룹 157"/>
          <p:cNvGrpSpPr/>
          <p:nvPr/>
        </p:nvGrpSpPr>
        <p:grpSpPr>
          <a:xfrm>
            <a:off x="6759643" y="5343717"/>
            <a:ext cx="451047" cy="475456"/>
            <a:chOff x="3008783" y="5184154"/>
            <a:chExt cx="795753" cy="968212"/>
          </a:xfrm>
        </p:grpSpPr>
        <p:sp>
          <p:nvSpPr>
            <p:cNvPr id="159" name="정육면체 15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0" name="정육면체 15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1" name="정육면체 16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pic>
        <p:nvPicPr>
          <p:cNvPr id="162" name="그림 16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4414779" y="4196442"/>
            <a:ext cx="455866" cy="394942"/>
          </a:xfrm>
          <a:prstGeom prst="rect">
            <a:avLst/>
          </a:prstGeom>
        </p:spPr>
      </p:pic>
      <p:pic>
        <p:nvPicPr>
          <p:cNvPr id="164" name="그림 163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6043410" y="3879293"/>
            <a:ext cx="352184" cy="305117"/>
          </a:xfrm>
          <a:prstGeom prst="rect">
            <a:avLst/>
          </a:prstGeom>
        </p:spPr>
      </p:pic>
      <p:pic>
        <p:nvPicPr>
          <p:cNvPr id="169" name="그림 16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3076838" y="5928990"/>
            <a:ext cx="655586" cy="567971"/>
          </a:xfrm>
          <a:prstGeom prst="rect">
            <a:avLst/>
          </a:prstGeom>
        </p:spPr>
      </p:pic>
      <p:grpSp>
        <p:nvGrpSpPr>
          <p:cNvPr id="171" name="그룹 170"/>
          <p:cNvGrpSpPr/>
          <p:nvPr/>
        </p:nvGrpSpPr>
        <p:grpSpPr>
          <a:xfrm>
            <a:off x="2212017" y="4371440"/>
            <a:ext cx="451047" cy="475456"/>
            <a:chOff x="3008783" y="5184154"/>
            <a:chExt cx="795753" cy="968212"/>
          </a:xfrm>
        </p:grpSpPr>
        <p:sp>
          <p:nvSpPr>
            <p:cNvPr id="172" name="정육면체 17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3" name="정육면체 17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4" name="정육면체 17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75" name="그룹 174"/>
          <p:cNvGrpSpPr/>
          <p:nvPr/>
        </p:nvGrpSpPr>
        <p:grpSpPr>
          <a:xfrm>
            <a:off x="2606150" y="4267852"/>
            <a:ext cx="451047" cy="475456"/>
            <a:chOff x="3008783" y="5184154"/>
            <a:chExt cx="795753" cy="968212"/>
          </a:xfrm>
        </p:grpSpPr>
        <p:sp>
          <p:nvSpPr>
            <p:cNvPr id="177" name="정육면체 17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8" name="정육면체 17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79" name="정육면체 17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80" name="그룹 179"/>
          <p:cNvGrpSpPr/>
          <p:nvPr/>
        </p:nvGrpSpPr>
        <p:grpSpPr>
          <a:xfrm>
            <a:off x="6056754" y="3372970"/>
            <a:ext cx="451047" cy="475456"/>
            <a:chOff x="3008783" y="5184154"/>
            <a:chExt cx="795753" cy="968212"/>
          </a:xfrm>
        </p:grpSpPr>
        <p:sp>
          <p:nvSpPr>
            <p:cNvPr id="182" name="정육면체 18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3" name="정육면체 18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4" name="정육면체 18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85" name="정육면체 184"/>
          <p:cNvSpPr/>
          <p:nvPr/>
        </p:nvSpPr>
        <p:spPr bwMode="auto">
          <a:xfrm>
            <a:off x="6452262" y="3550889"/>
            <a:ext cx="451047" cy="191929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6" name="정육면체 185"/>
          <p:cNvSpPr/>
          <p:nvPr/>
        </p:nvSpPr>
        <p:spPr bwMode="auto">
          <a:xfrm>
            <a:off x="6452262" y="3411809"/>
            <a:ext cx="451047" cy="191929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7" name="그룹 186"/>
          <p:cNvGrpSpPr/>
          <p:nvPr/>
        </p:nvGrpSpPr>
        <p:grpSpPr>
          <a:xfrm>
            <a:off x="7163106" y="3093444"/>
            <a:ext cx="451047" cy="475456"/>
            <a:chOff x="3008783" y="5184154"/>
            <a:chExt cx="795753" cy="968212"/>
          </a:xfrm>
        </p:grpSpPr>
        <p:sp>
          <p:nvSpPr>
            <p:cNvPr id="188" name="정육면체 18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89" name="정육면체 18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0" name="정육면체 18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91" name="그룹 190"/>
          <p:cNvGrpSpPr/>
          <p:nvPr/>
        </p:nvGrpSpPr>
        <p:grpSpPr>
          <a:xfrm>
            <a:off x="4835544" y="4040492"/>
            <a:ext cx="2304127" cy="2583746"/>
            <a:chOff x="3741277" y="2962456"/>
            <a:chExt cx="3194022" cy="3581634"/>
          </a:xfrm>
        </p:grpSpPr>
        <p:sp>
          <p:nvSpPr>
            <p:cNvPr id="192" name="원통 191"/>
            <p:cNvSpPr/>
            <p:nvPr/>
          </p:nvSpPr>
          <p:spPr bwMode="auto">
            <a:xfrm>
              <a:off x="4933326" y="2962456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3" name="원통 192"/>
            <p:cNvSpPr/>
            <p:nvPr/>
          </p:nvSpPr>
          <p:spPr bwMode="auto">
            <a:xfrm>
              <a:off x="6172212" y="3927888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4" name="원통 193"/>
            <p:cNvSpPr/>
            <p:nvPr/>
          </p:nvSpPr>
          <p:spPr bwMode="auto">
            <a:xfrm>
              <a:off x="5398735" y="4332861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5" name="원통 194"/>
            <p:cNvSpPr/>
            <p:nvPr/>
          </p:nvSpPr>
          <p:spPr bwMode="auto">
            <a:xfrm>
              <a:off x="4159849" y="3367429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6" name="정육면체 195"/>
            <p:cNvSpPr/>
            <p:nvPr/>
          </p:nvSpPr>
          <p:spPr bwMode="auto">
            <a:xfrm rot="2350366">
              <a:off x="4455475" y="3324249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97" name="정육면체 196"/>
            <p:cNvSpPr/>
            <p:nvPr/>
          </p:nvSpPr>
          <p:spPr bwMode="auto">
            <a:xfrm rot="2350366">
              <a:off x="3741277" y="3765311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98" name="빗면 197"/>
          <p:cNvSpPr/>
          <p:nvPr/>
        </p:nvSpPr>
        <p:spPr bwMode="auto">
          <a:xfrm rot="18449948">
            <a:off x="5752405" y="4318307"/>
            <a:ext cx="351064" cy="392399"/>
          </a:xfrm>
          <a:prstGeom prst="bevel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163" name="그림 162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9015">
            <a:off x="6690180" y="6174041"/>
            <a:ext cx="681148" cy="590117"/>
          </a:xfrm>
          <a:prstGeom prst="rect">
            <a:avLst/>
          </a:prstGeom>
        </p:spPr>
      </p:pic>
      <p:grpSp>
        <p:nvGrpSpPr>
          <p:cNvPr id="205" name="그룹 204"/>
          <p:cNvGrpSpPr/>
          <p:nvPr/>
        </p:nvGrpSpPr>
        <p:grpSpPr>
          <a:xfrm>
            <a:off x="3475645" y="3236534"/>
            <a:ext cx="1298471" cy="1357767"/>
            <a:chOff x="1165253" y="842773"/>
            <a:chExt cx="3194022" cy="3581634"/>
          </a:xfrm>
        </p:grpSpPr>
        <p:sp>
          <p:nvSpPr>
            <p:cNvPr id="206" name="원통 205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7" name="원통 206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8" name="원통 207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09" name="원통 208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0" name="정육면체 209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1" name="정육면체 210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12" name="빗면 211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6" name="원통 215"/>
          <p:cNvSpPr/>
          <p:nvPr/>
        </p:nvSpPr>
        <p:spPr bwMode="auto">
          <a:xfrm>
            <a:off x="6152089" y="2672347"/>
            <a:ext cx="94677" cy="681709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원통 216"/>
          <p:cNvSpPr/>
          <p:nvPr/>
        </p:nvSpPr>
        <p:spPr bwMode="auto">
          <a:xfrm>
            <a:off x="6607402" y="3003211"/>
            <a:ext cx="94677" cy="681709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원통 217"/>
          <p:cNvSpPr/>
          <p:nvPr/>
        </p:nvSpPr>
        <p:spPr bwMode="auto">
          <a:xfrm>
            <a:off x="6323135" y="3141998"/>
            <a:ext cx="94677" cy="757812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원통 218"/>
          <p:cNvSpPr/>
          <p:nvPr/>
        </p:nvSpPr>
        <p:spPr bwMode="auto">
          <a:xfrm>
            <a:off x="5867822" y="2811134"/>
            <a:ext cx="94677" cy="757812"/>
          </a:xfrm>
          <a:prstGeom prst="can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정육면체 219"/>
          <p:cNvSpPr/>
          <p:nvPr/>
        </p:nvSpPr>
        <p:spPr bwMode="auto">
          <a:xfrm rot="2350366">
            <a:off x="5976470" y="2796338"/>
            <a:ext cx="911380" cy="95539"/>
          </a:xfrm>
          <a:prstGeom prst="cube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정육면체 220"/>
          <p:cNvSpPr/>
          <p:nvPr/>
        </p:nvSpPr>
        <p:spPr bwMode="auto">
          <a:xfrm rot="2350366">
            <a:off x="5713988" y="2947494"/>
            <a:ext cx="911380" cy="95539"/>
          </a:xfrm>
          <a:prstGeom prst="cube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빗면 221"/>
          <p:cNvSpPr/>
          <p:nvPr/>
        </p:nvSpPr>
        <p:spPr bwMode="auto">
          <a:xfrm rot="18449948">
            <a:off x="6220524" y="2817195"/>
            <a:ext cx="166781" cy="199911"/>
          </a:xfrm>
          <a:prstGeom prst="bevel">
            <a:avLst/>
          </a:prstGeom>
          <a:solidFill>
            <a:schemeClr val="accent4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25" name="그룹 224"/>
          <p:cNvGrpSpPr/>
          <p:nvPr/>
        </p:nvGrpSpPr>
        <p:grpSpPr>
          <a:xfrm>
            <a:off x="2212016" y="3537581"/>
            <a:ext cx="371083" cy="391164"/>
            <a:chOff x="3008783" y="5184154"/>
            <a:chExt cx="795753" cy="968212"/>
          </a:xfrm>
        </p:grpSpPr>
        <p:sp>
          <p:nvSpPr>
            <p:cNvPr id="226" name="정육면체 22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7" name="정육면체 22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28" name="정육면체 22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29" name="그룹 228"/>
          <p:cNvGrpSpPr/>
          <p:nvPr/>
        </p:nvGrpSpPr>
        <p:grpSpPr>
          <a:xfrm>
            <a:off x="2541937" y="3474855"/>
            <a:ext cx="371083" cy="391164"/>
            <a:chOff x="3008783" y="5184154"/>
            <a:chExt cx="795753" cy="968212"/>
          </a:xfrm>
        </p:grpSpPr>
        <p:sp>
          <p:nvSpPr>
            <p:cNvPr id="230" name="정육면체 22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1" name="정육면체 23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2" name="정육면체 23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33" name="그룹 232"/>
          <p:cNvGrpSpPr/>
          <p:nvPr/>
        </p:nvGrpSpPr>
        <p:grpSpPr>
          <a:xfrm>
            <a:off x="2871654" y="3397481"/>
            <a:ext cx="371083" cy="391164"/>
            <a:chOff x="3008783" y="5184154"/>
            <a:chExt cx="795753" cy="968212"/>
          </a:xfrm>
        </p:grpSpPr>
        <p:sp>
          <p:nvSpPr>
            <p:cNvPr id="234" name="정육면체 23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5" name="정육면체 23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6" name="정육면체 23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37" name="그룹 236"/>
          <p:cNvGrpSpPr/>
          <p:nvPr/>
        </p:nvGrpSpPr>
        <p:grpSpPr>
          <a:xfrm>
            <a:off x="3201575" y="3334755"/>
            <a:ext cx="371083" cy="391164"/>
            <a:chOff x="3008783" y="5184154"/>
            <a:chExt cx="795753" cy="968212"/>
          </a:xfrm>
        </p:grpSpPr>
        <p:sp>
          <p:nvSpPr>
            <p:cNvPr id="238" name="정육면체 23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39" name="정육면체 23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0" name="정육면체 23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1" name="그룹 240"/>
          <p:cNvGrpSpPr/>
          <p:nvPr/>
        </p:nvGrpSpPr>
        <p:grpSpPr>
          <a:xfrm>
            <a:off x="4389490" y="3081771"/>
            <a:ext cx="371083" cy="391164"/>
            <a:chOff x="3008783" y="5184154"/>
            <a:chExt cx="795753" cy="968212"/>
          </a:xfrm>
        </p:grpSpPr>
        <p:sp>
          <p:nvSpPr>
            <p:cNvPr id="243" name="정육면체 24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정육면체 24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5" name="정육면체 24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46" name="그룹 245"/>
          <p:cNvGrpSpPr/>
          <p:nvPr/>
        </p:nvGrpSpPr>
        <p:grpSpPr>
          <a:xfrm>
            <a:off x="4719409" y="3019045"/>
            <a:ext cx="371083" cy="391164"/>
            <a:chOff x="3008783" y="5184154"/>
            <a:chExt cx="795753" cy="968212"/>
          </a:xfrm>
        </p:grpSpPr>
        <p:sp>
          <p:nvSpPr>
            <p:cNvPr id="252" name="정육면체 25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3" name="정육면체 25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4" name="정육면체 25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5" name="그룹 254"/>
          <p:cNvGrpSpPr/>
          <p:nvPr/>
        </p:nvGrpSpPr>
        <p:grpSpPr>
          <a:xfrm>
            <a:off x="5044873" y="2952898"/>
            <a:ext cx="371083" cy="391164"/>
            <a:chOff x="3008783" y="5184154"/>
            <a:chExt cx="795753" cy="968212"/>
          </a:xfrm>
        </p:grpSpPr>
        <p:sp>
          <p:nvSpPr>
            <p:cNvPr id="256" name="정육면체 25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7" name="정육면체 25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8" name="정육면체 25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59" name="그룹 258"/>
          <p:cNvGrpSpPr/>
          <p:nvPr/>
        </p:nvGrpSpPr>
        <p:grpSpPr>
          <a:xfrm>
            <a:off x="7061693" y="2522768"/>
            <a:ext cx="371083" cy="391164"/>
            <a:chOff x="3008783" y="5184154"/>
            <a:chExt cx="795753" cy="968212"/>
          </a:xfrm>
        </p:grpSpPr>
        <p:sp>
          <p:nvSpPr>
            <p:cNvPr id="260" name="정육면체 25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1" name="정육면체 26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2" name="정육면체 26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pic>
        <p:nvPicPr>
          <p:cNvPr id="265" name="그림 26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900000">
            <a:off x="3557671" y="2801141"/>
            <a:ext cx="455866" cy="394942"/>
          </a:xfrm>
          <a:prstGeom prst="rect">
            <a:avLst/>
          </a:prstGeom>
        </p:spPr>
      </p:pic>
      <p:grpSp>
        <p:nvGrpSpPr>
          <p:cNvPr id="267" name="그룹 266"/>
          <p:cNvGrpSpPr/>
          <p:nvPr/>
        </p:nvGrpSpPr>
        <p:grpSpPr>
          <a:xfrm>
            <a:off x="2212017" y="5142205"/>
            <a:ext cx="451047" cy="475456"/>
            <a:chOff x="3008783" y="5184154"/>
            <a:chExt cx="795753" cy="968212"/>
          </a:xfrm>
        </p:grpSpPr>
        <p:sp>
          <p:nvSpPr>
            <p:cNvPr id="268" name="정육면체 26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69" name="정육면체 26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0" name="정육면체 26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1" name="그룹 270"/>
          <p:cNvGrpSpPr/>
          <p:nvPr/>
        </p:nvGrpSpPr>
        <p:grpSpPr>
          <a:xfrm>
            <a:off x="2606150" y="5038617"/>
            <a:ext cx="451047" cy="475456"/>
            <a:chOff x="3008783" y="5184154"/>
            <a:chExt cx="795753" cy="968212"/>
          </a:xfrm>
        </p:grpSpPr>
        <p:sp>
          <p:nvSpPr>
            <p:cNvPr id="272" name="정육면체 27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3" name="정육면체 27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4" name="정육면체 27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5" name="그룹 274"/>
          <p:cNvGrpSpPr/>
          <p:nvPr/>
        </p:nvGrpSpPr>
        <p:grpSpPr>
          <a:xfrm>
            <a:off x="2541936" y="2669738"/>
            <a:ext cx="263190" cy="313791"/>
            <a:chOff x="3008783" y="5184154"/>
            <a:chExt cx="795753" cy="968212"/>
          </a:xfrm>
        </p:grpSpPr>
        <p:sp>
          <p:nvSpPr>
            <p:cNvPr id="276" name="정육면체 27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7" name="정육면체 27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78" name="정육면체 27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79" name="그룹 278"/>
          <p:cNvGrpSpPr/>
          <p:nvPr/>
        </p:nvGrpSpPr>
        <p:grpSpPr>
          <a:xfrm>
            <a:off x="2781424" y="2630887"/>
            <a:ext cx="263190" cy="313791"/>
            <a:chOff x="3008783" y="5184154"/>
            <a:chExt cx="795753" cy="968212"/>
          </a:xfrm>
        </p:grpSpPr>
        <p:sp>
          <p:nvSpPr>
            <p:cNvPr id="280" name="정육면체 279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1" name="정육면체 280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2" name="정육면체 281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3" name="그룹 282"/>
          <p:cNvGrpSpPr/>
          <p:nvPr/>
        </p:nvGrpSpPr>
        <p:grpSpPr>
          <a:xfrm>
            <a:off x="3012590" y="2584490"/>
            <a:ext cx="263190" cy="313791"/>
            <a:chOff x="3008783" y="5184154"/>
            <a:chExt cx="795753" cy="968212"/>
          </a:xfrm>
        </p:grpSpPr>
        <p:sp>
          <p:nvSpPr>
            <p:cNvPr id="284" name="정육면체 283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5" name="정육면체 284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6" name="정육면체 285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87" name="그룹 286"/>
          <p:cNvGrpSpPr/>
          <p:nvPr/>
        </p:nvGrpSpPr>
        <p:grpSpPr>
          <a:xfrm>
            <a:off x="3247638" y="2544753"/>
            <a:ext cx="263190" cy="313791"/>
            <a:chOff x="3008783" y="5184154"/>
            <a:chExt cx="795753" cy="968212"/>
          </a:xfrm>
        </p:grpSpPr>
        <p:sp>
          <p:nvSpPr>
            <p:cNvPr id="288" name="정육면체 28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89" name="정육면체 28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0" name="정육면체 28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1" name="그룹 290"/>
          <p:cNvGrpSpPr/>
          <p:nvPr/>
        </p:nvGrpSpPr>
        <p:grpSpPr>
          <a:xfrm>
            <a:off x="3487125" y="2505901"/>
            <a:ext cx="263190" cy="313791"/>
            <a:chOff x="3008783" y="5184154"/>
            <a:chExt cx="795753" cy="968212"/>
          </a:xfrm>
        </p:grpSpPr>
        <p:sp>
          <p:nvSpPr>
            <p:cNvPr id="292" name="정육면체 291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3" name="정육면체 292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4" name="정육면체 293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295" name="그룹 294"/>
          <p:cNvGrpSpPr/>
          <p:nvPr/>
        </p:nvGrpSpPr>
        <p:grpSpPr>
          <a:xfrm>
            <a:off x="3718291" y="2471179"/>
            <a:ext cx="263190" cy="313791"/>
            <a:chOff x="3008783" y="5184154"/>
            <a:chExt cx="795753" cy="968212"/>
          </a:xfrm>
        </p:grpSpPr>
        <p:sp>
          <p:nvSpPr>
            <p:cNvPr id="296" name="정육면체 295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7" name="정육면체 296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98" name="정육면체 297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302" name="양쪽 모서리가 둥근 사각형 301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3" name="이등변 삼각형 302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04" name="Picture 2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310" name="직선 연결선 309"/>
          <p:cNvCxnSpPr/>
          <p:nvPr/>
        </p:nvCxnSpPr>
        <p:spPr>
          <a:xfrm flipV="1">
            <a:off x="61169" y="2055379"/>
            <a:ext cx="7648314" cy="105542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8" name="정육면체 317"/>
          <p:cNvSpPr/>
          <p:nvPr/>
        </p:nvSpPr>
        <p:spPr bwMode="auto">
          <a:xfrm>
            <a:off x="6237700" y="1378613"/>
            <a:ext cx="755387" cy="385453"/>
          </a:xfrm>
          <a:prstGeom prst="cub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9" name="TextBox 318"/>
          <p:cNvSpPr txBox="1"/>
          <p:nvPr/>
        </p:nvSpPr>
        <p:spPr>
          <a:xfrm>
            <a:off x="919613" y="1934639"/>
            <a:ext cx="15985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smtClean="0">
                <a:solidFill>
                  <a:schemeClr val="bg1">
                    <a:lumMod val="50000"/>
                  </a:schemeClr>
                </a:solidFill>
                <a:latin typeface="+mn-ea"/>
              </a:rPr>
              <a:t>Clear Space</a:t>
            </a:r>
            <a:endParaRPr lang="ko-KR" altLang="en-US" sz="1200" dirty="0" smtClean="0">
              <a:solidFill>
                <a:schemeClr val="bg1">
                  <a:lumMod val="50000"/>
                </a:schemeClr>
              </a:solidFill>
              <a:latin typeface="+mn-ea"/>
            </a:endParaRPr>
          </a:p>
        </p:txBody>
      </p:sp>
      <p:grpSp>
        <p:nvGrpSpPr>
          <p:cNvPr id="320" name="그룹 319"/>
          <p:cNvGrpSpPr/>
          <p:nvPr/>
        </p:nvGrpSpPr>
        <p:grpSpPr>
          <a:xfrm>
            <a:off x="337702" y="2983529"/>
            <a:ext cx="263190" cy="313791"/>
            <a:chOff x="3008783" y="5184154"/>
            <a:chExt cx="795753" cy="968212"/>
          </a:xfrm>
        </p:grpSpPr>
        <p:sp>
          <p:nvSpPr>
            <p:cNvPr id="321" name="정육면체 3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2" name="정육면체 3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3" name="정육면체 3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4" name="그룹 323"/>
          <p:cNvGrpSpPr/>
          <p:nvPr/>
        </p:nvGrpSpPr>
        <p:grpSpPr>
          <a:xfrm>
            <a:off x="577190" y="2944678"/>
            <a:ext cx="263190" cy="313791"/>
            <a:chOff x="3008783" y="5184154"/>
            <a:chExt cx="795753" cy="968212"/>
          </a:xfrm>
        </p:grpSpPr>
        <p:sp>
          <p:nvSpPr>
            <p:cNvPr id="325" name="정육면체 32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6" name="정육면체 32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27" name="정육면체 32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28" name="그룹 327"/>
          <p:cNvGrpSpPr/>
          <p:nvPr/>
        </p:nvGrpSpPr>
        <p:grpSpPr>
          <a:xfrm>
            <a:off x="808356" y="2898281"/>
            <a:ext cx="263190" cy="313791"/>
            <a:chOff x="3008783" y="5184154"/>
            <a:chExt cx="795753" cy="968212"/>
          </a:xfrm>
        </p:grpSpPr>
        <p:sp>
          <p:nvSpPr>
            <p:cNvPr id="329" name="정육면체 32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0" name="정육면체 32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1" name="정육면체 33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2" name="그룹 331"/>
          <p:cNvGrpSpPr/>
          <p:nvPr/>
        </p:nvGrpSpPr>
        <p:grpSpPr>
          <a:xfrm>
            <a:off x="1043402" y="2858544"/>
            <a:ext cx="263190" cy="313791"/>
            <a:chOff x="3008783" y="5184154"/>
            <a:chExt cx="795753" cy="968212"/>
          </a:xfrm>
        </p:grpSpPr>
        <p:sp>
          <p:nvSpPr>
            <p:cNvPr id="333" name="정육면체 33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4" name="정육면체 33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5" name="정육면체 33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36" name="그룹 335"/>
          <p:cNvGrpSpPr/>
          <p:nvPr/>
        </p:nvGrpSpPr>
        <p:grpSpPr>
          <a:xfrm>
            <a:off x="1282891" y="2819692"/>
            <a:ext cx="263190" cy="313791"/>
            <a:chOff x="3008783" y="5184154"/>
            <a:chExt cx="795753" cy="968212"/>
          </a:xfrm>
        </p:grpSpPr>
        <p:sp>
          <p:nvSpPr>
            <p:cNvPr id="337" name="정육면체 33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8" name="정육면체 33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39" name="정육면체 33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0" name="그룹 339"/>
          <p:cNvGrpSpPr/>
          <p:nvPr/>
        </p:nvGrpSpPr>
        <p:grpSpPr>
          <a:xfrm>
            <a:off x="1514057" y="2784970"/>
            <a:ext cx="263190" cy="313791"/>
            <a:chOff x="3008783" y="5184154"/>
            <a:chExt cx="795753" cy="968212"/>
          </a:xfrm>
        </p:grpSpPr>
        <p:sp>
          <p:nvSpPr>
            <p:cNvPr id="341" name="정육면체 34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2" name="정육면체 34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3" name="정육면체 34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4" name="그룹 343"/>
          <p:cNvGrpSpPr/>
          <p:nvPr/>
        </p:nvGrpSpPr>
        <p:grpSpPr>
          <a:xfrm>
            <a:off x="5824700" y="2247830"/>
            <a:ext cx="263190" cy="313791"/>
            <a:chOff x="3008783" y="5184154"/>
            <a:chExt cx="795753" cy="968212"/>
          </a:xfrm>
        </p:grpSpPr>
        <p:sp>
          <p:nvSpPr>
            <p:cNvPr id="345" name="정육면체 34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6" name="정육면체 34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47" name="정육면체 34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48" name="그룹 347"/>
          <p:cNvGrpSpPr/>
          <p:nvPr/>
        </p:nvGrpSpPr>
        <p:grpSpPr>
          <a:xfrm>
            <a:off x="6064188" y="2208979"/>
            <a:ext cx="263190" cy="313791"/>
            <a:chOff x="3008783" y="5184154"/>
            <a:chExt cx="795753" cy="968212"/>
          </a:xfrm>
        </p:grpSpPr>
        <p:sp>
          <p:nvSpPr>
            <p:cNvPr id="349" name="정육면체 34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0" name="정육면체 34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1" name="정육면체 35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2" name="그룹 351"/>
          <p:cNvGrpSpPr/>
          <p:nvPr/>
        </p:nvGrpSpPr>
        <p:grpSpPr>
          <a:xfrm>
            <a:off x="6295354" y="2162582"/>
            <a:ext cx="263190" cy="313791"/>
            <a:chOff x="3008783" y="5184154"/>
            <a:chExt cx="795753" cy="968212"/>
          </a:xfrm>
        </p:grpSpPr>
        <p:sp>
          <p:nvSpPr>
            <p:cNvPr id="353" name="정육면체 35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4" name="정육면체 35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5" name="정육면체 35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56" name="그룹 355"/>
          <p:cNvGrpSpPr/>
          <p:nvPr/>
        </p:nvGrpSpPr>
        <p:grpSpPr>
          <a:xfrm>
            <a:off x="6530400" y="2122845"/>
            <a:ext cx="263190" cy="313791"/>
            <a:chOff x="3008783" y="5184154"/>
            <a:chExt cx="795753" cy="968212"/>
          </a:xfrm>
        </p:grpSpPr>
        <p:sp>
          <p:nvSpPr>
            <p:cNvPr id="357" name="정육면체 35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8" name="정육면체 35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59" name="정육면체 35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0" name="그룹 359"/>
          <p:cNvGrpSpPr/>
          <p:nvPr/>
        </p:nvGrpSpPr>
        <p:grpSpPr>
          <a:xfrm>
            <a:off x="6769888" y="2083993"/>
            <a:ext cx="263190" cy="313791"/>
            <a:chOff x="3008783" y="5184154"/>
            <a:chExt cx="795753" cy="968212"/>
          </a:xfrm>
        </p:grpSpPr>
        <p:sp>
          <p:nvSpPr>
            <p:cNvPr id="361" name="정육면체 36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2" name="정육면체 36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3" name="정육면체 36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64" name="그룹 363"/>
          <p:cNvGrpSpPr/>
          <p:nvPr/>
        </p:nvGrpSpPr>
        <p:grpSpPr>
          <a:xfrm>
            <a:off x="7001054" y="2049271"/>
            <a:ext cx="263190" cy="313791"/>
            <a:chOff x="3008783" y="5184154"/>
            <a:chExt cx="795753" cy="968212"/>
          </a:xfrm>
        </p:grpSpPr>
        <p:sp>
          <p:nvSpPr>
            <p:cNvPr id="365" name="정육면체 36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6" name="정육면체 36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67" name="정육면체 36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92" name="그룹 391"/>
          <p:cNvGrpSpPr/>
          <p:nvPr/>
        </p:nvGrpSpPr>
        <p:grpSpPr>
          <a:xfrm>
            <a:off x="85429" y="3984155"/>
            <a:ext cx="371083" cy="391164"/>
            <a:chOff x="3008783" y="5184154"/>
            <a:chExt cx="795753" cy="968212"/>
          </a:xfrm>
        </p:grpSpPr>
        <p:sp>
          <p:nvSpPr>
            <p:cNvPr id="393" name="정육면체 39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4" name="정육면체 39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5" name="정육면체 39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396" name="그룹 395"/>
          <p:cNvGrpSpPr/>
          <p:nvPr/>
        </p:nvGrpSpPr>
        <p:grpSpPr>
          <a:xfrm>
            <a:off x="415350" y="3921429"/>
            <a:ext cx="371083" cy="391164"/>
            <a:chOff x="3008783" y="5184154"/>
            <a:chExt cx="795753" cy="968212"/>
          </a:xfrm>
        </p:grpSpPr>
        <p:sp>
          <p:nvSpPr>
            <p:cNvPr id="397" name="정육면체 39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8" name="정육면체 39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399" name="정육면체 39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00" name="그룹 399"/>
          <p:cNvGrpSpPr/>
          <p:nvPr/>
        </p:nvGrpSpPr>
        <p:grpSpPr>
          <a:xfrm>
            <a:off x="745068" y="3844055"/>
            <a:ext cx="371083" cy="391164"/>
            <a:chOff x="3008783" y="5184154"/>
            <a:chExt cx="795753" cy="968212"/>
          </a:xfrm>
        </p:grpSpPr>
        <p:sp>
          <p:nvSpPr>
            <p:cNvPr id="401" name="정육면체 40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2" name="정육면체 40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3" name="정육면체 40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04" name="그룹 403"/>
          <p:cNvGrpSpPr/>
          <p:nvPr/>
        </p:nvGrpSpPr>
        <p:grpSpPr>
          <a:xfrm>
            <a:off x="1074987" y="3781329"/>
            <a:ext cx="371083" cy="391164"/>
            <a:chOff x="3008783" y="5184154"/>
            <a:chExt cx="795753" cy="968212"/>
          </a:xfrm>
        </p:grpSpPr>
        <p:sp>
          <p:nvSpPr>
            <p:cNvPr id="405" name="정육면체 404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6" name="정육면체 405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7" name="정육면체 406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08" name="그룹 407"/>
          <p:cNvGrpSpPr/>
          <p:nvPr/>
        </p:nvGrpSpPr>
        <p:grpSpPr>
          <a:xfrm>
            <a:off x="471821" y="4807256"/>
            <a:ext cx="451047" cy="475456"/>
            <a:chOff x="3008783" y="5184154"/>
            <a:chExt cx="795753" cy="968212"/>
          </a:xfrm>
        </p:grpSpPr>
        <p:sp>
          <p:nvSpPr>
            <p:cNvPr id="409" name="정육면체 408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0" name="정육면체 409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1" name="정육면체 410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12" name="그룹 411"/>
          <p:cNvGrpSpPr/>
          <p:nvPr/>
        </p:nvGrpSpPr>
        <p:grpSpPr>
          <a:xfrm>
            <a:off x="865953" y="4703668"/>
            <a:ext cx="451047" cy="475456"/>
            <a:chOff x="3008783" y="5184154"/>
            <a:chExt cx="795753" cy="968212"/>
          </a:xfrm>
        </p:grpSpPr>
        <p:sp>
          <p:nvSpPr>
            <p:cNvPr id="413" name="정육면체 412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4" name="정육면체 413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5" name="정육면체 414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16" name="그룹 415"/>
          <p:cNvGrpSpPr/>
          <p:nvPr/>
        </p:nvGrpSpPr>
        <p:grpSpPr>
          <a:xfrm>
            <a:off x="995024" y="5838187"/>
            <a:ext cx="451047" cy="475456"/>
            <a:chOff x="3008783" y="5184154"/>
            <a:chExt cx="795753" cy="968212"/>
          </a:xfrm>
        </p:grpSpPr>
        <p:sp>
          <p:nvSpPr>
            <p:cNvPr id="417" name="정육면체 416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8" name="정육면체 417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9" name="정육면체 418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20" name="그룹 419"/>
          <p:cNvGrpSpPr/>
          <p:nvPr/>
        </p:nvGrpSpPr>
        <p:grpSpPr>
          <a:xfrm>
            <a:off x="1389156" y="5734599"/>
            <a:ext cx="451047" cy="475456"/>
            <a:chOff x="3008783" y="5184154"/>
            <a:chExt cx="795753" cy="968212"/>
          </a:xfrm>
        </p:grpSpPr>
        <p:sp>
          <p:nvSpPr>
            <p:cNvPr id="421" name="정육면체 420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2" name="정육면체 421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3" name="정육면체 422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44" name="그룹 443"/>
          <p:cNvGrpSpPr/>
          <p:nvPr/>
        </p:nvGrpSpPr>
        <p:grpSpPr>
          <a:xfrm>
            <a:off x="673104" y="4096077"/>
            <a:ext cx="2304127" cy="2583746"/>
            <a:chOff x="4835543" y="4040492"/>
            <a:chExt cx="2304127" cy="2583746"/>
          </a:xfrm>
        </p:grpSpPr>
        <p:grpSp>
          <p:nvGrpSpPr>
            <p:cNvPr id="445" name="그룹 444"/>
            <p:cNvGrpSpPr/>
            <p:nvPr/>
          </p:nvGrpSpPr>
          <p:grpSpPr>
            <a:xfrm>
              <a:off x="4835543" y="4040492"/>
              <a:ext cx="2304127" cy="2583746"/>
              <a:chOff x="3741277" y="2962456"/>
              <a:chExt cx="3194022" cy="3581634"/>
            </a:xfrm>
          </p:grpSpPr>
          <p:sp>
            <p:nvSpPr>
              <p:cNvPr id="449" name="원통 448"/>
              <p:cNvSpPr/>
              <p:nvPr/>
            </p:nvSpPr>
            <p:spPr bwMode="auto">
              <a:xfrm>
                <a:off x="4933326" y="2962456"/>
                <a:ext cx="257612" cy="1989168"/>
              </a:xfrm>
              <a:prstGeom prst="can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50" name="원통 449"/>
              <p:cNvSpPr/>
              <p:nvPr/>
            </p:nvSpPr>
            <p:spPr bwMode="auto">
              <a:xfrm>
                <a:off x="6172212" y="3927888"/>
                <a:ext cx="257612" cy="1989168"/>
              </a:xfrm>
              <a:prstGeom prst="can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51" name="원통 450"/>
              <p:cNvSpPr/>
              <p:nvPr/>
            </p:nvSpPr>
            <p:spPr bwMode="auto">
              <a:xfrm>
                <a:off x="5398735" y="4332861"/>
                <a:ext cx="257612" cy="2211229"/>
              </a:xfrm>
              <a:prstGeom prst="can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52" name="원통 451"/>
              <p:cNvSpPr/>
              <p:nvPr/>
            </p:nvSpPr>
            <p:spPr bwMode="auto">
              <a:xfrm>
                <a:off x="4159849" y="3367429"/>
                <a:ext cx="257612" cy="2211229"/>
              </a:xfrm>
              <a:prstGeom prst="can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53" name="정육면체 452"/>
              <p:cNvSpPr/>
              <p:nvPr/>
            </p:nvSpPr>
            <p:spPr bwMode="auto">
              <a:xfrm rot="2350366">
                <a:off x="4455475" y="3324249"/>
                <a:ext cx="2479824" cy="278775"/>
              </a:xfrm>
              <a:prstGeom prst="cub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454" name="정육면체 453"/>
              <p:cNvSpPr/>
              <p:nvPr/>
            </p:nvSpPr>
            <p:spPr bwMode="auto">
              <a:xfrm rot="2350366">
                <a:off x="3741277" y="3765311"/>
                <a:ext cx="2479824" cy="278775"/>
              </a:xfrm>
              <a:prstGeom prst="cube">
                <a:avLst/>
              </a:prstGeom>
              <a:solidFill>
                <a:schemeClr val="accent4">
                  <a:lumMod val="20000"/>
                  <a:lumOff val="80000"/>
                </a:schemeClr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446" name="빗면 445"/>
            <p:cNvSpPr/>
            <p:nvPr/>
          </p:nvSpPr>
          <p:spPr bwMode="auto">
            <a:xfrm rot="18449948">
              <a:off x="5752405" y="4318306"/>
              <a:ext cx="351064" cy="392399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55" name="그룹 454"/>
          <p:cNvGrpSpPr/>
          <p:nvPr/>
        </p:nvGrpSpPr>
        <p:grpSpPr>
          <a:xfrm>
            <a:off x="1956147" y="2808422"/>
            <a:ext cx="1119570" cy="1170695"/>
            <a:chOff x="1165253" y="842773"/>
            <a:chExt cx="3194022" cy="3581634"/>
          </a:xfrm>
        </p:grpSpPr>
        <p:sp>
          <p:nvSpPr>
            <p:cNvPr id="456" name="원통 455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7" name="원통 456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8" name="원통 457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59" name="원통 458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0" name="정육면체 459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1" name="정육면체 460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2" name="빗면 461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80" name="그룹 479"/>
          <p:cNvGrpSpPr/>
          <p:nvPr/>
        </p:nvGrpSpPr>
        <p:grpSpPr>
          <a:xfrm>
            <a:off x="4516260" y="2249795"/>
            <a:ext cx="1119570" cy="1170695"/>
            <a:chOff x="1165253" y="842773"/>
            <a:chExt cx="3194022" cy="3581634"/>
          </a:xfrm>
        </p:grpSpPr>
        <p:sp>
          <p:nvSpPr>
            <p:cNvPr id="481" name="원통 480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2" name="원통 481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3" name="원통 482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4" name="원통 483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5" name="정육면체 484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6" name="정육면체 485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87" name="빗면 486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490" name="그룹 489"/>
          <p:cNvGrpSpPr/>
          <p:nvPr/>
        </p:nvGrpSpPr>
        <p:grpSpPr>
          <a:xfrm>
            <a:off x="3234031" y="1902029"/>
            <a:ext cx="954356" cy="997945"/>
            <a:chOff x="1165253" y="842773"/>
            <a:chExt cx="3194022" cy="3581634"/>
          </a:xfrm>
        </p:grpSpPr>
        <p:sp>
          <p:nvSpPr>
            <p:cNvPr id="491" name="원통 490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2" name="원통 491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3" name="원통 492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4" name="원통 493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5" name="정육면체 494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6" name="정육면체 495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97" name="빗면 496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00" name="그룹 499"/>
          <p:cNvGrpSpPr/>
          <p:nvPr/>
        </p:nvGrpSpPr>
        <p:grpSpPr>
          <a:xfrm>
            <a:off x="5729999" y="1760985"/>
            <a:ext cx="787537" cy="823505"/>
            <a:chOff x="1165253" y="842773"/>
            <a:chExt cx="3194022" cy="3581634"/>
          </a:xfrm>
        </p:grpSpPr>
        <p:sp>
          <p:nvSpPr>
            <p:cNvPr id="501" name="원통 500"/>
            <p:cNvSpPr/>
            <p:nvPr/>
          </p:nvSpPr>
          <p:spPr bwMode="auto">
            <a:xfrm>
              <a:off x="2357302" y="842773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2" name="원통 501"/>
            <p:cNvSpPr/>
            <p:nvPr/>
          </p:nvSpPr>
          <p:spPr bwMode="auto">
            <a:xfrm>
              <a:off x="3596188" y="1808205"/>
              <a:ext cx="257612" cy="1989168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3" name="원통 502"/>
            <p:cNvSpPr/>
            <p:nvPr/>
          </p:nvSpPr>
          <p:spPr bwMode="auto">
            <a:xfrm>
              <a:off x="2822711" y="2213178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4" name="원통 503"/>
            <p:cNvSpPr/>
            <p:nvPr/>
          </p:nvSpPr>
          <p:spPr bwMode="auto">
            <a:xfrm>
              <a:off x="1583825" y="1247746"/>
              <a:ext cx="257612" cy="2211229"/>
            </a:xfrm>
            <a:prstGeom prst="can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5" name="정육면체 504"/>
            <p:cNvSpPr/>
            <p:nvPr/>
          </p:nvSpPr>
          <p:spPr bwMode="auto">
            <a:xfrm rot="2350366">
              <a:off x="1879451" y="1204566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6" name="정육면체 505"/>
            <p:cNvSpPr/>
            <p:nvPr/>
          </p:nvSpPr>
          <p:spPr bwMode="auto">
            <a:xfrm rot="2350366">
              <a:off x="1165253" y="1645628"/>
              <a:ext cx="2479824" cy="278775"/>
            </a:xfrm>
            <a:prstGeom prst="cube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07" name="빗면 506"/>
            <p:cNvSpPr/>
            <p:nvPr/>
          </p:nvSpPr>
          <p:spPr bwMode="auto">
            <a:xfrm rot="18449948">
              <a:off x="2527087" y="1285112"/>
              <a:ext cx="486651" cy="543950"/>
            </a:xfrm>
            <a:prstGeom prst="bevel">
              <a:avLst/>
            </a:prstGeom>
            <a:solidFill>
              <a:schemeClr val="accent4">
                <a:lumMod val="20000"/>
                <a:lumOff val="8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512" name="타원 511"/>
          <p:cNvSpPr/>
          <p:nvPr/>
        </p:nvSpPr>
        <p:spPr>
          <a:xfrm>
            <a:off x="2887231" y="61642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3" name="타원 512"/>
          <p:cNvSpPr/>
          <p:nvPr/>
        </p:nvSpPr>
        <p:spPr>
          <a:xfrm>
            <a:off x="5514599" y="41990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4" name="타원 513"/>
          <p:cNvSpPr/>
          <p:nvPr/>
        </p:nvSpPr>
        <p:spPr>
          <a:xfrm>
            <a:off x="7070742" y="61478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5" name="타원 514"/>
          <p:cNvSpPr/>
          <p:nvPr/>
        </p:nvSpPr>
        <p:spPr>
          <a:xfrm>
            <a:off x="4577683" y="60588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16" name="타원 515"/>
          <p:cNvSpPr/>
          <p:nvPr/>
        </p:nvSpPr>
        <p:spPr>
          <a:xfrm>
            <a:off x="4118273" y="52738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24" name="그룹 423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425" name="타원 424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6" name="뺄셈 기호 425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7" name="뺄셈 기호 426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28" name="뺄셈 기호 427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42" name="그룹 541"/>
          <p:cNvGrpSpPr/>
          <p:nvPr/>
        </p:nvGrpSpPr>
        <p:grpSpPr>
          <a:xfrm>
            <a:off x="6073680" y="655369"/>
            <a:ext cx="1211844" cy="216000"/>
            <a:chOff x="5918343" y="655369"/>
            <a:chExt cx="1211844" cy="216000"/>
          </a:xfrm>
        </p:grpSpPr>
        <p:sp>
          <p:nvSpPr>
            <p:cNvPr id="543" name="직사각형 542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44" name="그룹 543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545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46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47" name="그룹 546"/>
          <p:cNvGrpSpPr/>
          <p:nvPr/>
        </p:nvGrpSpPr>
        <p:grpSpPr>
          <a:xfrm>
            <a:off x="101976" y="645354"/>
            <a:ext cx="3039756" cy="148596"/>
            <a:chOff x="101976" y="645354"/>
            <a:chExt cx="3039756" cy="148596"/>
          </a:xfrm>
        </p:grpSpPr>
        <p:sp>
          <p:nvSpPr>
            <p:cNvPr id="548" name="Warning"/>
            <p:cNvSpPr>
              <a:spLocks noChangeAspect="1" noEditPoints="1"/>
            </p:cNvSpPr>
            <p:nvPr/>
          </p:nvSpPr>
          <p:spPr bwMode="auto">
            <a:xfrm>
              <a:off x="2538386" y="645354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9" name="모서리가 둥근 직사각형 548"/>
            <p:cNvSpPr/>
            <p:nvPr/>
          </p:nvSpPr>
          <p:spPr bwMode="auto">
            <a:xfrm>
              <a:off x="101976" y="649950"/>
              <a:ext cx="714849" cy="144000"/>
            </a:xfrm>
            <a:prstGeom prst="roundRect">
              <a:avLst/>
            </a:prstGeom>
            <a:solidFill>
              <a:srgbClr val="FF000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Critical 10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0" name="모서리가 둥근 직사각형 549"/>
            <p:cNvSpPr/>
            <p:nvPr/>
          </p:nvSpPr>
          <p:spPr bwMode="auto">
            <a:xfrm>
              <a:off x="865377" y="649950"/>
              <a:ext cx="714849" cy="144000"/>
            </a:xfrm>
            <a:prstGeom prst="round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Major 23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1" name="모서리가 둥근 직사각형 550"/>
            <p:cNvSpPr/>
            <p:nvPr/>
          </p:nvSpPr>
          <p:spPr bwMode="auto">
            <a:xfrm>
              <a:off x="1640822" y="649950"/>
              <a:ext cx="714849" cy="144000"/>
            </a:xfrm>
            <a:prstGeom prst="roundRect">
              <a:avLst/>
            </a:prstGeom>
            <a:solidFill>
              <a:schemeClr val="accent4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Minor 18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2" name="모서리가 둥근 직사각형 551"/>
            <p:cNvSpPr/>
            <p:nvPr/>
          </p:nvSpPr>
          <p:spPr bwMode="auto">
            <a:xfrm>
              <a:off x="2425332" y="649950"/>
              <a:ext cx="716400" cy="144000"/>
            </a:xfrm>
            <a:prstGeom prst="roundRect">
              <a:avLst/>
            </a:prstGeom>
            <a:solidFill>
              <a:srgbClr val="FF505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800" b="1" smtClean="0">
                  <a:solidFill>
                    <a:schemeClr val="bg1"/>
                  </a:solidFill>
                  <a:latin typeface="맑은 고딕" panose="020B0503020000020004" pitchFamily="50" charset="-127"/>
                  <a:cs typeface="Calibri" pitchFamily="34" charset="0"/>
                </a:rPr>
                <a:t>System 19 </a:t>
              </a:r>
              <a:endParaRPr lang="ko-KR" altLang="en-US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553" name="그룹 552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554" name="직사각형 553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55" name="TextBox 554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556" name="그룹 555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557" name="직사각형 556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558" name="그룹 557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60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0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0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5" name="TextBox 60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59" name="그룹 558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5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00" name="TextBox 5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60" name="그룹 559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59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9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9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95" name="TextBox 59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561" name="그룹 560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587" name="그룹 586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89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91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92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93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90" name="TextBox 589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88" name="TextBox 587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562" name="그룹 561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580" name="그룹 579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582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584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585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86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583" name="TextBox 582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581" name="TextBox 580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563" name="TextBox 562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564" name="TextBox 563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565" name="TextBox 564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566" name="그룹 565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57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7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7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76" name="TextBox 57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67" name="TextBox 566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568" name="그룹 567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57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57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57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71" name="TextBox 57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569" name="TextBox 568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609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610" name="Picture 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8" name="Picture 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27300" y="3803845"/>
            <a:ext cx="367623" cy="41967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519" name="Picture 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493" b="100000" l="0" r="9732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56253" y="4418670"/>
            <a:ext cx="379110" cy="44584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20" name="타원 519"/>
          <p:cNvSpPr/>
          <p:nvPr/>
        </p:nvSpPr>
        <p:spPr>
          <a:xfrm>
            <a:off x="1949078" y="375320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22" name="그룹 521"/>
          <p:cNvGrpSpPr/>
          <p:nvPr/>
        </p:nvGrpSpPr>
        <p:grpSpPr>
          <a:xfrm>
            <a:off x="3397584" y="4292369"/>
            <a:ext cx="422556" cy="130713"/>
            <a:chOff x="1950185" y="2410790"/>
            <a:chExt cx="771093" cy="220181"/>
          </a:xfrm>
        </p:grpSpPr>
        <p:sp>
          <p:nvSpPr>
            <p:cNvPr id="523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4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5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6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7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28" name="그룹 527"/>
          <p:cNvGrpSpPr/>
          <p:nvPr/>
        </p:nvGrpSpPr>
        <p:grpSpPr>
          <a:xfrm>
            <a:off x="2948540" y="6005617"/>
            <a:ext cx="422556" cy="130713"/>
            <a:chOff x="1950185" y="2410790"/>
            <a:chExt cx="771093" cy="220181"/>
          </a:xfrm>
        </p:grpSpPr>
        <p:sp>
          <p:nvSpPr>
            <p:cNvPr id="529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0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1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2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3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41" name="그룹 540"/>
          <p:cNvGrpSpPr/>
          <p:nvPr/>
        </p:nvGrpSpPr>
        <p:grpSpPr>
          <a:xfrm>
            <a:off x="5692661" y="4209957"/>
            <a:ext cx="422556" cy="130713"/>
            <a:chOff x="1950185" y="2410790"/>
            <a:chExt cx="771093" cy="220181"/>
          </a:xfrm>
        </p:grpSpPr>
        <p:sp>
          <p:nvSpPr>
            <p:cNvPr id="611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2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3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4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5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16" name="그룹 615"/>
          <p:cNvGrpSpPr/>
          <p:nvPr/>
        </p:nvGrpSpPr>
        <p:grpSpPr>
          <a:xfrm>
            <a:off x="3390937" y="2780926"/>
            <a:ext cx="422556" cy="130713"/>
            <a:chOff x="1950185" y="2410790"/>
            <a:chExt cx="771093" cy="220181"/>
          </a:xfrm>
        </p:grpSpPr>
        <p:sp>
          <p:nvSpPr>
            <p:cNvPr id="617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8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9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0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21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chemeClr val="tx1">
                <a:lumMod val="75000"/>
                <a:lumOff val="25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521" name="타원 520"/>
          <p:cNvSpPr/>
          <p:nvPr/>
        </p:nvSpPr>
        <p:spPr>
          <a:xfrm>
            <a:off x="3328991" y="44265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3608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Alarm/Alert </a:t>
            </a:r>
            <a:r>
              <a:rPr lang="ko-KR" altLang="en-US" sz="800" smtClean="0">
                <a:latin typeface="+mj-ea"/>
                <a:ea typeface="+mj-ea"/>
              </a:rPr>
              <a:t>표시 정책</a:t>
            </a:r>
            <a:r>
              <a:rPr lang="en-US" altLang="ko-KR" sz="800" smtClean="0">
                <a:latin typeface="+mj-ea"/>
                <a:ea typeface="+mj-ea"/>
              </a:rPr>
              <a:t>(2D/3D LOD 3</a:t>
            </a:r>
            <a:r>
              <a:rPr lang="ko-KR" altLang="en-US" sz="800" smtClean="0">
                <a:latin typeface="+mj-ea"/>
                <a:ea typeface="+mj-ea"/>
              </a:rPr>
              <a:t>단계</a:t>
            </a:r>
            <a:r>
              <a:rPr lang="en-US" altLang="ko-KR" sz="800" smtClean="0">
                <a:latin typeface="+mj-ea"/>
                <a:ea typeface="+mj-ea"/>
              </a:rPr>
              <a:t>)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5201962"/>
              </p:ext>
            </p:extLst>
          </p:nvPr>
        </p:nvGraphicFramePr>
        <p:xfrm>
          <a:off x="7709484" y="849868"/>
          <a:ext cx="2130802" cy="15231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22355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오버 또는 좌클릭 또는 마우스 제스처없는 경우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표시되는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LOD 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 장비별 디스플레이정책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b="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ct val="1000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</a:tbl>
          </a:graphicData>
        </a:graphic>
      </p:graphicFrame>
      <p:sp>
        <p:nvSpPr>
          <p:cNvPr id="555" name="타원 554"/>
          <p:cNvSpPr/>
          <p:nvPr/>
        </p:nvSpPr>
        <p:spPr>
          <a:xfrm>
            <a:off x="129533" y="595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1482557"/>
              </p:ext>
            </p:extLst>
          </p:nvPr>
        </p:nvGraphicFramePr>
        <p:xfrm>
          <a:off x="153974" y="1020390"/>
          <a:ext cx="7380498" cy="2064781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2065"/>
                <a:gridCol w="1497027"/>
                <a:gridCol w="4451406"/>
              </a:tblGrid>
              <a:tr h="232901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장비명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표현방식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1" smtClean="0">
                          <a:solidFill>
                            <a:schemeClr val="bg1"/>
                          </a:solidFill>
                        </a:rPr>
                        <a:t>설명</a:t>
                      </a:r>
                      <a:endParaRPr lang="ko-KR" altLang="en-US" sz="900" b="1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ITV/OTR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rowSpan="3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Alarm/Alert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발생시에만 표기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/>
                        <a:t>Alarm/Alert </a:t>
                      </a:r>
                      <a:r>
                        <a:rPr lang="ko-KR" altLang="en-US" sz="900" baseline="0" smtClean="0"/>
                        <a:t>아이콘은 현재 발생한 </a:t>
                      </a:r>
                      <a:r>
                        <a:rPr lang="en-US" altLang="ko-KR" sz="900" baseline="0" smtClean="0"/>
                        <a:t>Alarm</a:t>
                      </a:r>
                      <a:r>
                        <a:rPr lang="ko-KR" altLang="en-US" sz="900" baseline="0" smtClean="0"/>
                        <a:t>만 </a:t>
                      </a:r>
                      <a:r>
                        <a:rPr lang="en-US" altLang="ko-KR" sz="900" baseline="0" smtClean="0"/>
                        <a:t>Critical&gt;Major&gt;Minor&gt;System</a:t>
                      </a:r>
                      <a:r>
                        <a:rPr lang="ko-KR" altLang="en-US" sz="900" baseline="0" smtClean="0"/>
                        <a:t>순으로 고유색깔로 표시</a:t>
                      </a:r>
                      <a:r>
                        <a:rPr lang="en-US" altLang="ko-KR" sz="900" baseline="0" smtClean="0"/>
                        <a:t>(</a:t>
                      </a:r>
                      <a:r>
                        <a:rPr lang="ko-KR" altLang="en-US" sz="900" baseline="0" smtClean="0"/>
                        <a:t>공통</a:t>
                      </a:r>
                      <a:r>
                        <a:rPr lang="en-US" altLang="ko-KR" sz="900" baseline="0" smtClean="0"/>
                        <a:t>)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RS/EH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QC/TC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algn="ctr" latinLnBrk="1"/>
                      <a:endParaRPr lang="en-US" altLang="ko-KR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 vMerge="1"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endParaRPr lang="ko-KR" altLang="en-US" sz="900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1" smtClean="0"/>
                        <a:t>Vessel</a:t>
                      </a:r>
                      <a:endParaRPr lang="ko-KR" altLang="en-US" sz="900" b="1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171450" indent="-171450" algn="l" latinLnBrk="1">
                        <a:buFontTx/>
                        <a:buChar char="-"/>
                      </a:pPr>
                      <a:r>
                        <a:rPr lang="en-US" altLang="ko-KR" sz="900" baseline="0" smtClean="0">
                          <a:solidFill>
                            <a:srgbClr val="FF0000"/>
                          </a:solidFill>
                        </a:rPr>
                        <a:t>Alarm/Alert Icon </a:t>
                      </a:r>
                      <a:r>
                        <a:rPr lang="ko-KR" altLang="en-US" sz="900" baseline="0" smtClean="0">
                          <a:solidFill>
                            <a:srgbClr val="FF0000"/>
                          </a:solidFill>
                        </a:rPr>
                        <a:t>발생시에만 표기</a:t>
                      </a:r>
                      <a:endParaRPr lang="en-US" altLang="ko-KR" sz="900" baseline="0" smtClean="0">
                        <a:solidFill>
                          <a:srgbClr val="FF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366376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1" smtClean="0"/>
                        <a:t>Yard</a:t>
                      </a:r>
                      <a:endParaRPr lang="ko-KR" altLang="en-US" sz="900" b="1" smtClean="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smtClean="0"/>
                        <a:t>알람별 그래픽효과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900" smtClean="0">
                          <a:solidFill>
                            <a:srgbClr val="FF0000"/>
                          </a:solidFill>
                        </a:rPr>
                        <a:t>- </a:t>
                      </a:r>
                      <a:r>
                        <a:rPr lang="ko-KR" altLang="en-US" sz="900" smtClean="0">
                          <a:solidFill>
                            <a:srgbClr val="FF0000"/>
                          </a:solidFill>
                        </a:rPr>
                        <a:t>표현방식 협의 필요</a:t>
                      </a:r>
                      <a:r>
                        <a:rPr lang="en-US" altLang="ko-KR" sz="900" smtClean="0"/>
                        <a:t>(ex&gt;Yard Reefer Plug-In(PIW) Over, Yard Reefer Plug-Out(POW) Over, Yard Block Congestion)</a:t>
                      </a:r>
                      <a:endParaRPr lang="ko-KR" altLang="en-US" sz="9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94" name="그룹 93"/>
          <p:cNvGrpSpPr/>
          <p:nvPr/>
        </p:nvGrpSpPr>
        <p:grpSpPr>
          <a:xfrm>
            <a:off x="2001206" y="1732406"/>
            <a:ext cx="670905" cy="191573"/>
            <a:chOff x="1950185" y="2410790"/>
            <a:chExt cx="771093" cy="220181"/>
          </a:xfrm>
        </p:grpSpPr>
        <p:sp>
          <p:nvSpPr>
            <p:cNvPr id="95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7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8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9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72829" y="734130"/>
            <a:ext cx="7461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 smtClean="0">
                <a:latin typeface="+mn-ea"/>
              </a:rPr>
              <a:t>● </a:t>
            </a:r>
            <a:r>
              <a:rPr lang="en-US" altLang="ko-KR" sz="1200" b="1" smtClean="0">
                <a:latin typeface="+mj-ea"/>
              </a:rPr>
              <a:t>Display </a:t>
            </a:r>
            <a:r>
              <a:rPr lang="ko-KR" altLang="en-US" sz="1200" b="1" smtClean="0">
                <a:latin typeface="+mj-ea"/>
              </a:rPr>
              <a:t>정책</a:t>
            </a:r>
            <a:r>
              <a:rPr lang="ko-KR" altLang="en-US" sz="1200" b="1" smtClean="0">
                <a:latin typeface="+mn-ea"/>
              </a:rPr>
              <a:t> </a:t>
            </a:r>
          </a:p>
        </p:txBody>
      </p:sp>
      <p:grpSp>
        <p:nvGrpSpPr>
          <p:cNvPr id="13" name="그룹 12"/>
          <p:cNvGrpSpPr/>
          <p:nvPr/>
        </p:nvGrpSpPr>
        <p:grpSpPr>
          <a:xfrm>
            <a:off x="2001206" y="2436413"/>
            <a:ext cx="670905" cy="191573"/>
            <a:chOff x="1950185" y="2410790"/>
            <a:chExt cx="771093" cy="220181"/>
          </a:xfrm>
        </p:grpSpPr>
        <p:sp>
          <p:nvSpPr>
            <p:cNvPr id="14" name="Body"/>
            <p:cNvSpPr>
              <a:spLocks/>
            </p:cNvSpPr>
            <p:nvPr/>
          </p:nvSpPr>
          <p:spPr bwMode="auto">
            <a:xfrm rot="5400000">
              <a:off x="2225641" y="2135334"/>
              <a:ext cx="220181" cy="771093"/>
            </a:xfrm>
            <a:custGeom>
              <a:avLst/>
              <a:gdLst>
                <a:gd name="T0" fmla="*/ 60 w 723"/>
                <a:gd name="T1" fmla="*/ 0 h 2134"/>
                <a:gd name="T2" fmla="*/ 663 w 723"/>
                <a:gd name="T3" fmla="*/ 0 h 2134"/>
                <a:gd name="T4" fmla="*/ 723 w 723"/>
                <a:gd name="T5" fmla="*/ 59 h 2134"/>
                <a:gd name="T6" fmla="*/ 723 w 723"/>
                <a:gd name="T7" fmla="*/ 2075 h 2134"/>
                <a:gd name="T8" fmla="*/ 663 w 723"/>
                <a:gd name="T9" fmla="*/ 2134 h 2134"/>
                <a:gd name="T10" fmla="*/ 60 w 723"/>
                <a:gd name="T11" fmla="*/ 2134 h 2134"/>
                <a:gd name="T12" fmla="*/ 0 w 723"/>
                <a:gd name="T13" fmla="*/ 2075 h 2134"/>
                <a:gd name="T14" fmla="*/ 0 w 723"/>
                <a:gd name="T15" fmla="*/ 59 h 2134"/>
                <a:gd name="T16" fmla="*/ 60 w 723"/>
                <a:gd name="T17" fmla="*/ 0 h 2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3" h="2134">
                  <a:moveTo>
                    <a:pt x="60" y="0"/>
                  </a:moveTo>
                  <a:lnTo>
                    <a:pt x="663" y="0"/>
                  </a:lnTo>
                  <a:cubicBezTo>
                    <a:pt x="696" y="0"/>
                    <a:pt x="723" y="26"/>
                    <a:pt x="723" y="59"/>
                  </a:cubicBezTo>
                  <a:lnTo>
                    <a:pt x="723" y="2075"/>
                  </a:lnTo>
                  <a:cubicBezTo>
                    <a:pt x="723" y="2108"/>
                    <a:pt x="696" y="2134"/>
                    <a:pt x="663" y="2134"/>
                  </a:cubicBezTo>
                  <a:lnTo>
                    <a:pt x="60" y="2134"/>
                  </a:lnTo>
                  <a:cubicBezTo>
                    <a:pt x="27" y="2134"/>
                    <a:pt x="0" y="2108"/>
                    <a:pt x="0" y="2075"/>
                  </a:cubicBezTo>
                  <a:lnTo>
                    <a:pt x="0" y="59"/>
                  </a:lnTo>
                  <a:cubicBezTo>
                    <a:pt x="0" y="26"/>
                    <a:pt x="27" y="0"/>
                    <a:pt x="60" y="0"/>
                  </a:cubicBezTo>
                  <a:close/>
                </a:path>
              </a:pathLst>
            </a:custGeom>
            <a:solidFill>
              <a:srgbClr val="666666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5" name="Red Light"/>
            <p:cNvSpPr>
              <a:spLocks noChangeArrowheads="1"/>
            </p:cNvSpPr>
            <p:nvPr/>
          </p:nvSpPr>
          <p:spPr bwMode="auto">
            <a:xfrm>
              <a:off x="1997676" y="2449366"/>
              <a:ext cx="132583" cy="132583"/>
            </a:xfrm>
            <a:prstGeom prst="ellipse">
              <a:avLst/>
            </a:prstGeom>
            <a:solidFill>
              <a:srgbClr val="FF00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6" name="Red Light"/>
            <p:cNvSpPr>
              <a:spLocks noChangeArrowheads="1"/>
            </p:cNvSpPr>
            <p:nvPr/>
          </p:nvSpPr>
          <p:spPr bwMode="auto">
            <a:xfrm>
              <a:off x="2167112" y="2449366"/>
              <a:ext cx="132583" cy="132583"/>
            </a:xfrm>
            <a:prstGeom prst="ellipse">
              <a:avLst/>
            </a:prstGeom>
            <a:solidFill>
              <a:srgbClr val="00B0F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" name="Red Light"/>
            <p:cNvSpPr>
              <a:spLocks noChangeArrowheads="1"/>
            </p:cNvSpPr>
            <p:nvPr/>
          </p:nvSpPr>
          <p:spPr bwMode="auto">
            <a:xfrm>
              <a:off x="2355611" y="2449366"/>
              <a:ext cx="132583" cy="132583"/>
            </a:xfrm>
            <a:prstGeom prst="ellipse">
              <a:avLst/>
            </a:prstGeom>
            <a:solidFill>
              <a:srgbClr val="FFFF0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" name="Red Light"/>
            <p:cNvSpPr>
              <a:spLocks noChangeArrowheads="1"/>
            </p:cNvSpPr>
            <p:nvPr/>
          </p:nvSpPr>
          <p:spPr bwMode="auto">
            <a:xfrm>
              <a:off x="2533448" y="2449366"/>
              <a:ext cx="132583" cy="132583"/>
            </a:xfrm>
            <a:prstGeom prst="ellipse">
              <a:avLst/>
            </a:prstGeom>
            <a:solidFill>
              <a:srgbClr val="FF5050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2881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168276" y="89012"/>
            <a:ext cx="38939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smtClean="0">
                <a:solidFill>
                  <a:schemeClr val="bg1"/>
                </a:solidFill>
              </a:rPr>
              <a:t>Data View Tab List</a:t>
            </a:r>
            <a:endParaRPr lang="en-US" altLang="ko-KR" b="1">
              <a:solidFill>
                <a:schemeClr val="bg1"/>
              </a:solidFill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127816" y="776836"/>
            <a:ext cx="368353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altLang="ko-KR" sz="1400" b="1" smtClean="0"/>
              <a:t>Tab</a:t>
            </a:r>
            <a:r>
              <a:rPr lang="ko-KR" altLang="en-US" sz="1400" b="1" smtClean="0"/>
              <a:t>으로 표현되는 메뉴</a:t>
            </a:r>
            <a:endParaRPr lang="ko-KR" altLang="en-US" sz="1400" b="1"/>
          </a:p>
        </p:txBody>
      </p:sp>
      <p:graphicFrame>
        <p:nvGraphicFramePr>
          <p:cNvPr id="5" name="표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0632997"/>
              </p:ext>
            </p:extLst>
          </p:nvPr>
        </p:nvGraphicFramePr>
        <p:xfrm>
          <a:off x="272175" y="1200970"/>
          <a:ext cx="4099309" cy="4517654"/>
        </p:xfrm>
        <a:graphic>
          <a:graphicData uri="http://schemas.openxmlformats.org/drawingml/2006/table">
            <a:tbl>
              <a:tblPr/>
              <a:tblGrid>
                <a:gridCol w="637756"/>
                <a:gridCol w="1156610"/>
                <a:gridCol w="1404943"/>
                <a:gridCol w="900000"/>
              </a:tblGrid>
              <a:tr h="145999"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smtClean="0">
                          <a:solidFill>
                            <a:schemeClr val="bg1"/>
                          </a:solidFill>
                          <a:effectLst/>
                          <a:latin typeface="맑은 고딕"/>
                        </a:rPr>
                        <a:t>구분</a:t>
                      </a:r>
                      <a:endParaRPr lang="en-US" sz="800" b="1" i="0" u="none" strike="noStrike">
                        <a:solidFill>
                          <a:schemeClr val="bg1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smtClean="0">
                          <a:solidFill>
                            <a:schemeClr val="bg1"/>
                          </a:solidFill>
                          <a:effectLst/>
                          <a:latin typeface="맑은 고딕"/>
                        </a:rPr>
                        <a:t>1Depth</a:t>
                      </a:r>
                      <a:endParaRPr lang="en-US" sz="800" b="1" i="0" u="none" strike="noStrike">
                        <a:solidFill>
                          <a:schemeClr val="bg1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800" b="1" i="0" u="none" strike="noStrike" smtClean="0">
                          <a:solidFill>
                            <a:schemeClr val="bg1"/>
                          </a:solidFill>
                          <a:effectLst/>
                          <a:latin typeface="맑은 고딕"/>
                        </a:rPr>
                        <a:t>2Depth</a:t>
                      </a:r>
                      <a:endParaRPr lang="en-US" sz="800" b="1" i="0" u="none" strike="noStrike">
                        <a:solidFill>
                          <a:schemeClr val="bg1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ko-KR" altLang="en-US" sz="800" b="1" i="0" u="none" strike="noStrike" smtClean="0">
                          <a:solidFill>
                            <a:schemeClr val="bg1"/>
                          </a:solidFill>
                          <a:effectLst/>
                          <a:latin typeface="맑은 고딕"/>
                        </a:rPr>
                        <a:t>표현방식</a:t>
                      </a:r>
                      <a:endParaRPr lang="en-US" sz="800" b="1" i="0" u="none" strike="noStrike">
                        <a:solidFill>
                          <a:schemeClr val="bg1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tx1"/>
                    </a:solidFill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Data View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Virtual Terminal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Connection List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Log Out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Exit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Monitoring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Joblist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Alram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EquipmentList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OTRList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7684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CCTVList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VesselList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QCLane Assignment Viewer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91998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Rewinder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Screen Capture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Snapshot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Instance Message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Setting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Camera Setting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View Filter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Setup Configuration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Rule Manager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User Account Management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User Authority Setting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Geo-fence(Dynamic Setting)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threshold Setting 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Object Editor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Pop-Up</a:t>
                      </a:r>
                    </a:p>
                  </a:txBody>
                  <a:tcPr marL="9125" marR="9125" marT="91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Help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Manual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ctr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999"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ko-KR" alt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　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sz="800" b="0" i="0" u="none" strike="noStrike">
                          <a:solidFill>
                            <a:srgbClr val="000000"/>
                          </a:solidFill>
                          <a:effectLst/>
                          <a:latin typeface="맑은 고딕"/>
                        </a:rPr>
                        <a:t>Info. VT</a:t>
                      </a: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en-US" altLang="ko-KR" sz="800" b="0" i="0" u="none" strike="noStrike" smtClean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Tab</a:t>
                      </a:r>
                      <a:endParaRPr lang="en-US" sz="800" b="0" i="0" u="none" strike="noStrike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9125" marR="9125" marT="91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pic>
        <p:nvPicPr>
          <p:cNvPr id="1025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4294" y="1147046"/>
            <a:ext cx="4759020" cy="21302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TextBox 5"/>
          <p:cNvSpPr txBox="1"/>
          <p:nvPr/>
        </p:nvSpPr>
        <p:spPr>
          <a:xfrm>
            <a:off x="5915278" y="3236814"/>
            <a:ext cx="267846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900" b="1" smtClean="0"/>
              <a:t>&lt; VT2.0 </a:t>
            </a:r>
            <a:r>
              <a:rPr lang="ko-KR" altLang="en-US" sz="900" b="1" smtClean="0"/>
              <a:t>구성도 </a:t>
            </a:r>
            <a:r>
              <a:rPr lang="en-US" altLang="ko-KR" sz="900" b="1" smtClean="0"/>
              <a:t>&gt;</a:t>
            </a:r>
            <a:endParaRPr lang="ko-KR" altLang="en-US" sz="900" b="1"/>
          </a:p>
        </p:txBody>
      </p:sp>
      <p:sp>
        <p:nvSpPr>
          <p:cNvPr id="8" name="모서리가 둥근 직사각형 7"/>
          <p:cNvSpPr/>
          <p:nvPr/>
        </p:nvSpPr>
        <p:spPr>
          <a:xfrm>
            <a:off x="4904294" y="3948912"/>
            <a:ext cx="4759020" cy="2055378"/>
          </a:xfrm>
          <a:prstGeom prst="roundRect">
            <a:avLst>
              <a:gd name="adj" fmla="val 9058"/>
            </a:avLst>
          </a:prstGeom>
          <a:noFill/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/>
          <p:cNvSpPr txBox="1"/>
          <p:nvPr/>
        </p:nvSpPr>
        <p:spPr>
          <a:xfrm>
            <a:off x="4992786" y="4126937"/>
            <a:ext cx="4588184" cy="1708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000" smtClean="0"/>
              <a:t>Tab</a:t>
            </a:r>
            <a:r>
              <a:rPr lang="ko-KR" altLang="en-US" sz="1000" smtClean="0"/>
              <a:t>방식의 메뉴 </a:t>
            </a:r>
            <a:r>
              <a:rPr lang="en-US" altLang="ko-KR" sz="1000" smtClean="0"/>
              <a:t>2</a:t>
            </a:r>
            <a:r>
              <a:rPr lang="ko-KR" altLang="en-US" sz="1000" smtClean="0"/>
              <a:t>개 이상 활성화 시에만 </a:t>
            </a:r>
            <a:r>
              <a:rPr lang="en-US" altLang="ko-KR" sz="1000" smtClean="0"/>
              <a:t>Tab</a:t>
            </a:r>
            <a:r>
              <a:rPr lang="ko-KR" altLang="en-US" sz="1000" smtClean="0"/>
              <a:t>영역 표시</a:t>
            </a:r>
            <a:endParaRPr lang="en-US" altLang="ko-KR" sz="1000" smtClean="0"/>
          </a:p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000" smtClean="0"/>
              <a:t>메뉴순서와 무관하게 메뉴 활성화 순서순</a:t>
            </a:r>
            <a:r>
              <a:rPr lang="en-US" altLang="ko-KR" sz="1000" smtClean="0"/>
              <a:t>(</a:t>
            </a:r>
            <a:r>
              <a:rPr lang="ko-KR" altLang="en-US" sz="1000" smtClean="0"/>
              <a:t>좌</a:t>
            </a:r>
            <a:r>
              <a:rPr lang="en-US" altLang="ko-KR" sz="1000" smtClean="0">
                <a:sym typeface="Wingdings" pitchFamily="2" charset="2"/>
              </a:rPr>
              <a:t></a:t>
            </a:r>
            <a:r>
              <a:rPr lang="ko-KR" altLang="en-US" sz="1000" smtClean="0">
                <a:sym typeface="Wingdings" pitchFamily="2" charset="2"/>
              </a:rPr>
              <a:t>우</a:t>
            </a:r>
            <a:r>
              <a:rPr lang="en-US" altLang="ko-KR" sz="1000" smtClean="0">
                <a:sym typeface="Wingdings" pitchFamily="2" charset="2"/>
              </a:rPr>
              <a:t>, </a:t>
            </a:r>
            <a:r>
              <a:rPr lang="ko-KR" altLang="en-US" sz="1000" smtClean="0">
                <a:sym typeface="Wingdings" pitchFamily="2" charset="2"/>
              </a:rPr>
              <a:t>가장 최신탭 맨오른쪽 위치</a:t>
            </a:r>
            <a:r>
              <a:rPr lang="en-US" altLang="ko-KR" sz="1000" smtClean="0"/>
              <a:t>)</a:t>
            </a:r>
            <a:r>
              <a:rPr lang="ko-KR" altLang="en-US" sz="1000" smtClean="0"/>
              <a:t>으로 표현</a:t>
            </a:r>
            <a:endParaRPr lang="en-US" altLang="ko-KR" sz="1000" smtClean="0"/>
          </a:p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000" smtClean="0"/>
              <a:t>데이터뷰 가로폭 축소 시 </a:t>
            </a:r>
            <a:r>
              <a:rPr lang="en-US" altLang="ko-KR" sz="1000" smtClean="0"/>
              <a:t>Tab</a:t>
            </a:r>
            <a:r>
              <a:rPr lang="ko-KR" altLang="en-US" sz="1000" smtClean="0"/>
              <a:t>사이즈 축소 및 탭명 말줄임 표시</a:t>
            </a:r>
            <a:endParaRPr lang="en-US" altLang="ko-KR" sz="1000" smtClean="0"/>
          </a:p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ko-KR" altLang="en-US" sz="1000" smtClean="0"/>
              <a:t>데이터뷰 가로폭 축소에서 확대 시 </a:t>
            </a:r>
            <a:r>
              <a:rPr lang="en-US" altLang="ko-KR" sz="1000"/>
              <a:t>Tab</a:t>
            </a:r>
            <a:r>
              <a:rPr lang="ko-KR" altLang="en-US" sz="1000" smtClean="0"/>
              <a:t>사이즈 확대 및 탭명 전체 표시 </a:t>
            </a:r>
            <a:endParaRPr lang="en-US" altLang="ko-KR" sz="1000" smtClean="0"/>
          </a:p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000" smtClean="0"/>
              <a:t>Tab</a:t>
            </a:r>
            <a:r>
              <a:rPr lang="ko-KR" altLang="en-US" sz="1000" smtClean="0"/>
              <a:t>의 순서를 </a:t>
            </a:r>
            <a:r>
              <a:rPr lang="en-US" altLang="ko-KR" sz="1000" smtClean="0"/>
              <a:t>Drag</a:t>
            </a:r>
            <a:r>
              <a:rPr lang="ko-KR" altLang="en-US" sz="1000" smtClean="0"/>
              <a:t>를 통해 조정 가능</a:t>
            </a:r>
            <a:endParaRPr lang="en-US" altLang="ko-KR" sz="1000" smtClean="0"/>
          </a:p>
          <a:p>
            <a:pPr marL="171450" indent="-171450">
              <a:lnSpc>
                <a:spcPct val="150000"/>
              </a:lnSpc>
              <a:buFont typeface="Wingdings" pitchFamily="2" charset="2"/>
              <a:buChar char="§"/>
            </a:pPr>
            <a:r>
              <a:rPr lang="en-US" altLang="ko-KR" sz="1000" smtClean="0"/>
              <a:t>Tab</a:t>
            </a:r>
            <a:r>
              <a:rPr lang="ko-KR" altLang="en-US" sz="1000" smtClean="0"/>
              <a:t>은 </a:t>
            </a:r>
            <a:r>
              <a:rPr lang="en-US" altLang="ko-KR" sz="1000" smtClean="0"/>
              <a:t>WPF </a:t>
            </a:r>
            <a:r>
              <a:rPr lang="ko-KR" altLang="en-US" sz="1000" smtClean="0"/>
              <a:t>외부로 분리 불가   </a:t>
            </a:r>
            <a:endParaRPr lang="ko-KR" altLang="en-US" sz="1000"/>
          </a:p>
        </p:txBody>
      </p:sp>
      <p:sp>
        <p:nvSpPr>
          <p:cNvPr id="11" name="TextBox 10"/>
          <p:cNvSpPr txBox="1"/>
          <p:nvPr/>
        </p:nvSpPr>
        <p:spPr>
          <a:xfrm>
            <a:off x="4894025" y="3624951"/>
            <a:ext cx="36835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ü"/>
            </a:pPr>
            <a:r>
              <a:rPr lang="en-US" altLang="ko-KR" sz="1200" b="1" smtClean="0"/>
              <a:t>Tab </a:t>
            </a:r>
            <a:r>
              <a:rPr lang="ko-KR" altLang="en-US" sz="1200" b="1" smtClean="0"/>
              <a:t>정</a:t>
            </a:r>
            <a:r>
              <a:rPr lang="ko-KR" altLang="en-US" sz="1200" b="1"/>
              <a:t>책</a:t>
            </a:r>
          </a:p>
        </p:txBody>
      </p:sp>
    </p:spTree>
    <p:extLst>
      <p:ext uri="{BB962C8B-B14F-4D97-AF65-F5344CB8AC3E}">
        <p14:creationId xmlns:p14="http://schemas.microsoft.com/office/powerpoint/2010/main" val="33276294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02740" y="3042603"/>
            <a:ext cx="451535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mtClean="0">
                <a:latin typeface="+mn-ea"/>
              </a:rPr>
              <a:t>Data View</a:t>
            </a:r>
            <a:endParaRPr lang="ko-KR" altLang="en-US" sz="40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4278923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로그</a:t>
            </a:r>
            <a:r>
              <a:rPr lang="ko-KR" altLang="en-US" sz="800">
                <a:latin typeface="+mj-ea"/>
                <a:ea typeface="+mj-ea"/>
              </a:rPr>
              <a:t>인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2716797"/>
              </p:ext>
            </p:extLst>
          </p:nvPr>
        </p:nvGraphicFramePr>
        <p:xfrm>
          <a:off x="7709484" y="849870"/>
          <a:ext cx="2130802" cy="518302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팝업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새창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VT2.0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 더블클릭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로그인창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상단 제목표시줄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‘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터미널명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버전정보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)’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User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ID </a:t>
                      </a:r>
                      <a:r>
                        <a:rPr lang="ko-KR" altLang="en-US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lang="en-US" altLang="ko-KR" sz="800" b="1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User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ID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User Password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User Password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마스킹처리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ID/PW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후 버튼클릭 시 정상 입력값인 경우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VT2.0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실행 및 로그인창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불일치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‘</a:t>
                      </a:r>
                      <a:r>
                        <a:rPr lang="en-US" altLang="ko-KR" sz="800" smtClean="0">
                          <a:effectLst/>
                        </a:rPr>
                        <a:t>ID or password does not match’ (check)button</a:t>
                      </a:r>
                      <a:r>
                        <a:rPr lang="en-US" altLang="ko-KR" sz="800" baseline="0" smtClean="0">
                          <a:effectLst/>
                        </a:rPr>
                        <a:t> : </a:t>
                      </a:r>
                      <a:r>
                        <a:rPr lang="ko-KR" altLang="en-US" sz="800" baseline="0" smtClean="0">
                          <a:effectLst/>
                        </a:rPr>
                        <a:t>알럿 닫기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취소버튼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팝업 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 저장 기능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 시 최종 기입력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값 저장 및 재로그인 시 자동출력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ID </a:t>
                      </a: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자동완성 기능 예시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입력 시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유사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아래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유사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ID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오름차순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알파벳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 이상 입력부터 기능 제공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아이디 찾기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 확정 및 상세화 필요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비밀번호 찾기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정책 확정 및 상세화 필요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5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1691235" y="1414665"/>
            <a:ext cx="4266651" cy="2835602"/>
            <a:chOff x="595687" y="1261242"/>
            <a:chExt cx="6668464" cy="4101405"/>
          </a:xfrm>
        </p:grpSpPr>
        <p:sp>
          <p:nvSpPr>
            <p:cNvPr id="6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"/>
              </p:custDataLst>
            </p:nvPr>
          </p:nvSpPr>
          <p:spPr>
            <a:xfrm>
              <a:off x="595687" y="1622750"/>
              <a:ext cx="6668459" cy="373989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9" y="1261242"/>
              <a:ext cx="6668462" cy="36150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(V2.0.0) </a:t>
              </a:r>
              <a:endPara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6934555" y="1364292"/>
              <a:ext cx="153831" cy="13776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419518" y="1924812"/>
            <a:ext cx="27027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smtClean="0">
                <a:latin typeface="+mn-ea"/>
              </a:rPr>
              <a:t>Virtual Terminal</a:t>
            </a:r>
            <a:endParaRPr lang="ko-KR" altLang="en-US" b="1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 bwMode="auto">
          <a:xfrm>
            <a:off x="2314322" y="2329414"/>
            <a:ext cx="2994053" cy="139992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2403335" y="2531715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smtClean="0">
                <a:latin typeface="+mn-ea"/>
              </a:rPr>
              <a:t>User ID</a:t>
            </a:r>
            <a:endParaRPr lang="ko-KR" altLang="en-US" sz="1000" b="1" smtClean="0">
              <a:latin typeface="+mn-ea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2403334" y="2838040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smtClean="0">
                <a:latin typeface="+mn-ea"/>
              </a:rPr>
              <a:t>User PWD</a:t>
            </a:r>
            <a:endParaRPr lang="ko-KR" altLang="en-US" sz="1000" b="1" smtClean="0">
              <a:latin typeface="+mn-ea"/>
            </a:endParaRPr>
          </a:p>
        </p:txBody>
      </p:sp>
      <p:sp>
        <p:nvSpPr>
          <p:cNvPr id="9" name="직사각형 8"/>
          <p:cNvSpPr/>
          <p:nvPr/>
        </p:nvSpPr>
        <p:spPr bwMode="auto">
          <a:xfrm>
            <a:off x="3317735" y="2531715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3317735" y="2825316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Button"/>
          <p:cNvSpPr/>
          <p:nvPr/>
        </p:nvSpPr>
        <p:spPr>
          <a:xfrm>
            <a:off x="3088170" y="3185417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Button"/>
          <p:cNvSpPr/>
          <p:nvPr/>
        </p:nvSpPr>
        <p:spPr>
          <a:xfrm>
            <a:off x="3850209" y="3185417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Cancel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23" name="Checkbox"/>
          <p:cNvGrpSpPr/>
          <p:nvPr/>
        </p:nvGrpSpPr>
        <p:grpSpPr>
          <a:xfrm>
            <a:off x="2534627" y="3478665"/>
            <a:ext cx="604073" cy="173124"/>
            <a:chOff x="863600" y="1284247"/>
            <a:chExt cx="604073" cy="173124"/>
          </a:xfrm>
        </p:grpSpPr>
        <p:grpSp>
          <p:nvGrpSpPr>
            <p:cNvPr id="2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5" name="Text"/>
            <p:cNvSpPr txBox="1"/>
            <p:nvPr/>
          </p:nvSpPr>
          <p:spPr>
            <a:xfrm>
              <a:off x="1057304" y="1284247"/>
              <a:ext cx="410369" cy="173124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900" noProof="1" smtClean="0">
                  <a:latin typeface="+mn-ea"/>
                  <a:cs typeface="Segoe UI" panose="020B0502040204020203" pitchFamily="34" charset="0"/>
                </a:rPr>
                <a:t>Save ID</a:t>
              </a:r>
              <a:endParaRPr lang="en-US" sz="900" noProof="1" smtClean="0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2403335" y="5865631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smtClean="0">
                <a:latin typeface="+mn-ea"/>
              </a:rPr>
              <a:t>User ID</a:t>
            </a:r>
            <a:endParaRPr lang="ko-KR" altLang="en-US" sz="1000" b="1" smtClean="0">
              <a:latin typeface="+mn-ea"/>
            </a:endParaRPr>
          </a:p>
        </p:txBody>
      </p:sp>
      <p:sp>
        <p:nvSpPr>
          <p:cNvPr id="29" name="직사각형 28"/>
          <p:cNvSpPr/>
          <p:nvPr/>
        </p:nvSpPr>
        <p:spPr bwMode="auto">
          <a:xfrm>
            <a:off x="3317735" y="5865631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bla</a:t>
            </a:r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3317735" y="6111852"/>
            <a:ext cx="1836892" cy="49933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bla1928</a:t>
            </a:r>
          </a:p>
          <a:p>
            <a:r>
              <a:rPr lang="en-US" altLang="ko-KR" sz="90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9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labl4921</a:t>
            </a:r>
          </a:p>
          <a:p>
            <a:r>
              <a:rPr lang="en-US" altLang="ko-KR" sz="9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blabla8310</a:t>
            </a:r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직사각형 16"/>
          <p:cNvSpPr/>
          <p:nvPr/>
        </p:nvSpPr>
        <p:spPr bwMode="auto">
          <a:xfrm>
            <a:off x="2451886" y="5575408"/>
            <a:ext cx="2702740" cy="218485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ID </a:t>
            </a:r>
            <a:r>
              <a:rPr lang="ko-KR" altLang="en-US" sz="9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자동완성 기능 예시</a:t>
            </a:r>
            <a:endParaRPr lang="ko-KR" altLang="en-US" sz="9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타원 30"/>
          <p:cNvSpPr/>
          <p:nvPr/>
        </p:nvSpPr>
        <p:spPr>
          <a:xfrm>
            <a:off x="1511236" y="135353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" name="타원 31"/>
          <p:cNvSpPr/>
          <p:nvPr/>
        </p:nvSpPr>
        <p:spPr>
          <a:xfrm>
            <a:off x="3131539" y="249282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" name="타원 32"/>
          <p:cNvSpPr/>
          <p:nvPr/>
        </p:nvSpPr>
        <p:spPr>
          <a:xfrm>
            <a:off x="3131539" y="282531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" name="타원 33"/>
          <p:cNvSpPr/>
          <p:nvPr/>
        </p:nvSpPr>
        <p:spPr>
          <a:xfrm>
            <a:off x="2911159" y="3185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" name="타원 34"/>
          <p:cNvSpPr/>
          <p:nvPr/>
        </p:nvSpPr>
        <p:spPr>
          <a:xfrm>
            <a:off x="4546554" y="318541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6" name="타원 35"/>
          <p:cNvSpPr/>
          <p:nvPr/>
        </p:nvSpPr>
        <p:spPr>
          <a:xfrm>
            <a:off x="2352148" y="34495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7" name="타원 36"/>
          <p:cNvSpPr/>
          <p:nvPr/>
        </p:nvSpPr>
        <p:spPr>
          <a:xfrm>
            <a:off x="2313334" y="58087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8" name="Button"/>
          <p:cNvSpPr/>
          <p:nvPr/>
        </p:nvSpPr>
        <p:spPr>
          <a:xfrm>
            <a:off x="3201367" y="3783053"/>
            <a:ext cx="101520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 ID</a:t>
            </a:r>
            <a:endParaRPr lang="en-US" sz="700" b="1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9" name="Button"/>
          <p:cNvSpPr/>
          <p:nvPr/>
        </p:nvSpPr>
        <p:spPr>
          <a:xfrm>
            <a:off x="4293733" y="3783053"/>
            <a:ext cx="1014642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 Password</a:t>
            </a:r>
            <a:endParaRPr lang="en-US" sz="700" b="1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40" name="타원 39"/>
          <p:cNvSpPr/>
          <p:nvPr/>
        </p:nvSpPr>
        <p:spPr>
          <a:xfrm>
            <a:off x="3028634" y="37632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1" name="타원 40"/>
          <p:cNvSpPr/>
          <p:nvPr/>
        </p:nvSpPr>
        <p:spPr>
          <a:xfrm>
            <a:off x="5308375" y="37632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97569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로그인</a:t>
            </a:r>
            <a:r>
              <a:rPr lang="en-US" altLang="ko-KR" sz="800" smtClean="0">
                <a:latin typeface="+mj-ea"/>
                <a:ea typeface="+mj-ea"/>
              </a:rPr>
              <a:t>&gt;Push Message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3379714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‘Log In(Push Message)’-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39093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" name="직사각형 468"/>
          <p:cNvSpPr/>
          <p:nvPr/>
        </p:nvSpPr>
        <p:spPr bwMode="auto">
          <a:xfrm>
            <a:off x="7184445" y="612028"/>
            <a:ext cx="462798" cy="530546"/>
          </a:xfrm>
          <a:prstGeom prst="rect">
            <a:avLst/>
          </a:prstGeom>
          <a:solidFill>
            <a:srgbClr val="000000">
              <a:alpha val="60000"/>
            </a:srgb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로그아</a:t>
            </a:r>
            <a:r>
              <a:rPr lang="ko-KR" altLang="en-US" sz="800">
                <a:latin typeface="+mj-ea"/>
                <a:ea typeface="+mj-ea"/>
              </a:rPr>
              <a:t>웃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23685239"/>
              </p:ext>
            </p:extLst>
          </p:nvPr>
        </p:nvGraphicFramePr>
        <p:xfrm>
          <a:off x="7709484" y="849870"/>
          <a:ext cx="2130802" cy="27187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Log Out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마우스 오버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2Depth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활성화영역에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‘Log Out’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서비스 중지 및 비활성화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후 로그인 화면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다음 페이지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자유형 5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직사각형 6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직사각형 7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직사각형 8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직사각형 9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직사각형 10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1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1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TextBox 15"/>
          <p:cNvSpPr txBox="1"/>
          <p:nvPr/>
        </p:nvSpPr>
        <p:spPr>
          <a:xfrm>
            <a:off x="443033" y="1259952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7" name="직사각형 16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20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22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TextBox 23"/>
          <p:cNvSpPr txBox="1"/>
          <p:nvPr/>
        </p:nvSpPr>
        <p:spPr>
          <a:xfrm>
            <a:off x="950531" y="1259953"/>
            <a:ext cx="31394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25" name="직사각형 24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직사각형 25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7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28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29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/>
          <p:cNvSpPr txBox="1"/>
          <p:nvPr/>
        </p:nvSpPr>
        <p:spPr>
          <a:xfrm>
            <a:off x="1338743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2" name="직사각형 31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4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3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8" name="TextBox 37"/>
          <p:cNvSpPr txBox="1"/>
          <p:nvPr/>
        </p:nvSpPr>
        <p:spPr>
          <a:xfrm>
            <a:off x="1731901" y="1251486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" name="직사각형 38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직사각형 39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2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4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TextBox 45"/>
          <p:cNvSpPr txBox="1"/>
          <p:nvPr/>
        </p:nvSpPr>
        <p:spPr>
          <a:xfrm>
            <a:off x="2836657" y="1267669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47" name="직사각형 46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직사각형 47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0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51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2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TextBox 53"/>
          <p:cNvSpPr txBox="1"/>
          <p:nvPr/>
        </p:nvSpPr>
        <p:spPr>
          <a:xfrm>
            <a:off x="3244692" y="1267669"/>
            <a:ext cx="3603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55" name="직사각형 54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직사각형 55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8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5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TextBox 61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63" name="직사각형 62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직사각형 63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6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67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8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0" name="TextBox 69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71" name="직사각형 70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직사각형 71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74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75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TextBox 76"/>
          <p:cNvSpPr txBox="1"/>
          <p:nvPr/>
        </p:nvSpPr>
        <p:spPr>
          <a:xfrm>
            <a:off x="5073766" y="1267295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78" name="직사각형 77"/>
          <p:cNvSpPr/>
          <p:nvPr/>
        </p:nvSpPr>
        <p:spPr bwMode="auto">
          <a:xfrm>
            <a:off x="5439794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직사각형 78"/>
          <p:cNvSpPr/>
          <p:nvPr/>
        </p:nvSpPr>
        <p:spPr bwMode="auto">
          <a:xfrm>
            <a:off x="5439794" y="1477701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0" name="Image"/>
          <p:cNvGrpSpPr/>
          <p:nvPr/>
        </p:nvGrpSpPr>
        <p:grpSpPr>
          <a:xfrm>
            <a:off x="5467872" y="1301128"/>
            <a:ext cx="125597" cy="125597"/>
            <a:chOff x="9600101" y="1622168"/>
            <a:chExt cx="1333500" cy="1333500"/>
          </a:xfrm>
        </p:grpSpPr>
        <p:sp>
          <p:nvSpPr>
            <p:cNvPr id="81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82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TextBox 83"/>
          <p:cNvSpPr txBox="1"/>
          <p:nvPr/>
        </p:nvSpPr>
        <p:spPr>
          <a:xfrm>
            <a:off x="5471011" y="1267293"/>
            <a:ext cx="3874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5" name="모서리가 둥근 직사각형 84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모서리가 둥근 직사각형 85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모서리가 둥근 직사각형 86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모서리가 둥근 직사각형 87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모서리가 둥근 직사각형 88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모서리가 둥근 직사각형 89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모서리가 둥근 직사각형 90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모서리가 둥근 직사각형 91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모서리가 둥근 직사각형 92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" name="모서리가 둥근 직사각형 93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" name="모서리가 둥근 직사각형 94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" name="모서리가 둥근 직사각형 95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" name="모서리가 둥근 직사각형 96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모서리가 둥근 직사각형 97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모서리가 둥근 직사각형 98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모서리가 둥근 직사각형 99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모서리가 둥근 직사각형 100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모서리가 둥근 직사각형 101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모서리가 둥근 직사각형 102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모서리가 둥근 직사각형 103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5" name="모서리가 둥근 직사각형 104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6" name="양쪽 모서리가 둥근 사각형 105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직사각형 106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직사각형 107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직사각형 108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양쪽 모서리가 둥근 사각형 109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TextBox 110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2" name="양쪽 모서리가 둥근 사각형 111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양쪽 모서리가 둥근 사각형 112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15" name="양쪽 모서리가 둥근 사각형 114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양쪽 모서리가 둥근 사각형 115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TextBox 116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18" name="양쪽 모서리가 둥근 사각형 117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양쪽 모서리가 둥근 사각형 118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TextBox 119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1" name="양쪽 모서리가 둥근 사각형 120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" name="양쪽 모서리가 둥근 사각형 121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TextBox 122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4" name="양쪽 모서리가 둥근 사각형 123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" name="양쪽 모서리가 둥근 사각형 124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7" name="양쪽 모서리가 둥근 사각형 126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" name="양쪽 모서리가 둥근 사각형 127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" name="TextBox 128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0" name="양쪽 모서리가 둥근 사각형 129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1" name="양쪽 모서리가 둥근 사각형 130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3" name="양쪽 모서리가 둥근 사각형 132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양쪽 모서리가 둥근 사각형 133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TextBox 134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6" name="양쪽 모서리가 둥근 사각형 135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양쪽 모서리가 둥근 사각형 136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TextBox 137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9" name="직사각형 138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0" name="직사각형 139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1" name="양쪽 모서리가 둥근 사각형 140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2" name="직사각형 141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3" name="직사각형 142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직사각형 143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양쪽 모서리가 둥근 사각형 144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47" name="양쪽 모서리가 둥근 사각형 146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8" name="양쪽 모서리가 둥근 사각형 147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0" name="양쪽 모서리가 둥근 사각형 149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1" name="양쪽 모서리가 둥근 사각형 150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3" name="양쪽 모서리가 둥근 사각형 152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4" name="양쪽 모서리가 둥근 사각형 153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6" name="양쪽 모서리가 둥근 사각형 155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양쪽 모서리가 둥근 사각형 156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9" name="양쪽 모서리가 둥근 사각형 158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양쪽 모서리가 둥근 사각형 159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62" name="양쪽 모서리가 둥근 사각형 161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3" name="양쪽 모서리가 둥근 사각형 162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TextBox 163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65" name="양쪽 모서리가 둥근 사각형 164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6" name="양쪽 모서리가 둥근 사각형 165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7" name="TextBox 166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68" name="양쪽 모서리가 둥근 사각형 167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양쪽 모서리가 둥근 사각형 168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5982984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71" name="양쪽 모서리가 둥근 사각형 170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양쪽 모서리가 둥근 사각형 171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3" name="TextBox 172"/>
          <p:cNvSpPr txBox="1"/>
          <p:nvPr/>
        </p:nvSpPr>
        <p:spPr>
          <a:xfrm>
            <a:off x="6427841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74" name="직사각형 173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직사각형 174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양쪽 모서리가 둥근 사각형 175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7" name="직사각형 176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8" name="직사각형 177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직사각형 178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0" name="양쪽 모서리가 둥근 사각형 179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51568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182" name="양쪽 모서리가 둥근 사각형 181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3" name="양쪽 모서리가 둥근 사각형 182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79870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85" name="양쪽 모서리가 둥근 사각형 184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6" name="양쪽 모서리가 둥근 사각형 185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1767886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88" name="양쪽 모서리가 둥근 사각형 187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양쪽 모서리가 둥근 사각형 188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216419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91" name="양쪽 모서리가 둥근 사각형 190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2" name="양쪽 모서리가 둥근 사각형 191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2843740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94" name="양쪽 모서리가 둥근 사각형 193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5" name="양쪽 모서리가 둥근 사각형 194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3450437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97" name="양쪽 모서리가 둥근 사각형 196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8" name="양쪽 모서리가 둥근 사각형 197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441845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0" name="양쪽 모서리가 둥근 사각형 199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1" name="양쪽 모서리가 둥근 사각형 200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470147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3" name="양쪽 모서리가 둥근 사각형 202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4" name="양쪽 모서리가 둥근 사각형 203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572403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6" name="양쪽 모서리가 둥근 사각형 205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7" name="양쪽 모서리가 둥근 사각형 206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626600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9" name="직사각형 208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0" name="직사각형 209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양쪽 모서리가 둥근 사각형 210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직사각형 211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3" name="직사각형 212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직사각형 213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양쪽 모서리가 둥근 사각형 214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17" name="양쪽 모서리가 둥근 사각형 216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양쪽 모서리가 둥근 사각형 217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0" name="양쪽 모서리가 둥근 사각형 219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양쪽 모서리가 둥근 사각형 220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3" name="양쪽 모서리가 둥근 사각형 222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양쪽 모서리가 둥근 사각형 223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6" name="양쪽 모서리가 둥근 사각형 225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양쪽 모서리가 둥근 사각형 226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9" name="양쪽 모서리가 둥근 사각형 228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양쪽 모서리가 둥근 사각형 229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TextBox 230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32" name="양쪽 모서리가 둥근 사각형 231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양쪽 모서리가 둥근 사각형 232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35" name="양쪽 모서리가 둥근 사각형 234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양쪽 모서리가 둥근 사각형 235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38" name="양쪽 모서리가 둥근 사각형 23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양쪽 모서리가 둥근 사각형 23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TextBox 23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41" name="양쪽 모서리가 둥근 사각형 24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3" name="양쪽 모서리가 둥근 사각형 242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TextBox 243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45" name="직사각형 244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6" name="직사각형 245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7" name="양쪽 모서리가 둥근 사각형 246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8" name="직사각형 247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9" name="직사각형 248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0" name="직사각형 249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1" name="양쪽 모서리가 둥근 사각형 250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2" name="TextBox 251"/>
          <p:cNvSpPr txBox="1"/>
          <p:nvPr/>
        </p:nvSpPr>
        <p:spPr>
          <a:xfrm>
            <a:off x="370033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3" name="양쪽 모서리가 둥근 사각형 252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양쪽 모서리가 둥근 사각형 253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5" name="TextBox 254"/>
          <p:cNvSpPr txBox="1"/>
          <p:nvPr/>
        </p:nvSpPr>
        <p:spPr>
          <a:xfrm>
            <a:off x="653049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6" name="양쪽 모서리가 둥근 사각형 255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양쪽 모서리가 둥근 사각형 256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1767886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9" name="양쪽 모서리가 둥근 사각형 258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양쪽 모서리가 둥근 사각형 259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1" name="TextBox 260"/>
          <p:cNvSpPr txBox="1"/>
          <p:nvPr/>
        </p:nvSpPr>
        <p:spPr>
          <a:xfrm>
            <a:off x="205090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62" name="양쪽 모서리가 둥근 사각형 261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양쪽 모서리가 둥근 사각형 262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299748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65" name="양쪽 모서리가 둥근 사각형 264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양쪽 모서리가 둥근 사각형 265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357990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68" name="양쪽 모서리가 둥근 사각형 267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양쪽 모서리가 둥근 사각형 268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4377994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71" name="양쪽 모서리가 둥근 사각형 270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2" name="양쪽 모서리가 둥근 사각형 271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TextBox 272"/>
          <p:cNvSpPr txBox="1"/>
          <p:nvPr/>
        </p:nvSpPr>
        <p:spPr>
          <a:xfrm>
            <a:off x="4855220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74" name="양쪽 모서리가 둥근 사각형 273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5" name="양쪽 모서리가 둥근 사각형 274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TextBox 275"/>
          <p:cNvSpPr txBox="1"/>
          <p:nvPr/>
        </p:nvSpPr>
        <p:spPr>
          <a:xfrm>
            <a:off x="561075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277" name="양쪽 모서리가 둥근 사각형 276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8" name="양쪽 모서리가 둥근 사각형 277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589376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80" name="직사각형 279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1" name="직사각형 280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2" name="양쪽 모서리가 둥근 사각형 281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3" name="직사각형 282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4" name="직사각형 283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5" name="직사각형 284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6" name="양쪽 모서리가 둥근 사각형 285"/>
          <p:cNvSpPr/>
          <p:nvPr/>
        </p:nvSpPr>
        <p:spPr bwMode="auto">
          <a:xfrm>
            <a:off x="390722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7" name="TextBox 286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88" name="양쪽 모서리가 둥근 사각형 287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9" name="양쪽 모서리가 둥근 사각형 288"/>
          <p:cNvSpPr/>
          <p:nvPr/>
        </p:nvSpPr>
        <p:spPr bwMode="auto">
          <a:xfrm>
            <a:off x="803211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0" name="TextBox 289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1" name="양쪽 모서리가 둥근 사각형 290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2" name="양쪽 모서리가 둥근 사각형 291"/>
          <p:cNvSpPr/>
          <p:nvPr/>
        </p:nvSpPr>
        <p:spPr bwMode="auto">
          <a:xfrm>
            <a:off x="151344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3" name="TextBox 292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4" name="양쪽 모서리가 둥근 사각형 293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5" name="양쪽 모서리가 둥근 사각형 294"/>
          <p:cNvSpPr/>
          <p:nvPr/>
        </p:nvSpPr>
        <p:spPr bwMode="auto">
          <a:xfrm>
            <a:off x="193402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6" name="TextBox 295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7" name="양쪽 모서리가 둥근 사각형 296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8" name="양쪽 모서리가 둥근 사각형 297"/>
          <p:cNvSpPr/>
          <p:nvPr/>
        </p:nvSpPr>
        <p:spPr bwMode="auto">
          <a:xfrm>
            <a:off x="29048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9" name="TextBox 298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00" name="양쪽 모서리가 둥근 사각형 299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양쪽 모서리가 둥근 사각형 300"/>
          <p:cNvSpPr/>
          <p:nvPr/>
        </p:nvSpPr>
        <p:spPr bwMode="auto">
          <a:xfrm>
            <a:off x="3471127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2" name="TextBox 301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03" name="양쪽 모서리가 둥근 사각형 302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4" name="양쪽 모서리가 둥근 사각형 303"/>
          <p:cNvSpPr/>
          <p:nvPr/>
        </p:nvSpPr>
        <p:spPr bwMode="auto">
          <a:xfrm>
            <a:off x="4317765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5" name="TextBox 304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06" name="양쪽 모서리가 둥근 사각형 305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7" name="양쪽 모서리가 둥근 사각형 306"/>
          <p:cNvSpPr/>
          <p:nvPr/>
        </p:nvSpPr>
        <p:spPr bwMode="auto">
          <a:xfrm>
            <a:off x="4811173" y="3604116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8" name="TextBox 307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09" name="양쪽 모서리가 둥근 사각형 308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0" name="양쪽 모서리가 둥근 사각형 309"/>
          <p:cNvSpPr/>
          <p:nvPr/>
        </p:nvSpPr>
        <p:spPr bwMode="auto">
          <a:xfrm>
            <a:off x="582565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1" name="TextBox 310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2" name="양쪽 모서리가 둥근 사각형 311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3" name="양쪽 모서리가 둥근 사각형 312"/>
          <p:cNvSpPr/>
          <p:nvPr/>
        </p:nvSpPr>
        <p:spPr bwMode="auto">
          <a:xfrm>
            <a:off x="62866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4" name="TextBox 313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5" name="직사각형 314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6" name="직사각형 315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7" name="직사각형 316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8" name="직사각형 317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9" name="직사각형 318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양쪽 모서리가 둥근 사각형 319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1" name="양쪽 모서리가 둥근 사각형 320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2" name="TextBox 321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23" name="양쪽 모서리가 둥근 사각형 322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4" name="양쪽 모서리가 둥근 사각형 323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5" name="TextBox 324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26" name="양쪽 모서리가 둥근 사각형 325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7" name="양쪽 모서리가 둥근 사각형 326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8" name="TextBox 327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29" name="양쪽 모서리가 둥근 사각형 328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0" name="양쪽 모서리가 둥근 사각형 329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1" name="TextBox 330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32" name="양쪽 모서리가 둥근 사각형 331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3" name="양쪽 모서리가 둥근 사각형 332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4" name="TextBox 333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35" name="양쪽 모서리가 둥근 사각형 334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6" name="양쪽 모서리가 둥근 사각형 335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7" name="TextBox 336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38" name="양쪽 모서리가 둥근 사각형 337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9" name="양쪽 모서리가 둥근 사각형 338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0" name="TextBox 339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41" name="양쪽 모서리가 둥근 사각형 340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2" name="양쪽 모서리가 둥근 사각형 341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3" name="TextBox 342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44" name="양쪽 모서리가 둥근 사각형 343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5" name="양쪽 모서리가 둥근 사각형 344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6" name="TextBox 345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47" name="TextBox 346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48" name="TextBox 347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49" name="TextBox 348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0" name="TextBox 349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1" name="TextBox 350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2" name="TextBox 351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53" name="TextBox 352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4" name="TextBox 353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5" name="TextBox 354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6" name="TextBox 355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7" name="TextBox 356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8" name="TextBox 357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60" name="TextBox 359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61" name="TextBox 360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62" name="TextBox 361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63" name="직사각형 362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4" name="직사각형 363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5" name="직사각형 364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6" name="직사각형 365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7" name="직사각형 366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8" name="직사각형 367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9" name="직사각형 368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0" name="직사각형 369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1" name="직사각형 370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2" name="직사각형 371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3" name="직사각형 372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직사각형 373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직사각형 374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직사각형 375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직사각형 376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직사각형 377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9" name="직사각형 378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0" name="직사각형 379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1" name="직사각형 380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2" name="직사각형 381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3" name="직사각형 382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4" name="직사각형 383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5" name="직사각형 384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6" name="직사각형 385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7" name="직사각형 386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직사각형 387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9" name="직사각형 388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0" name="직사각형 389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1" name="직사각형 390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2" name="직사각형 391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3" name="직사각형 392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4" name="직사각형 393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5" name="직사각형 394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6" name="직사각형 395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7" name="직사각형 396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5239453" y="407006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0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1" name="곱셈 기호 400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2" name="액자 401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3" name="액자 402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4" name="뺄셈 기호 403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5" name="모서리가 둥근 직사각형 404"/>
          <p:cNvSpPr/>
          <p:nvPr/>
        </p:nvSpPr>
        <p:spPr bwMode="auto">
          <a:xfrm>
            <a:off x="11355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6" name="모서리가 둥근 직사각형 405"/>
          <p:cNvSpPr/>
          <p:nvPr/>
        </p:nvSpPr>
        <p:spPr bwMode="auto">
          <a:xfrm>
            <a:off x="87696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7" name="모서리가 둥근 직사각형 406"/>
          <p:cNvSpPr/>
          <p:nvPr/>
        </p:nvSpPr>
        <p:spPr bwMode="auto">
          <a:xfrm>
            <a:off x="165240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0" name="그룹 409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411" name="직사각형 410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12" name="그룹 411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413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14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415" name="모서리가 둥근 직사각형 414"/>
          <p:cNvSpPr/>
          <p:nvPr/>
        </p:nvSpPr>
        <p:spPr bwMode="auto">
          <a:xfrm>
            <a:off x="244543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6" name="그룹 415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17" name="직사각형 416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419" name="직사각형 418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0" name="타원 419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1" name="타원 420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2" name="타원 421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3" name="양쪽 모서리가 둥근 사각형 422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4" name="이등변 삼각형 423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2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26" name="타원 425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7" name="직사각형 426"/>
          <p:cNvSpPr/>
          <p:nvPr/>
        </p:nvSpPr>
        <p:spPr bwMode="auto">
          <a:xfrm>
            <a:off x="7194090" y="609718"/>
            <a:ext cx="453152" cy="2852735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8" name="그룹 427"/>
          <p:cNvGrpSpPr/>
          <p:nvPr/>
        </p:nvGrpSpPr>
        <p:grpSpPr>
          <a:xfrm>
            <a:off x="7133933" y="657110"/>
            <a:ext cx="588027" cy="485464"/>
            <a:chOff x="7133932" y="657110"/>
            <a:chExt cx="588027" cy="485464"/>
          </a:xfrm>
        </p:grpSpPr>
        <p:grpSp>
          <p:nvGrpSpPr>
            <p:cNvPr id="429" name="그룹 428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43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3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3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2" name="TextBox 431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30" name="TextBox 429"/>
            <p:cNvSpPr txBox="1"/>
            <p:nvPr/>
          </p:nvSpPr>
          <p:spPr>
            <a:xfrm>
              <a:off x="7133932" y="869422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Virtual Terminal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36" name="그룹 435"/>
          <p:cNvGrpSpPr/>
          <p:nvPr/>
        </p:nvGrpSpPr>
        <p:grpSpPr>
          <a:xfrm>
            <a:off x="7063263" y="1591185"/>
            <a:ext cx="729368" cy="394413"/>
            <a:chOff x="7063262" y="657110"/>
            <a:chExt cx="729368" cy="394413"/>
          </a:xfrm>
        </p:grpSpPr>
        <p:grpSp>
          <p:nvGrpSpPr>
            <p:cNvPr id="437" name="그룹 436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43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4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4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0" name="TextBox 439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38" name="TextBox 437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Setting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444" name="그룹 443"/>
          <p:cNvGrpSpPr/>
          <p:nvPr/>
        </p:nvGrpSpPr>
        <p:grpSpPr>
          <a:xfrm>
            <a:off x="7063263" y="2027072"/>
            <a:ext cx="729368" cy="394413"/>
            <a:chOff x="7063262" y="657110"/>
            <a:chExt cx="729368" cy="394413"/>
          </a:xfrm>
        </p:grpSpPr>
        <p:grpSp>
          <p:nvGrpSpPr>
            <p:cNvPr id="445" name="그룹 444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44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4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5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extBox 447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46" name="TextBox 445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Rule Manager</a:t>
              </a:r>
            </a:p>
          </p:txBody>
        </p:sp>
      </p:grpSp>
      <p:grpSp>
        <p:nvGrpSpPr>
          <p:cNvPr id="452" name="그룹 451"/>
          <p:cNvGrpSpPr/>
          <p:nvPr/>
        </p:nvGrpSpPr>
        <p:grpSpPr>
          <a:xfrm>
            <a:off x="7063263" y="2446509"/>
            <a:ext cx="729368" cy="394413"/>
            <a:chOff x="7063262" y="657110"/>
            <a:chExt cx="729368" cy="394413"/>
          </a:xfrm>
        </p:grpSpPr>
        <p:grpSp>
          <p:nvGrpSpPr>
            <p:cNvPr id="453" name="그룹 452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45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5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5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56" name="TextBox 455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54" name="TextBox 453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Object Editor</a:t>
              </a:r>
            </a:p>
          </p:txBody>
        </p:sp>
      </p:grpSp>
      <p:grpSp>
        <p:nvGrpSpPr>
          <p:cNvPr id="460" name="그룹 459"/>
          <p:cNvGrpSpPr/>
          <p:nvPr/>
        </p:nvGrpSpPr>
        <p:grpSpPr>
          <a:xfrm>
            <a:off x="7063263" y="2892803"/>
            <a:ext cx="729368" cy="394413"/>
            <a:chOff x="7063262" y="657110"/>
            <a:chExt cx="729368" cy="394413"/>
          </a:xfrm>
        </p:grpSpPr>
        <p:grpSp>
          <p:nvGrpSpPr>
            <p:cNvPr id="461" name="그룹 460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46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6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6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64" name="TextBox 463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62" name="TextBox 461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Help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sp>
        <p:nvSpPr>
          <p:cNvPr id="468" name="Button"/>
          <p:cNvSpPr/>
          <p:nvPr/>
        </p:nvSpPr>
        <p:spPr>
          <a:xfrm>
            <a:off x="7194812" y="3313615"/>
            <a:ext cx="462077" cy="174195"/>
          </a:xfrm>
          <a:prstGeom prst="roundRect">
            <a:avLst>
              <a:gd name="adj" fmla="val 5000"/>
            </a:avLst>
          </a:prstGeom>
          <a:solidFill>
            <a:srgbClr val="FF5050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471" name="그룹 470"/>
          <p:cNvGrpSpPr/>
          <p:nvPr/>
        </p:nvGrpSpPr>
        <p:grpSpPr>
          <a:xfrm>
            <a:off x="7191393" y="1175442"/>
            <a:ext cx="466692" cy="248399"/>
            <a:chOff x="7236927" y="1253816"/>
            <a:chExt cx="466692" cy="248399"/>
          </a:xfrm>
        </p:grpSpPr>
        <p:grpSp>
          <p:nvGrpSpPr>
            <p:cNvPr id="473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475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76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7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4" name="TextBox 473"/>
            <p:cNvSpPr txBox="1"/>
            <p:nvPr/>
          </p:nvSpPr>
          <p:spPr>
            <a:xfrm>
              <a:off x="7236927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sp>
        <p:nvSpPr>
          <p:cNvPr id="472" name="TextBox 471"/>
          <p:cNvSpPr txBox="1"/>
          <p:nvPr/>
        </p:nvSpPr>
        <p:spPr>
          <a:xfrm>
            <a:off x="7056031" y="1387754"/>
            <a:ext cx="729368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>
                <a:solidFill>
                  <a:schemeClr val="bg1"/>
                </a:solidFill>
              </a:rPr>
              <a:t>Monitoring</a:t>
            </a:r>
            <a:endParaRPr lang="ko-KR" altLang="en-US" sz="700" b="1">
              <a:solidFill>
                <a:schemeClr val="bg1"/>
              </a:solidFill>
            </a:endParaRPr>
          </a:p>
        </p:txBody>
      </p:sp>
      <p:pic>
        <p:nvPicPr>
          <p:cNvPr id="47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9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08" name="직사각형 407"/>
          <p:cNvSpPr/>
          <p:nvPr/>
        </p:nvSpPr>
        <p:spPr bwMode="auto">
          <a:xfrm>
            <a:off x="6308688" y="618152"/>
            <a:ext cx="885402" cy="566155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Connection List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- Log Out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- Exit</a:t>
            </a:r>
            <a:endParaRPr lang="en-US" altLang="ko-KR" sz="700" b="1">
              <a:solidFill>
                <a:prstClr val="white"/>
              </a:solidFill>
              <a:latin typeface="맑은 고딕"/>
            </a:endParaRPr>
          </a:p>
        </p:txBody>
      </p:sp>
      <p:sp>
        <p:nvSpPr>
          <p:cNvPr id="409" name="타원 408"/>
          <p:cNvSpPr/>
          <p:nvPr/>
        </p:nvSpPr>
        <p:spPr>
          <a:xfrm>
            <a:off x="6751389" y="811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80257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smtClean="0">
                <a:latin typeface="+mj-ea"/>
                <a:ea typeface="+mj-ea"/>
              </a:rPr>
              <a:t>로그아웃 완료 후 로그인 활성화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43949944"/>
              </p:ext>
            </p:extLst>
          </p:nvPr>
        </p:nvGraphicFramePr>
        <p:xfrm>
          <a:off x="7709484" y="849870"/>
          <a:ext cx="2130802" cy="26044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로그인 화면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로그아웃 시 서비스화면 닫고 로그인화면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설정값 초기화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31" name="타원 30"/>
          <p:cNvSpPr/>
          <p:nvPr/>
        </p:nvSpPr>
        <p:spPr>
          <a:xfrm>
            <a:off x="1516497" y="166460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2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1691235" y="1683356"/>
            <a:ext cx="4266651" cy="2835602"/>
            <a:chOff x="595687" y="1261242"/>
            <a:chExt cx="6668464" cy="4101405"/>
          </a:xfrm>
        </p:grpSpPr>
        <p:sp>
          <p:nvSpPr>
            <p:cNvPr id="2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2"/>
              </p:custDataLst>
            </p:nvPr>
          </p:nvSpPr>
          <p:spPr>
            <a:xfrm>
              <a:off x="595687" y="1622750"/>
              <a:ext cx="6668459" cy="373989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9" y="1261242"/>
              <a:ext cx="6668462" cy="36150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(V2.0.0) </a:t>
              </a:r>
              <a:endPara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4"/>
              </p:custDataLst>
            </p:nvPr>
          </p:nvSpPr>
          <p:spPr bwMode="auto">
            <a:xfrm>
              <a:off x="6934555" y="1364292"/>
              <a:ext cx="153831" cy="137768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2" name="TextBox 31"/>
          <p:cNvSpPr txBox="1"/>
          <p:nvPr/>
        </p:nvSpPr>
        <p:spPr>
          <a:xfrm>
            <a:off x="2419518" y="2193503"/>
            <a:ext cx="27027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smtClean="0">
                <a:latin typeface="+mn-ea"/>
              </a:rPr>
              <a:t>Virtual Terminal</a:t>
            </a:r>
            <a:endParaRPr lang="ko-KR" altLang="en-US" b="1" smtClean="0">
              <a:latin typeface="+mn-ea"/>
            </a:endParaRPr>
          </a:p>
        </p:txBody>
      </p:sp>
      <p:sp>
        <p:nvSpPr>
          <p:cNvPr id="33" name="직사각형 32"/>
          <p:cNvSpPr/>
          <p:nvPr/>
        </p:nvSpPr>
        <p:spPr bwMode="auto">
          <a:xfrm>
            <a:off x="2314322" y="2598105"/>
            <a:ext cx="2994053" cy="139992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403335" y="2800406"/>
            <a:ext cx="6878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smtClean="0">
                <a:latin typeface="+mn-ea"/>
              </a:rPr>
              <a:t>User ID</a:t>
            </a:r>
            <a:endParaRPr lang="ko-KR" altLang="en-US" sz="1000" b="1" smtClean="0">
              <a:latin typeface="+mn-ea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403334" y="3106731"/>
            <a:ext cx="91440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 b="1" smtClean="0">
                <a:latin typeface="+mn-ea"/>
              </a:rPr>
              <a:t>User PWD</a:t>
            </a:r>
            <a:endParaRPr lang="ko-KR" altLang="en-US" sz="1000" b="1" smtClean="0">
              <a:latin typeface="+mn-ea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3317735" y="2800406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직사각형 36"/>
          <p:cNvSpPr/>
          <p:nvPr/>
        </p:nvSpPr>
        <p:spPr bwMode="auto">
          <a:xfrm>
            <a:off x="3317735" y="3094007"/>
            <a:ext cx="1836892" cy="246221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Button"/>
          <p:cNvSpPr/>
          <p:nvPr/>
        </p:nvSpPr>
        <p:spPr>
          <a:xfrm>
            <a:off x="3088170" y="3454108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In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9" name="Button"/>
          <p:cNvSpPr/>
          <p:nvPr/>
        </p:nvSpPr>
        <p:spPr>
          <a:xfrm>
            <a:off x="3850209" y="3454108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Cancel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40" name="Checkbox"/>
          <p:cNvGrpSpPr/>
          <p:nvPr/>
        </p:nvGrpSpPr>
        <p:grpSpPr>
          <a:xfrm>
            <a:off x="2534627" y="3755884"/>
            <a:ext cx="1886475" cy="156068"/>
            <a:chOff x="863600" y="1292775"/>
            <a:chExt cx="1886475" cy="156068"/>
          </a:xfrm>
        </p:grpSpPr>
        <p:grpSp>
          <p:nvGrpSpPr>
            <p:cNvPr id="41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43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4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2" name="Text"/>
            <p:cNvSpPr txBox="1"/>
            <p:nvPr/>
          </p:nvSpPr>
          <p:spPr>
            <a:xfrm>
              <a:off x="1057304" y="1292775"/>
              <a:ext cx="1692771" cy="156068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900" noProof="1">
                  <a:latin typeface="+mn-ea"/>
                  <a:cs typeface="Segoe UI" panose="020B0502040204020203" pitchFamily="34" charset="0"/>
                </a:rPr>
                <a:t>The Log-on Status is maintained </a:t>
              </a:r>
              <a:endParaRPr lang="en-US" sz="900" noProof="1" smtClean="0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50" name="Button"/>
          <p:cNvSpPr/>
          <p:nvPr/>
        </p:nvSpPr>
        <p:spPr>
          <a:xfrm>
            <a:off x="3201367" y="4051744"/>
            <a:ext cx="101520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 ID</a:t>
            </a:r>
            <a:endParaRPr lang="en-US" sz="700" b="1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51" name="Button"/>
          <p:cNvSpPr/>
          <p:nvPr/>
        </p:nvSpPr>
        <p:spPr>
          <a:xfrm>
            <a:off x="4293733" y="4051744"/>
            <a:ext cx="1014642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 Password</a:t>
            </a:r>
            <a:endParaRPr lang="en-US" sz="700" b="1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148056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Virtual Terminal &gt; Connection List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3229113"/>
              </p:ext>
            </p:extLst>
          </p:nvPr>
        </p:nvGraphicFramePr>
        <p:xfrm>
          <a:off x="7709484" y="849870"/>
          <a:ext cx="2130802" cy="29473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Connection List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접속중인 사용자정보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(VT1.0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동일 기능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Type(r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계정등급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User IP, User ID, Role(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터미널명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S/W Version(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소프트웨어 버전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), Connection Time(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접속시각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yyyy-mm-dd hh:mm:ss)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5" name="직사각형 4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</a:t>
            </a:r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ID : blabla3928</a:t>
            </a:r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" name="곱셈 기호 6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액자 7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액자 8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뺄셈 기호 9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1" name="그룹 10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12" name="타원 11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4" name="뺄셈 기호 13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5" name="뺄셈 기호 14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6" name="자유형 15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직사각형 16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직사각형 17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직사각형 18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직사각형 19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타원 21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타원 22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타원 23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타원 24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모서리가 둥근 직사각형 25"/>
          <p:cNvSpPr/>
          <p:nvPr/>
        </p:nvSpPr>
        <p:spPr bwMode="auto">
          <a:xfrm>
            <a:off x="23493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모서리가 둥근 직사각형 26"/>
          <p:cNvSpPr/>
          <p:nvPr/>
        </p:nvSpPr>
        <p:spPr bwMode="auto">
          <a:xfrm>
            <a:off x="99834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모서리가 둥근 직사각형 27"/>
          <p:cNvSpPr/>
          <p:nvPr/>
        </p:nvSpPr>
        <p:spPr bwMode="auto">
          <a:xfrm>
            <a:off x="177378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직사각형 28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3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TextBox 34"/>
          <p:cNvSpPr txBox="1"/>
          <p:nvPr/>
        </p:nvSpPr>
        <p:spPr>
          <a:xfrm>
            <a:off x="443033" y="1251485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6" name="직사각형 35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직사각형 36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8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3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TextBox 41"/>
          <p:cNvSpPr txBox="1"/>
          <p:nvPr/>
        </p:nvSpPr>
        <p:spPr>
          <a:xfrm>
            <a:off x="891262" y="1251486"/>
            <a:ext cx="4231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3" name="직사각형 42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직사각형 43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46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7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TextBox 48"/>
          <p:cNvSpPr txBox="1"/>
          <p:nvPr/>
        </p:nvSpPr>
        <p:spPr>
          <a:xfrm>
            <a:off x="1347210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0" name="직사각형 49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직사각형 50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2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5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TextBox 55"/>
          <p:cNvSpPr txBox="1"/>
          <p:nvPr/>
        </p:nvSpPr>
        <p:spPr>
          <a:xfrm>
            <a:off x="1731901" y="1259953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" name="직사각형 56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직사각형 57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TextBox 58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0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61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2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" name="TextBox 63"/>
          <p:cNvSpPr txBox="1"/>
          <p:nvPr/>
        </p:nvSpPr>
        <p:spPr>
          <a:xfrm>
            <a:off x="2828190" y="1276136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latin typeface="+mn-ea"/>
              </a:rPr>
              <a:t> </a:t>
            </a:r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65" name="직사각형 64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직사각형 65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8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6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7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TextBox 71"/>
          <p:cNvSpPr txBox="1"/>
          <p:nvPr/>
        </p:nvSpPr>
        <p:spPr>
          <a:xfrm>
            <a:off x="3244692" y="1166065"/>
            <a:ext cx="360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ko-KR" sz="700">
              <a:latin typeface="+mn-ea"/>
            </a:endParaRPr>
          </a:p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73" name="직사각형 72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" name="직사각형 73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76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77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78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TextBox 79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81" name="직사각형 80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직사각형 81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84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8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8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8" name="TextBox 87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9" name="직사각형 88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직사각형 89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1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9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9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5" name="TextBox 94"/>
          <p:cNvSpPr txBox="1"/>
          <p:nvPr/>
        </p:nvSpPr>
        <p:spPr>
          <a:xfrm>
            <a:off x="5065299" y="1275762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grpSp>
        <p:nvGrpSpPr>
          <p:cNvPr id="96" name="그룹 95"/>
          <p:cNvGrpSpPr/>
          <p:nvPr/>
        </p:nvGrpSpPr>
        <p:grpSpPr>
          <a:xfrm>
            <a:off x="5439794" y="1240767"/>
            <a:ext cx="410232" cy="355732"/>
            <a:chOff x="412694" y="1216491"/>
            <a:chExt cx="410232" cy="355732"/>
          </a:xfrm>
        </p:grpSpPr>
        <p:sp>
          <p:nvSpPr>
            <p:cNvPr id="97" name="직사각형 96"/>
            <p:cNvSpPr/>
            <p:nvPr/>
          </p:nvSpPr>
          <p:spPr bwMode="auto">
            <a:xfrm>
              <a:off x="412694" y="1216491"/>
              <a:ext cx="291313" cy="35573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8" name="직사각형 97"/>
            <p:cNvSpPr/>
            <p:nvPr/>
          </p:nvSpPr>
          <p:spPr bwMode="auto">
            <a:xfrm>
              <a:off x="412694" y="1453425"/>
              <a:ext cx="291313" cy="114898"/>
            </a:xfrm>
            <a:prstGeom prst="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99" name="Image"/>
            <p:cNvGrpSpPr/>
            <p:nvPr/>
          </p:nvGrpSpPr>
          <p:grpSpPr>
            <a:xfrm>
              <a:off x="440772" y="1276852"/>
              <a:ext cx="125597" cy="125597"/>
              <a:chOff x="9600101" y="1622168"/>
              <a:chExt cx="1333500" cy="1333500"/>
            </a:xfrm>
          </p:grpSpPr>
          <p:sp>
            <p:nvSpPr>
              <p:cNvPr id="101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102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0" name="TextBox 99"/>
            <p:cNvSpPr txBox="1"/>
            <p:nvPr/>
          </p:nvSpPr>
          <p:spPr>
            <a:xfrm>
              <a:off x="435444" y="1243017"/>
              <a:ext cx="387482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2</a:t>
              </a:r>
              <a:endParaRPr lang="ko-KR" altLang="en-US" sz="700" dirty="0" smtClean="0">
                <a:latin typeface="+mn-ea"/>
              </a:endParaRPr>
            </a:p>
          </p:txBody>
        </p:sp>
      </p:grpSp>
      <p:sp>
        <p:nvSpPr>
          <p:cNvPr id="104" name="모서리가 둥근 직사각형 103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5" name="모서리가 둥근 직사각형 104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6" name="모서리가 둥근 직사각형 105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모서리가 둥근 직사각형 106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모서리가 둥근 직사각형 107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모서리가 둥근 직사각형 108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" name="모서리가 둥근 직사각형 109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" name="모서리가 둥근 직사각형 110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" name="모서리가 둥근 직사각형 111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" name="모서리가 둥근 직사각형 112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" name="모서리가 둥근 직사각형 113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" name="모서리가 둥근 직사각형 114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모서리가 둥근 직사각형 115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모서리가 둥근 직사각형 116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모서리가 둥근 직사각형 117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모서리가 둥근 직사각형 118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모서리가 둥근 직사각형 119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" name="모서리가 둥근 직사각형 120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" name="모서리가 둥근 직사각형 121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모서리가 둥근 직사각형 122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4" name="모서리가 둥근 직사각형 123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" name="양쪽 모서리가 둥근 사각형 124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" name="직사각형 125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" name="직사각형 126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" name="직사각형 127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" name="양쪽 모서리가 둥근 사각형 128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TextBox 129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31" name="양쪽 모서리가 둥근 사각형 130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2" name="양쪽 모서리가 둥근 사각형 131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4" name="양쪽 모서리가 둥근 사각형 133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양쪽 모서리가 둥근 사각형 134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TextBox 135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37" name="양쪽 모서리가 둥근 사각형 136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양쪽 모서리가 둥근 사각형 137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9" name="TextBox 138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40" name="양쪽 모서리가 둥근 사각형 139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1" name="양쪽 모서리가 둥근 사각형 140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43" name="양쪽 모서리가 둥근 사각형 142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양쪽 모서리가 둥근 사각형 143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46" name="양쪽 모서리가 둥근 사각형 145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7" name="양쪽 모서리가 둥근 사각형 146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8" name="TextBox 147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49" name="양쪽 모서리가 둥근 사각형 148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0" name="양쪽 모서리가 둥근 사각형 149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1" name="TextBox 150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2" name="양쪽 모서리가 둥근 사각형 151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3" name="양쪽 모서리가 둥근 사각형 152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5" name="양쪽 모서리가 둥근 사각형 154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6" name="양쪽 모서리가 둥근 사각형 155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58" name="직사각형 157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직사각형 158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0" name="양쪽 모서리가 둥근 사각형 159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1" name="직사각형 160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2" name="직사각형 161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3" name="직사각형 162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양쪽 모서리가 둥근 사각형 163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5" name="TextBox 164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66" name="양쪽 모서리가 둥근 사각형 165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7" name="양쪽 모서리가 둥근 사각형 166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69" name="양쪽 모서리가 둥근 사각형 168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양쪽 모서리가 둥근 사각형 169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72" name="양쪽 모서리가 둥근 사각형 171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3" name="양쪽 모서리가 둥근 사각형 172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TextBox 173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75" name="양쪽 모서리가 둥근 사각형 174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양쪽 모서리가 둥근 사각형 175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7" name="TextBox 176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78" name="양쪽 모서리가 둥근 사각형 177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양쪽 모서리가 둥근 사각형 178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81" name="양쪽 모서리가 둥근 사각형 180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2" name="양쪽 모서리가 둥근 사각형 181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84" name="양쪽 모서리가 둥근 사각형 183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5" name="양쪽 모서리가 둥근 사각형 184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87" name="양쪽 모서리가 둥근 사각형 186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8" name="양쪽 모서리가 둥근 사각형 187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5982984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90" name="양쪽 모서리가 둥근 사각형 189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양쪽 모서리가 둥근 사각형 190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2" name="TextBox 191"/>
          <p:cNvSpPr txBox="1"/>
          <p:nvPr/>
        </p:nvSpPr>
        <p:spPr>
          <a:xfrm>
            <a:off x="6427841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93" name="직사각형 192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4" name="직사각형 193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5" name="양쪽 모서리가 둥근 사각형 194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6" name="직사각형 195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7" name="직사각형 196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8" name="직사각형 197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9" name="양쪽 모서리가 둥근 사각형 198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51568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201" name="양쪽 모서리가 둥근 사각형 200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양쪽 모서리가 둥근 사각형 201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79870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4" name="양쪽 모서리가 둥근 사각형 203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5" name="양쪽 모서리가 둥근 사각형 204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1767886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07" name="양쪽 모서리가 둥근 사각형 206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8" name="양쪽 모서리가 둥근 사각형 207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216419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10" name="양쪽 모서리가 둥근 사각형 209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1" name="양쪽 모서리가 둥근 사각형 210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2843740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13" name="양쪽 모서리가 둥근 사각형 212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4" name="양쪽 모서리가 둥근 사각형 213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3450437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16" name="양쪽 모서리가 둥근 사각형 215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양쪽 모서리가 둥근 사각형 216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441845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19" name="양쪽 모서리가 둥근 사각형 218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0" name="양쪽 모서리가 둥근 사각형 219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470147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2" name="양쪽 모서리가 둥근 사각형 221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3" name="양쪽 모서리가 둥근 사각형 222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572403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5" name="양쪽 모서리가 둥근 사각형 224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6" name="양쪽 모서리가 둥근 사각형 225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626600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28" name="직사각형 227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양쪽 모서리가 둥근 사각형 229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2" name="직사각형 231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3" name="직사각형 232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양쪽 모서리가 둥근 사각형 233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36" name="양쪽 모서리가 둥근 사각형 235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양쪽 모서리가 둥근 사각형 236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39" name="양쪽 모서리가 둥근 사각형 238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0" name="양쪽 모서리가 둥근 사각형 239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1" name="TextBox 240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43" name="양쪽 모서리가 둥근 사각형 242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4" name="양쪽 모서리가 둥근 사각형 243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46" name="양쪽 모서리가 둥근 사각형 245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7" name="양쪽 모서리가 둥근 사각형 246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49" name="양쪽 모서리가 둥근 사각형 248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0" name="양쪽 모서리가 둥근 사각형 249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1" name="TextBox 250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2" name="양쪽 모서리가 둥근 사각형 251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3" name="양쪽 모서리가 둥근 사각형 252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4" name="TextBox 253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5" name="양쪽 모서리가 둥근 사각형 254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6" name="양쪽 모서리가 둥근 사각형 255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58" name="양쪽 모서리가 둥근 사각형 25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9" name="양쪽 모서리가 둥근 사각형 25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61" name="양쪽 모서리가 둥근 사각형 26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2" name="양쪽 모서리가 둥근 사각형 261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64" name="직사각형 263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5" name="직사각형 264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6" name="양쪽 모서리가 둥근 사각형 265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7" name="직사각형 266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8" name="직사각형 267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9" name="직사각형 268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0" name="양쪽 모서리가 둥근 사각형 269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370033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72" name="양쪽 모서리가 둥근 사각형 271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3" name="양쪽 모서리가 둥근 사각형 272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4" name="TextBox 273"/>
          <p:cNvSpPr txBox="1"/>
          <p:nvPr/>
        </p:nvSpPr>
        <p:spPr>
          <a:xfrm>
            <a:off x="653049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75" name="양쪽 모서리가 둥근 사각형 274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6" name="양쪽 모서리가 둥근 사각형 275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1767886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78" name="양쪽 모서리가 둥근 사각형 277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9" name="양쪽 모서리가 둥근 사각형 278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0" name="TextBox 279"/>
          <p:cNvSpPr txBox="1"/>
          <p:nvPr/>
        </p:nvSpPr>
        <p:spPr>
          <a:xfrm>
            <a:off x="205090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81" name="양쪽 모서리가 둥근 사각형 280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2" name="양쪽 모서리가 둥근 사각형 281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3" name="TextBox 282"/>
          <p:cNvSpPr txBox="1"/>
          <p:nvPr/>
        </p:nvSpPr>
        <p:spPr>
          <a:xfrm>
            <a:off x="299748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84" name="양쪽 모서리가 둥근 사각형 283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5" name="양쪽 모서리가 둥근 사각형 284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6" name="TextBox 285"/>
          <p:cNvSpPr txBox="1"/>
          <p:nvPr/>
        </p:nvSpPr>
        <p:spPr>
          <a:xfrm>
            <a:off x="357990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87" name="양쪽 모서리가 둥근 사각형 286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8" name="양쪽 모서리가 둥근 사각형 287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9" name="TextBox 288"/>
          <p:cNvSpPr txBox="1"/>
          <p:nvPr/>
        </p:nvSpPr>
        <p:spPr>
          <a:xfrm>
            <a:off x="4377994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0" name="양쪽 모서리가 둥근 사각형 289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1" name="양쪽 모서리가 둥근 사각형 290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2" name="TextBox 291"/>
          <p:cNvSpPr txBox="1"/>
          <p:nvPr/>
        </p:nvSpPr>
        <p:spPr>
          <a:xfrm>
            <a:off x="4855220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3" name="양쪽 모서리가 둥근 사각형 292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4" name="양쪽 모서리가 둥근 사각형 293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5" name="TextBox 294"/>
          <p:cNvSpPr txBox="1"/>
          <p:nvPr/>
        </p:nvSpPr>
        <p:spPr>
          <a:xfrm>
            <a:off x="561075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296" name="양쪽 모서리가 둥근 사각형 295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7" name="양쪽 모서리가 둥근 사각형 296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8" name="TextBox 297"/>
          <p:cNvSpPr txBox="1"/>
          <p:nvPr/>
        </p:nvSpPr>
        <p:spPr>
          <a:xfrm>
            <a:off x="589376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299" name="직사각형 298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0" name="직사각형 299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양쪽 모서리가 둥근 사각형 300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2" name="직사각형 301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3" name="직사각형 302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4" name="직사각형 303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5" name="양쪽 모서리가 둥근 사각형 304"/>
          <p:cNvSpPr/>
          <p:nvPr/>
        </p:nvSpPr>
        <p:spPr bwMode="auto">
          <a:xfrm>
            <a:off x="390722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6" name="TextBox 305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07" name="양쪽 모서리가 둥근 사각형 306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8" name="양쪽 모서리가 둥근 사각형 307"/>
          <p:cNvSpPr/>
          <p:nvPr/>
        </p:nvSpPr>
        <p:spPr bwMode="auto">
          <a:xfrm>
            <a:off x="803211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9" name="TextBox 308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0" name="양쪽 모서리가 둥근 사각형 309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1" name="양쪽 모서리가 둥근 사각형 310"/>
          <p:cNvSpPr/>
          <p:nvPr/>
        </p:nvSpPr>
        <p:spPr bwMode="auto">
          <a:xfrm>
            <a:off x="151344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2" name="TextBox 311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3" name="양쪽 모서리가 둥근 사각형 312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4" name="양쪽 모서리가 둥근 사각형 313"/>
          <p:cNvSpPr/>
          <p:nvPr/>
        </p:nvSpPr>
        <p:spPr bwMode="auto">
          <a:xfrm>
            <a:off x="193402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6" name="양쪽 모서리가 둥근 사각형 315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7" name="양쪽 모서리가 둥근 사각형 316"/>
          <p:cNvSpPr/>
          <p:nvPr/>
        </p:nvSpPr>
        <p:spPr bwMode="auto">
          <a:xfrm>
            <a:off x="29048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8" name="TextBox 317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19" name="양쪽 모서리가 둥근 사각형 318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0" name="양쪽 모서리가 둥근 사각형 319"/>
          <p:cNvSpPr/>
          <p:nvPr/>
        </p:nvSpPr>
        <p:spPr bwMode="auto">
          <a:xfrm>
            <a:off x="3471127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1" name="TextBox 320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22" name="양쪽 모서리가 둥근 사각형 321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3" name="양쪽 모서리가 둥근 사각형 322"/>
          <p:cNvSpPr/>
          <p:nvPr/>
        </p:nvSpPr>
        <p:spPr bwMode="auto">
          <a:xfrm>
            <a:off x="4317765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4" name="TextBox 323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25" name="양쪽 모서리가 둥근 사각형 324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6" name="양쪽 모서리가 둥근 사각형 325"/>
          <p:cNvSpPr/>
          <p:nvPr/>
        </p:nvSpPr>
        <p:spPr bwMode="auto">
          <a:xfrm>
            <a:off x="4811173" y="362951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7" name="TextBox 326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28" name="양쪽 모서리가 둥근 사각형 327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9" name="양쪽 모서리가 둥근 사각형 328"/>
          <p:cNvSpPr/>
          <p:nvPr/>
        </p:nvSpPr>
        <p:spPr bwMode="auto">
          <a:xfrm>
            <a:off x="582565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0" name="TextBox 329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31" name="양쪽 모서리가 둥근 사각형 330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2" name="양쪽 모서리가 둥근 사각형 331"/>
          <p:cNvSpPr/>
          <p:nvPr/>
        </p:nvSpPr>
        <p:spPr bwMode="auto">
          <a:xfrm>
            <a:off x="62866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3" name="TextBox 332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34" name="직사각형 333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5" name="직사각형 334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6" name="직사각형 335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7" name="직사각형 336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8" name="직사각형 337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9" name="양쪽 모서리가 둥근 사각형 338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0" name="양쪽 모서리가 둥근 사각형 339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1" name="TextBox 340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42" name="양쪽 모서리가 둥근 사각형 341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3" name="양쪽 모서리가 둥근 사각형 342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4" name="TextBox 343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45" name="양쪽 모서리가 둥근 사각형 344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6" name="양쪽 모서리가 둥근 사각형 345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7" name="TextBox 346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48" name="양쪽 모서리가 둥근 사각형 347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9" name="양쪽 모서리가 둥근 사각형 348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0" name="TextBox 349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51" name="양쪽 모서리가 둥근 사각형 350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2" name="양쪽 모서리가 둥근 사각형 351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3" name="TextBox 352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54" name="양쪽 모서리가 둥근 사각형 353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5" name="양쪽 모서리가 둥근 사각형 354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6" name="TextBox 355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57" name="양쪽 모서리가 둥근 사각형 356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8" name="양쪽 모서리가 둥근 사각형 357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9" name="TextBox 358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60" name="양쪽 모서리가 둥근 사각형 359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1" name="양쪽 모서리가 둥근 사각형 360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2" name="TextBox 361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A 76%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363" name="양쪽 모서리가 둥근 사각형 362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4" name="양쪽 모서리가 둥근 사각형 363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5" name="TextBox 364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366" name="TextBox 365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7" name="TextBox 366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8" name="TextBox 367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69" name="TextBox 368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0" name="TextBox 369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1" name="TextBox 370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372" name="양쪽 모서리가 둥근 사각형 371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3" name="이등변 삼각형 372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374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85" name="TextBox 384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6" name="TextBox 385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7" name="TextBox 386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8" name="TextBox 387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9" name="TextBox 388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0" name="TextBox 389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1" name="TextBox 390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2" name="TextBox 391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3" name="TextBox 392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4" name="TextBox 393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5" name="모서리가 둥근 직사각형 394"/>
          <p:cNvSpPr/>
          <p:nvPr/>
        </p:nvSpPr>
        <p:spPr bwMode="auto">
          <a:xfrm>
            <a:off x="256681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0" name="직사각형 399"/>
          <p:cNvSpPr/>
          <p:nvPr/>
        </p:nvSpPr>
        <p:spPr bwMode="auto">
          <a:xfrm>
            <a:off x="5918343" y="670767"/>
            <a:ext cx="938474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01" name="그룹 400"/>
          <p:cNvGrpSpPr/>
          <p:nvPr/>
        </p:nvGrpSpPr>
        <p:grpSpPr>
          <a:xfrm>
            <a:off x="6914187" y="655369"/>
            <a:ext cx="216000" cy="216000"/>
            <a:chOff x="7138180" y="889843"/>
            <a:chExt cx="216000" cy="216000"/>
          </a:xfrm>
        </p:grpSpPr>
        <p:sp>
          <p:nvSpPr>
            <p:cNvPr id="402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03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04" name="그룹 40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405" name="직사각형 40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06" name="TextBox 40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410" name="그룹 409"/>
          <p:cNvGrpSpPr/>
          <p:nvPr/>
        </p:nvGrpSpPr>
        <p:grpSpPr>
          <a:xfrm>
            <a:off x="7107498" y="962506"/>
            <a:ext cx="749870" cy="3157262"/>
            <a:chOff x="7107498" y="962506"/>
            <a:chExt cx="749870" cy="3157262"/>
          </a:xfrm>
        </p:grpSpPr>
        <p:sp>
          <p:nvSpPr>
            <p:cNvPr id="411" name="직사각형 410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12" name="그룹 411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45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6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6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59" name="TextBox 45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13" name="그룹 412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45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5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5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54" name="TextBox 45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14" name="그룹 413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44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5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5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9" name="TextBox 44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415" name="그룹 414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441" name="그룹 440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43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45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46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7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44" name="TextBox 443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42" name="TextBox 441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416" name="그룹 415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434" name="그룹 433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43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43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43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4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437" name="TextBox 43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435" name="TextBox 434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417" name="TextBox 416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418" name="TextBox 417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419" name="TextBox 418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420" name="그룹 419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42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3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3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30" name="TextBox 42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21" name="TextBox 42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422" name="그룹 421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42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42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42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25" name="TextBox 42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423" name="TextBox 422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463" name="Camera"/>
          <p:cNvSpPr>
            <a:spLocks noChangeAspect="1" noEditPoints="1"/>
          </p:cNvSpPr>
          <p:nvPr/>
        </p:nvSpPr>
        <p:spPr bwMode="auto">
          <a:xfrm>
            <a:off x="88426" y="5664425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464" name="Picture 2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45213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66" name="직사각형 465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7" name="직사각형 466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8" name="직사각형 467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9" name="직사각형 468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0" name="직사각형 469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1" name="직사각형 470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2" name="직사각형 471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3" name="직사각형 472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4" name="직사각형 473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5" name="직사각형 474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6" name="직사각형 475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7" name="직사각형 476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8" name="직사각형 477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직사각형 478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직사각형 479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1" name="직사각형 480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2" name="직사각형 481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3" name="직사각형 482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4" name="직사각형 483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5" name="직사각형 484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6" name="직사각형 485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7" name="직사각형 486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8" name="직사각형 487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직사각형 488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0" name="직사각형 489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1" name="직사각형 490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2" name="직사각형 491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3" name="직사각형 492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4" name="직사각형 493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5" name="직사각형 494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6" name="직사각형 495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7" name="직사각형 496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직사각형 497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직사각형 498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02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691235" y="1924812"/>
            <a:ext cx="4640787" cy="3759844"/>
            <a:chOff x="595687" y="1261242"/>
            <a:chExt cx="6668464" cy="4101404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503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595687" y="1533884"/>
              <a:ext cx="6668460" cy="382876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4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8" y="1261242"/>
              <a:ext cx="6668463" cy="27264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Connection List</a:t>
              </a:r>
            </a:p>
          </p:txBody>
        </p:sp>
        <p:sp>
          <p:nvSpPr>
            <p:cNvPr id="505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6961126" y="1338960"/>
              <a:ext cx="141429" cy="103902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1747387" y="2237134"/>
            <a:ext cx="95536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User Count : 20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507" name="Button"/>
          <p:cNvSpPr/>
          <p:nvPr/>
        </p:nvSpPr>
        <p:spPr>
          <a:xfrm>
            <a:off x="5428341" y="2214559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Refresh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0437109"/>
              </p:ext>
            </p:extLst>
          </p:nvPr>
        </p:nvGraphicFramePr>
        <p:xfrm>
          <a:off x="1796668" y="2598700"/>
          <a:ext cx="4324470" cy="29718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47868"/>
                <a:gridCol w="849074"/>
                <a:gridCol w="568536"/>
                <a:gridCol w="414062"/>
                <a:gridCol w="744317"/>
                <a:gridCol w="1000613"/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Type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User IP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User</a:t>
                      </a:r>
                      <a:r>
                        <a:rPr lang="en-US" altLang="ko-KR" sz="700" b="1" baseline="0" smtClean="0"/>
                        <a:t> ID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Role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S/W</a:t>
                      </a:r>
                      <a:r>
                        <a:rPr lang="en-US" altLang="ko-KR" sz="700" b="1" baseline="0" smtClean="0"/>
                        <a:t> Version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Connection Time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Super 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116.127.226.16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ach5693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1.0.1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11:05:34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Admin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116.127.226.14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hkjle45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JAT2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1.0.0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/>
                        <a:t>2018-09-12 11:02:30</a:t>
                      </a:r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508" name="Scrollbar" descr="&lt;SmartSettings&gt;&lt;SmartResize enabled=&quot;True&quot; minWidth=&quot;7&quot; minHeight=&quot;6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6181693" y="2199025"/>
            <a:ext cx="144017" cy="3474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509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0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"/>
              </p:custDataLst>
            </p:nvPr>
          </p:nvSpPr>
          <p:spPr>
            <a:xfrm rot="5400000">
              <a:off x="4225438" y="2632620"/>
              <a:ext cx="1826649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1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5"/>
              </p:custDataLst>
            </p:nvPr>
          </p:nvSpPr>
          <p:spPr bwMode="auto">
            <a:xfrm rot="10800000" flipH="1">
              <a:off x="5106760" y="1691778"/>
              <a:ext cx="64008" cy="2399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2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 flipH="1">
              <a:off x="5106760" y="3895634"/>
              <a:ext cx="64008" cy="2399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75" name="타원 374"/>
          <p:cNvSpPr/>
          <p:nvPr/>
        </p:nvSpPr>
        <p:spPr>
          <a:xfrm>
            <a:off x="1596753" y="18794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37064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Virtual Terminal &gt; Exit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6440554"/>
              </p:ext>
            </p:extLst>
          </p:nvPr>
        </p:nvGraphicFramePr>
        <p:xfrm>
          <a:off x="7709484" y="849870"/>
          <a:ext cx="2130802" cy="322468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Exit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로그아웃 및 서비스 종료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메뉴명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팝업 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서비스종료 확인 알럿창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서비스 종료 확인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및 종료 수행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Yes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알럿과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VT2.0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Configuration,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멀티뷰 설정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데이터뷰 설정 등 모든 설정값이 저장되고 재로그인 시 설정값 유지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No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알럿 닫기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496" name="직사각형 495"/>
          <p:cNvSpPr/>
          <p:nvPr/>
        </p:nvSpPr>
        <p:spPr bwMode="auto">
          <a:xfrm>
            <a:off x="7184445" y="612028"/>
            <a:ext cx="462798" cy="530546"/>
          </a:xfrm>
          <a:prstGeom prst="rect">
            <a:avLst/>
          </a:prstGeom>
          <a:solidFill>
            <a:srgbClr val="000000">
              <a:alpha val="60000"/>
            </a:srgb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7" name="직사각형 496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자유형 497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직사각형 498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0" name="직사각형 499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1" name="직사각형 500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2" name="직사각형 501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3" name="직사각형 502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04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50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0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8" name="TextBox 507"/>
          <p:cNvSpPr txBox="1"/>
          <p:nvPr/>
        </p:nvSpPr>
        <p:spPr>
          <a:xfrm>
            <a:off x="443033" y="1259952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09" name="직사각형 508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0" name="직사각형 509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1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51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1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5" name="TextBox 514"/>
          <p:cNvSpPr txBox="1"/>
          <p:nvPr/>
        </p:nvSpPr>
        <p:spPr>
          <a:xfrm>
            <a:off x="950531" y="1259953"/>
            <a:ext cx="31394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16" name="직사각형 515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7" name="직사각형 516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8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51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2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2" name="TextBox 521"/>
          <p:cNvSpPr txBox="1"/>
          <p:nvPr/>
        </p:nvSpPr>
        <p:spPr>
          <a:xfrm>
            <a:off x="1338743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23" name="직사각형 522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4" name="직사각형 523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25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526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27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8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9" name="TextBox 528"/>
          <p:cNvSpPr txBox="1"/>
          <p:nvPr/>
        </p:nvSpPr>
        <p:spPr>
          <a:xfrm>
            <a:off x="1731901" y="1251486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30" name="직사각형 529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1" name="직사각형 530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2" name="TextBox 531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33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534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35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7" name="TextBox 536"/>
          <p:cNvSpPr txBox="1"/>
          <p:nvPr/>
        </p:nvSpPr>
        <p:spPr>
          <a:xfrm>
            <a:off x="2836657" y="1267669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538" name="직사각형 537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9" name="직사각형 538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0" name="TextBox 539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41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54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4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5" name="TextBox 544"/>
          <p:cNvSpPr txBox="1"/>
          <p:nvPr/>
        </p:nvSpPr>
        <p:spPr>
          <a:xfrm>
            <a:off x="3244692" y="1267669"/>
            <a:ext cx="3603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546" name="직사각형 545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7" name="직사각형 546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8" name="TextBox 547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49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550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51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2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3" name="TextBox 552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554" name="직사각형 553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5" name="직사각형 554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6" name="TextBox 555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57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558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59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0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1" name="TextBox 560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62" name="직사각형 561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3" name="직사각형 562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64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56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6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8" name="TextBox 567"/>
          <p:cNvSpPr txBox="1"/>
          <p:nvPr/>
        </p:nvSpPr>
        <p:spPr>
          <a:xfrm>
            <a:off x="5073766" y="1267295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69" name="직사각형 568"/>
          <p:cNvSpPr/>
          <p:nvPr/>
        </p:nvSpPr>
        <p:spPr bwMode="auto">
          <a:xfrm>
            <a:off x="5439794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0" name="직사각형 569"/>
          <p:cNvSpPr/>
          <p:nvPr/>
        </p:nvSpPr>
        <p:spPr bwMode="auto">
          <a:xfrm>
            <a:off x="5439794" y="1477701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71" name="Image"/>
          <p:cNvGrpSpPr/>
          <p:nvPr/>
        </p:nvGrpSpPr>
        <p:grpSpPr>
          <a:xfrm>
            <a:off x="5467872" y="1301128"/>
            <a:ext cx="125597" cy="125597"/>
            <a:chOff x="9600101" y="1622168"/>
            <a:chExt cx="1333500" cy="1333500"/>
          </a:xfrm>
        </p:grpSpPr>
        <p:sp>
          <p:nvSpPr>
            <p:cNvPr id="57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7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TextBox 574"/>
          <p:cNvSpPr txBox="1"/>
          <p:nvPr/>
        </p:nvSpPr>
        <p:spPr>
          <a:xfrm>
            <a:off x="5471011" y="1267293"/>
            <a:ext cx="3874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6" name="모서리가 둥근 직사각형 575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7" name="모서리가 둥근 직사각형 576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8" name="모서리가 둥근 직사각형 577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9" name="모서리가 둥근 직사각형 578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모서리가 둥근 직사각형 579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1" name="모서리가 둥근 직사각형 580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2" name="모서리가 둥근 직사각형 581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3" name="모서리가 둥근 직사각형 582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4" name="모서리가 둥근 직사각형 583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5" name="모서리가 둥근 직사각형 584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6" name="모서리가 둥근 직사각형 585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7" name="모서리가 둥근 직사각형 586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8" name="모서리가 둥근 직사각형 587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9" name="모서리가 둥근 직사각형 588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0" name="모서리가 둥근 직사각형 589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1" name="모서리가 둥근 직사각형 590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2" name="모서리가 둥근 직사각형 591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3" name="모서리가 둥근 직사각형 592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4" name="모서리가 둥근 직사각형 593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5" name="모서리가 둥근 직사각형 594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6" name="모서리가 둥근 직사각형 595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7" name="양쪽 모서리가 둥근 사각형 596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8" name="직사각형 597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9" name="직사각형 598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0" name="직사각형 599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1" name="양쪽 모서리가 둥근 사각형 600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2" name="TextBox 601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03" name="양쪽 모서리가 둥근 사각형 602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4" name="양쪽 모서리가 둥근 사각형 603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5" name="TextBox 604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6" name="양쪽 모서리가 둥근 사각형 605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7" name="양쪽 모서리가 둥근 사각형 606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8" name="TextBox 607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9" name="양쪽 모서리가 둥근 사각형 608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0" name="양쪽 모서리가 둥근 사각형 609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2" name="양쪽 모서리가 둥근 사각형 611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양쪽 모서리가 둥근 사각형 612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4" name="TextBox 613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5" name="양쪽 모서리가 둥근 사각형 614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6" name="양쪽 모서리가 둥근 사각형 615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7" name="TextBox 616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8" name="양쪽 모서리가 둥근 사각형 617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9" name="양쪽 모서리가 둥근 사각형 618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1" name="양쪽 모서리가 둥근 사각형 620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2" name="양쪽 모서리가 둥근 사각형 621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4" name="양쪽 모서리가 둥근 사각형 623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5" name="양쪽 모서리가 둥근 사각형 624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6" name="TextBox 625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7" name="양쪽 모서리가 둥근 사각형 626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8" name="양쪽 모서리가 둥근 사각형 627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9" name="TextBox 628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30" name="직사각형 629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1" name="직사각형 630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2" name="양쪽 모서리가 둥근 사각형 631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3" name="직사각형 632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4" name="직사각형 633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5" name="직사각형 634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6" name="양쪽 모서리가 둥근 사각형 635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7" name="TextBox 636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38" name="양쪽 모서리가 둥근 사각형 637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9" name="양쪽 모서리가 둥근 사각형 638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0" name="TextBox 639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41" name="양쪽 모서리가 둥근 사각형 640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2" name="양쪽 모서리가 둥근 사각형 641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3" name="TextBox 642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44" name="양쪽 모서리가 둥근 사각형 643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5" name="양쪽 모서리가 둥근 사각형 644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6" name="TextBox 645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47" name="양쪽 모서리가 둥근 사각형 646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8" name="양쪽 모서리가 둥근 사각형 647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9" name="TextBox 648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50" name="양쪽 모서리가 둥근 사각형 649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1" name="양쪽 모서리가 둥근 사각형 650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2" name="TextBox 651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53" name="양쪽 모서리가 둥근 사각형 652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양쪽 모서리가 둥근 사각형 653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5" name="TextBox 654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56" name="양쪽 모서리가 둥근 사각형 655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양쪽 모서리가 둥근 사각형 656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TextBox 657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59" name="양쪽 모서리가 둥근 사각형 658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0" name="양쪽 모서리가 둥근 사각형 659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1" name="TextBox 660"/>
          <p:cNvSpPr txBox="1"/>
          <p:nvPr/>
        </p:nvSpPr>
        <p:spPr>
          <a:xfrm>
            <a:off x="5982984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62" name="양쪽 모서리가 둥근 사각형 661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3" name="양쪽 모서리가 둥근 사각형 662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4" name="TextBox 663"/>
          <p:cNvSpPr txBox="1"/>
          <p:nvPr/>
        </p:nvSpPr>
        <p:spPr>
          <a:xfrm>
            <a:off x="6427841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65" name="직사각형 664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6" name="직사각형 665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7" name="양쪽 모서리가 둥근 사각형 666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8" name="직사각형 667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9" name="직사각형 668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0" name="직사각형 669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1" name="양쪽 모서리가 둥근 사각형 670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2" name="TextBox 671"/>
          <p:cNvSpPr txBox="1"/>
          <p:nvPr/>
        </p:nvSpPr>
        <p:spPr>
          <a:xfrm>
            <a:off x="51568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673" name="양쪽 모서리가 둥근 사각형 672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4" name="양쪽 모서리가 둥근 사각형 673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5" name="TextBox 674"/>
          <p:cNvSpPr txBox="1"/>
          <p:nvPr/>
        </p:nvSpPr>
        <p:spPr>
          <a:xfrm>
            <a:off x="79870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76" name="양쪽 모서리가 둥근 사각형 675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7" name="양쪽 모서리가 둥근 사각형 676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8" name="TextBox 677"/>
          <p:cNvSpPr txBox="1"/>
          <p:nvPr/>
        </p:nvSpPr>
        <p:spPr>
          <a:xfrm>
            <a:off x="1767886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79" name="양쪽 모서리가 둥근 사각형 678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0" name="양쪽 모서리가 둥근 사각형 679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1" name="TextBox 680"/>
          <p:cNvSpPr txBox="1"/>
          <p:nvPr/>
        </p:nvSpPr>
        <p:spPr>
          <a:xfrm>
            <a:off x="216419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82" name="양쪽 모서리가 둥근 사각형 681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3" name="양쪽 모서리가 둥근 사각형 682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TextBox 683"/>
          <p:cNvSpPr txBox="1"/>
          <p:nvPr/>
        </p:nvSpPr>
        <p:spPr>
          <a:xfrm>
            <a:off x="2843740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85" name="양쪽 모서리가 둥근 사각형 684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양쪽 모서리가 둥근 사각형 685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7" name="TextBox 686"/>
          <p:cNvSpPr txBox="1"/>
          <p:nvPr/>
        </p:nvSpPr>
        <p:spPr>
          <a:xfrm>
            <a:off x="3450437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88" name="양쪽 모서리가 둥근 사각형 687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9" name="양쪽 모서리가 둥근 사각형 688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0" name="TextBox 689"/>
          <p:cNvSpPr txBox="1"/>
          <p:nvPr/>
        </p:nvSpPr>
        <p:spPr>
          <a:xfrm>
            <a:off x="441845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91" name="양쪽 모서리가 둥근 사각형 690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2" name="양쪽 모서리가 둥근 사각형 691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3" name="TextBox 692"/>
          <p:cNvSpPr txBox="1"/>
          <p:nvPr/>
        </p:nvSpPr>
        <p:spPr>
          <a:xfrm>
            <a:off x="470147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94" name="양쪽 모서리가 둥근 사각형 693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5" name="양쪽 모서리가 둥근 사각형 694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572403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97" name="양쪽 모서리가 둥근 사각형 696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8" name="양쪽 모서리가 둥근 사각형 697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9" name="TextBox 698"/>
          <p:cNvSpPr txBox="1"/>
          <p:nvPr/>
        </p:nvSpPr>
        <p:spPr>
          <a:xfrm>
            <a:off x="626600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00" name="직사각형 699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1" name="직사각형 700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2" name="양쪽 모서리가 둥근 사각형 701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3" name="직사각형 702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4" name="직사각형 703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5" name="직사각형 704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6" name="양쪽 모서리가 둥근 사각형 705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7" name="TextBox 706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08" name="양쪽 모서리가 둥근 사각형 707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9" name="양쪽 모서리가 둥근 사각형 708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0" name="TextBox 709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11" name="양쪽 모서리가 둥근 사각형 710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2" name="양쪽 모서리가 둥근 사각형 711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3" name="TextBox 712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14" name="양쪽 모서리가 둥근 사각형 713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5" name="양쪽 모서리가 둥근 사각형 714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6" name="TextBox 715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17" name="양쪽 모서리가 둥근 사각형 716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8" name="양쪽 모서리가 둥근 사각형 717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9" name="TextBox 718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0" name="양쪽 모서리가 둥근 사각형 719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1" name="양쪽 모서리가 둥근 사각형 720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2" name="TextBox 721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3" name="양쪽 모서리가 둥근 사각형 722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4" name="양쪽 모서리가 둥근 사각형 723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5" name="TextBox 724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6" name="양쪽 모서리가 둥근 사각형 725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7" name="양쪽 모서리가 둥근 사각형 726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8" name="TextBox 727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9" name="양쪽 모서리가 둥근 사각형 728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0" name="양쪽 모서리가 둥근 사각형 729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1" name="TextBox 730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32" name="양쪽 모서리가 둥근 사각형 731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3" name="양쪽 모서리가 둥근 사각형 732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35" name="직사각형 734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6" name="직사각형 735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7" name="양쪽 모서리가 둥근 사각형 736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8" name="직사각형 737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9" name="직사각형 738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0" name="직사각형 739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1" name="양쪽 모서리가 둥근 사각형 740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2" name="TextBox 741"/>
          <p:cNvSpPr txBox="1"/>
          <p:nvPr/>
        </p:nvSpPr>
        <p:spPr>
          <a:xfrm>
            <a:off x="370033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3" name="양쪽 모서리가 둥근 사각형 742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4" name="양쪽 모서리가 둥근 사각형 743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5" name="TextBox 744"/>
          <p:cNvSpPr txBox="1"/>
          <p:nvPr/>
        </p:nvSpPr>
        <p:spPr>
          <a:xfrm>
            <a:off x="653049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6" name="양쪽 모서리가 둥근 사각형 745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7" name="양쪽 모서리가 둥근 사각형 746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8" name="TextBox 747"/>
          <p:cNvSpPr txBox="1"/>
          <p:nvPr/>
        </p:nvSpPr>
        <p:spPr>
          <a:xfrm>
            <a:off x="1767886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9" name="양쪽 모서리가 둥근 사각형 748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0" name="양쪽 모서리가 둥근 사각형 749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1" name="TextBox 750"/>
          <p:cNvSpPr txBox="1"/>
          <p:nvPr/>
        </p:nvSpPr>
        <p:spPr>
          <a:xfrm>
            <a:off x="205090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2" name="양쪽 모서리가 둥근 사각형 751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3" name="양쪽 모서리가 둥근 사각형 752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4" name="TextBox 753"/>
          <p:cNvSpPr txBox="1"/>
          <p:nvPr/>
        </p:nvSpPr>
        <p:spPr>
          <a:xfrm>
            <a:off x="299748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5" name="양쪽 모서리가 둥근 사각형 754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6" name="양쪽 모서리가 둥근 사각형 755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7" name="TextBox 756"/>
          <p:cNvSpPr txBox="1"/>
          <p:nvPr/>
        </p:nvSpPr>
        <p:spPr>
          <a:xfrm>
            <a:off x="357990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8" name="양쪽 모서리가 둥근 사각형 757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9" name="양쪽 모서리가 둥근 사각형 758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0" name="TextBox 759"/>
          <p:cNvSpPr txBox="1"/>
          <p:nvPr/>
        </p:nvSpPr>
        <p:spPr>
          <a:xfrm>
            <a:off x="4377994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1" name="양쪽 모서리가 둥근 사각형 760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2" name="양쪽 모서리가 둥근 사각형 761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3" name="TextBox 762"/>
          <p:cNvSpPr txBox="1"/>
          <p:nvPr/>
        </p:nvSpPr>
        <p:spPr>
          <a:xfrm>
            <a:off x="4855220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4" name="양쪽 모서리가 둥근 사각형 763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5" name="양쪽 모서리가 둥근 사각형 764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6" name="TextBox 765"/>
          <p:cNvSpPr txBox="1"/>
          <p:nvPr/>
        </p:nvSpPr>
        <p:spPr>
          <a:xfrm>
            <a:off x="561075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767" name="양쪽 모서리가 둥근 사각형 766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8" name="양쪽 모서리가 둥근 사각형 767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9" name="TextBox 768"/>
          <p:cNvSpPr txBox="1"/>
          <p:nvPr/>
        </p:nvSpPr>
        <p:spPr>
          <a:xfrm>
            <a:off x="589376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0" name="직사각형 769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1" name="직사각형 770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2" name="양쪽 모서리가 둥근 사각형 771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3" name="직사각형 772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4" name="직사각형 773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5" name="직사각형 774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6" name="양쪽 모서리가 둥근 사각형 775"/>
          <p:cNvSpPr/>
          <p:nvPr/>
        </p:nvSpPr>
        <p:spPr bwMode="auto">
          <a:xfrm>
            <a:off x="390722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7" name="TextBox 776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8" name="양쪽 모서리가 둥근 사각형 777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9" name="양쪽 모서리가 둥근 사각형 778"/>
          <p:cNvSpPr/>
          <p:nvPr/>
        </p:nvSpPr>
        <p:spPr bwMode="auto">
          <a:xfrm>
            <a:off x="803211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0" name="TextBox 779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1" name="양쪽 모서리가 둥근 사각형 780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2" name="양쪽 모서리가 둥근 사각형 781"/>
          <p:cNvSpPr/>
          <p:nvPr/>
        </p:nvSpPr>
        <p:spPr bwMode="auto">
          <a:xfrm>
            <a:off x="151344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3" name="TextBox 782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4" name="양쪽 모서리가 둥근 사각형 783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5" name="양쪽 모서리가 둥근 사각형 784"/>
          <p:cNvSpPr/>
          <p:nvPr/>
        </p:nvSpPr>
        <p:spPr bwMode="auto">
          <a:xfrm>
            <a:off x="193402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6" name="TextBox 785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7" name="양쪽 모서리가 둥근 사각형 786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8" name="양쪽 모서리가 둥근 사각형 787"/>
          <p:cNvSpPr/>
          <p:nvPr/>
        </p:nvSpPr>
        <p:spPr bwMode="auto">
          <a:xfrm>
            <a:off x="29048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9" name="TextBox 788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0" name="양쪽 모서리가 둥근 사각형 789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1" name="양쪽 모서리가 둥근 사각형 790"/>
          <p:cNvSpPr/>
          <p:nvPr/>
        </p:nvSpPr>
        <p:spPr bwMode="auto">
          <a:xfrm>
            <a:off x="3471127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2" name="TextBox 791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3" name="양쪽 모서리가 둥근 사각형 792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4" name="양쪽 모서리가 둥근 사각형 793"/>
          <p:cNvSpPr/>
          <p:nvPr/>
        </p:nvSpPr>
        <p:spPr bwMode="auto">
          <a:xfrm>
            <a:off x="4317765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5" name="TextBox 794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6" name="양쪽 모서리가 둥근 사각형 795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7" name="양쪽 모서리가 둥근 사각형 796"/>
          <p:cNvSpPr/>
          <p:nvPr/>
        </p:nvSpPr>
        <p:spPr bwMode="auto">
          <a:xfrm>
            <a:off x="4811173" y="3604116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8" name="TextBox 797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9" name="양쪽 모서리가 둥근 사각형 798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0" name="양쪽 모서리가 둥근 사각형 799"/>
          <p:cNvSpPr/>
          <p:nvPr/>
        </p:nvSpPr>
        <p:spPr bwMode="auto">
          <a:xfrm>
            <a:off x="582565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1" name="TextBox 800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2" name="양쪽 모서리가 둥근 사각형 801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3" name="양쪽 모서리가 둥근 사각형 802"/>
          <p:cNvSpPr/>
          <p:nvPr/>
        </p:nvSpPr>
        <p:spPr bwMode="auto">
          <a:xfrm>
            <a:off x="62866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4" name="TextBox 803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5" name="직사각형 804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6" name="직사각형 805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7" name="직사각형 806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8" name="직사각형 807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9" name="직사각형 808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0" name="양쪽 모서리가 둥근 사각형 809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1" name="양쪽 모서리가 둥근 사각형 810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2" name="TextBox 811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3" name="양쪽 모서리가 둥근 사각형 812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4" name="양쪽 모서리가 둥근 사각형 813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5" name="TextBox 814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16" name="양쪽 모서리가 둥근 사각형 815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7" name="양쪽 모서리가 둥근 사각형 816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8" name="TextBox 817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19" name="양쪽 모서리가 둥근 사각형 818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0" name="양쪽 모서리가 둥근 사각형 819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1" name="TextBox 820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22" name="양쪽 모서리가 둥근 사각형 821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3" name="양쪽 모서리가 둥근 사각형 822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4" name="TextBox 823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5" name="양쪽 모서리가 둥근 사각형 824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양쪽 모서리가 둥근 사각형 825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7" name="TextBox 826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28" name="양쪽 모서리가 둥근 사각형 827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9" name="양쪽 모서리가 둥근 사각형 828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0" name="TextBox 829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31" name="양쪽 모서리가 둥근 사각형 830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2" name="양쪽 모서리가 둥근 사각형 831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3" name="TextBox 832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4" name="양쪽 모서리가 둥근 사각형 833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5" name="양쪽 모서리가 둥근 사각형 834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6" name="TextBox 835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37" name="TextBox 836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38" name="TextBox 837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39" name="TextBox 838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0" name="TextBox 839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1" name="TextBox 840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2" name="TextBox 841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843" name="TextBox 842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4" name="TextBox 843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5" name="TextBox 844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7" name="TextBox 846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8" name="TextBox 847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49" name="TextBox 848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50" name="TextBox 849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51" name="TextBox 850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52" name="TextBox 851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853" name="직사각형 852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4" name="직사각형 853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5" name="직사각형 854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6" name="직사각형 855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7" name="직사각형 856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8" name="직사각형 857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9" name="직사각형 858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0" name="직사각형 859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1" name="직사각형 860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2" name="직사각형 861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3" name="직사각형 862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4" name="직사각형 863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5" name="직사각형 864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6" name="직사각형 865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7" name="직사각형 866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8" name="직사각형 867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9" name="직사각형 868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0" name="직사각형 869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1" name="직사각형 870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2" name="직사각형 871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3" name="직사각형 872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4" name="직사각형 873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5" name="직사각형 874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6" name="직사각형 875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7" name="직사각형 876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8" name="직사각형 877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9" name="직사각형 878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0" name="직사각형 879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1" name="직사각형 880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2" name="직사각형 881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3" name="직사각형 882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4" name="직사각형 883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5" name="직사각형 884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6" name="직사각형 885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7" name="직사각형 886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8" name="직사각형 887"/>
          <p:cNvSpPr/>
          <p:nvPr/>
        </p:nvSpPr>
        <p:spPr bwMode="auto">
          <a:xfrm>
            <a:off x="5239453" y="407006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9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890" name="곱셈 기호 889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1" name="액자 890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2" name="액자 891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3" name="뺄셈 기호 892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4" name="모서리가 둥근 직사각형 893"/>
          <p:cNvSpPr/>
          <p:nvPr/>
        </p:nvSpPr>
        <p:spPr bwMode="auto">
          <a:xfrm>
            <a:off x="11355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5" name="모서리가 둥근 직사각형 894"/>
          <p:cNvSpPr/>
          <p:nvPr/>
        </p:nvSpPr>
        <p:spPr bwMode="auto">
          <a:xfrm>
            <a:off x="87696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6" name="모서리가 둥근 직사각형 895"/>
          <p:cNvSpPr/>
          <p:nvPr/>
        </p:nvSpPr>
        <p:spPr bwMode="auto">
          <a:xfrm>
            <a:off x="165240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97" name="그룹 896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898" name="직사각형 897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899" name="그룹 898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900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901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902" name="모서리가 둥근 직사각형 901"/>
          <p:cNvSpPr/>
          <p:nvPr/>
        </p:nvSpPr>
        <p:spPr bwMode="auto">
          <a:xfrm>
            <a:off x="244543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3" name="그룹 902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904" name="직사각형 903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05" name="TextBox 904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906" name="직사각형 905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7" name="타원 906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8" name="타원 907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9" name="타원 908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0" name="양쪽 모서리가 둥근 사각형 909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1" name="이등변 삼각형 910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912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13" name="타원 912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4" name="직사각형 913"/>
          <p:cNvSpPr/>
          <p:nvPr/>
        </p:nvSpPr>
        <p:spPr bwMode="auto">
          <a:xfrm>
            <a:off x="7194090" y="609718"/>
            <a:ext cx="453152" cy="2852735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b="1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15" name="그룹 914"/>
          <p:cNvGrpSpPr/>
          <p:nvPr/>
        </p:nvGrpSpPr>
        <p:grpSpPr>
          <a:xfrm>
            <a:off x="7133933" y="657110"/>
            <a:ext cx="588027" cy="485464"/>
            <a:chOff x="7133932" y="657110"/>
            <a:chExt cx="588027" cy="485464"/>
          </a:xfrm>
        </p:grpSpPr>
        <p:grpSp>
          <p:nvGrpSpPr>
            <p:cNvPr id="916" name="그룹 915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91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92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92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19" name="TextBox 918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917" name="TextBox 916"/>
            <p:cNvSpPr txBox="1"/>
            <p:nvPr/>
          </p:nvSpPr>
          <p:spPr>
            <a:xfrm>
              <a:off x="7133932" y="869422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Virtual Terminal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23" name="그룹 922"/>
          <p:cNvGrpSpPr/>
          <p:nvPr/>
        </p:nvGrpSpPr>
        <p:grpSpPr>
          <a:xfrm>
            <a:off x="7063263" y="1591185"/>
            <a:ext cx="729368" cy="394413"/>
            <a:chOff x="7063262" y="657110"/>
            <a:chExt cx="729368" cy="394413"/>
          </a:xfrm>
        </p:grpSpPr>
        <p:grpSp>
          <p:nvGrpSpPr>
            <p:cNvPr id="924" name="그룹 923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92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92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92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27" name="TextBox 926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925" name="TextBox 924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>
                  <a:solidFill>
                    <a:schemeClr val="bg1"/>
                  </a:solidFill>
                </a:rPr>
                <a:t>Setting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grpSp>
        <p:nvGrpSpPr>
          <p:cNvPr id="931" name="그룹 930"/>
          <p:cNvGrpSpPr/>
          <p:nvPr/>
        </p:nvGrpSpPr>
        <p:grpSpPr>
          <a:xfrm>
            <a:off x="7063263" y="2027072"/>
            <a:ext cx="729368" cy="394413"/>
            <a:chOff x="7063262" y="657110"/>
            <a:chExt cx="729368" cy="394413"/>
          </a:xfrm>
        </p:grpSpPr>
        <p:grpSp>
          <p:nvGrpSpPr>
            <p:cNvPr id="932" name="그룹 931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93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93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93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35" name="TextBox 934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933" name="TextBox 932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Rule Manager</a:t>
              </a:r>
            </a:p>
          </p:txBody>
        </p:sp>
      </p:grpSp>
      <p:grpSp>
        <p:nvGrpSpPr>
          <p:cNvPr id="939" name="그룹 938"/>
          <p:cNvGrpSpPr/>
          <p:nvPr/>
        </p:nvGrpSpPr>
        <p:grpSpPr>
          <a:xfrm>
            <a:off x="7063263" y="2446509"/>
            <a:ext cx="729368" cy="394413"/>
            <a:chOff x="7063262" y="657110"/>
            <a:chExt cx="729368" cy="394413"/>
          </a:xfrm>
        </p:grpSpPr>
        <p:grpSp>
          <p:nvGrpSpPr>
            <p:cNvPr id="940" name="그룹 939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94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94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94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43" name="TextBox 942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941" name="TextBox 940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Object Editor</a:t>
              </a:r>
            </a:p>
          </p:txBody>
        </p:sp>
      </p:grpSp>
      <p:grpSp>
        <p:nvGrpSpPr>
          <p:cNvPr id="947" name="그룹 946"/>
          <p:cNvGrpSpPr/>
          <p:nvPr/>
        </p:nvGrpSpPr>
        <p:grpSpPr>
          <a:xfrm>
            <a:off x="7063263" y="2892803"/>
            <a:ext cx="729368" cy="394413"/>
            <a:chOff x="7063262" y="657110"/>
            <a:chExt cx="729368" cy="394413"/>
          </a:xfrm>
        </p:grpSpPr>
        <p:grpSp>
          <p:nvGrpSpPr>
            <p:cNvPr id="948" name="그룹 947"/>
            <p:cNvGrpSpPr/>
            <p:nvPr/>
          </p:nvGrpSpPr>
          <p:grpSpPr>
            <a:xfrm>
              <a:off x="7198624" y="657110"/>
              <a:ext cx="466692" cy="248399"/>
              <a:chOff x="7236927" y="1253816"/>
              <a:chExt cx="466692" cy="248399"/>
            </a:xfrm>
          </p:grpSpPr>
          <p:grpSp>
            <p:nvGrpSpPr>
              <p:cNvPr id="95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95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95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951" name="TextBox 950"/>
              <p:cNvSpPr txBox="1"/>
              <p:nvPr/>
            </p:nvSpPr>
            <p:spPr>
              <a:xfrm>
                <a:off x="7236927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949" name="TextBox 948"/>
            <p:cNvSpPr txBox="1"/>
            <p:nvPr/>
          </p:nvSpPr>
          <p:spPr>
            <a:xfrm>
              <a:off x="7063262" y="869422"/>
              <a:ext cx="729368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>
                  <a:solidFill>
                    <a:schemeClr val="bg1"/>
                  </a:solidFill>
                </a:rPr>
                <a:t>Help</a:t>
              </a:r>
              <a:endParaRPr lang="ko-KR" altLang="en-US" sz="700" b="1">
                <a:solidFill>
                  <a:schemeClr val="bg1"/>
                </a:solidFill>
              </a:endParaRPr>
            </a:p>
          </p:txBody>
        </p:sp>
      </p:grpSp>
      <p:sp>
        <p:nvSpPr>
          <p:cNvPr id="955" name="Button"/>
          <p:cNvSpPr/>
          <p:nvPr/>
        </p:nvSpPr>
        <p:spPr>
          <a:xfrm>
            <a:off x="7194812" y="3313615"/>
            <a:ext cx="462077" cy="174195"/>
          </a:xfrm>
          <a:prstGeom prst="roundRect">
            <a:avLst>
              <a:gd name="adj" fmla="val 5000"/>
            </a:avLst>
          </a:prstGeom>
          <a:solidFill>
            <a:srgbClr val="FF5050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956" name="그룹 955"/>
          <p:cNvGrpSpPr/>
          <p:nvPr/>
        </p:nvGrpSpPr>
        <p:grpSpPr>
          <a:xfrm>
            <a:off x="7191393" y="1175442"/>
            <a:ext cx="466692" cy="248399"/>
            <a:chOff x="7236927" y="1253816"/>
            <a:chExt cx="466692" cy="248399"/>
          </a:xfrm>
        </p:grpSpPr>
        <p:grpSp>
          <p:nvGrpSpPr>
            <p:cNvPr id="957" name="Image"/>
            <p:cNvGrpSpPr/>
            <p:nvPr/>
          </p:nvGrpSpPr>
          <p:grpSpPr>
            <a:xfrm>
              <a:off x="7333671" y="1253816"/>
              <a:ext cx="248399" cy="248399"/>
              <a:chOff x="9600101" y="1622168"/>
              <a:chExt cx="1333500" cy="1333500"/>
            </a:xfrm>
          </p:grpSpPr>
          <p:sp>
            <p:nvSpPr>
              <p:cNvPr id="959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960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1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58" name="TextBox 957"/>
            <p:cNvSpPr txBox="1"/>
            <p:nvPr/>
          </p:nvSpPr>
          <p:spPr>
            <a:xfrm>
              <a:off x="7236927" y="1301286"/>
              <a:ext cx="466692" cy="1846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600" smtClean="0">
                  <a:latin typeface="+mn-ea"/>
                </a:rPr>
                <a:t>Image</a:t>
              </a:r>
              <a:endParaRPr lang="ko-KR" altLang="en-US" sz="600" dirty="0" smtClean="0">
                <a:latin typeface="+mn-ea"/>
              </a:endParaRPr>
            </a:p>
          </p:txBody>
        </p:sp>
      </p:grpSp>
      <p:sp>
        <p:nvSpPr>
          <p:cNvPr id="962" name="TextBox 961"/>
          <p:cNvSpPr txBox="1"/>
          <p:nvPr/>
        </p:nvSpPr>
        <p:spPr>
          <a:xfrm>
            <a:off x="7056031" y="1387754"/>
            <a:ext cx="729368" cy="18210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>
                <a:solidFill>
                  <a:schemeClr val="bg1"/>
                </a:solidFill>
              </a:rPr>
              <a:t>Monitoring</a:t>
            </a:r>
            <a:endParaRPr lang="ko-KR" altLang="en-US" sz="700" b="1">
              <a:solidFill>
                <a:schemeClr val="bg1"/>
              </a:solidFill>
            </a:endParaRPr>
          </a:p>
        </p:txBody>
      </p:sp>
      <p:pic>
        <p:nvPicPr>
          <p:cNvPr id="963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64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65" name="직사각형 964"/>
          <p:cNvSpPr/>
          <p:nvPr/>
        </p:nvSpPr>
        <p:spPr bwMode="auto">
          <a:xfrm>
            <a:off x="6308688" y="618152"/>
            <a:ext cx="885402" cy="566155"/>
          </a:xfrm>
          <a:prstGeom prst="rect">
            <a:avLst/>
          </a:prstGeom>
          <a:solidFill>
            <a:srgbClr val="000000">
              <a:alpha val="50000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t"/>
          <a:lstStyle/>
          <a:p>
            <a:pPr lvl="0">
              <a:lnSpc>
                <a:spcPct val="150000"/>
              </a:lnSpc>
            </a:pPr>
            <a:r>
              <a:rPr lang="en-US" altLang="ko-KR" sz="700" b="1">
                <a:solidFill>
                  <a:prstClr val="white"/>
                </a:solidFill>
                <a:latin typeface="맑은 고딕"/>
              </a:rPr>
              <a:t>- Connection List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- Log Out</a:t>
            </a:r>
          </a:p>
          <a:p>
            <a:pPr lvl="0">
              <a:lnSpc>
                <a:spcPct val="150000"/>
              </a:lnSpc>
            </a:pPr>
            <a:r>
              <a:rPr lang="en-US" altLang="ko-KR" sz="700" b="1" smtClean="0">
                <a:solidFill>
                  <a:prstClr val="white"/>
                </a:solidFill>
                <a:latin typeface="맑은 고딕"/>
              </a:rPr>
              <a:t>- Exit</a:t>
            </a:r>
            <a:endParaRPr lang="en-US" altLang="ko-KR" sz="700" b="1">
              <a:solidFill>
                <a:prstClr val="white"/>
              </a:solidFill>
              <a:latin typeface="맑은 고딕"/>
            </a:endParaRPr>
          </a:p>
        </p:txBody>
      </p:sp>
      <p:sp>
        <p:nvSpPr>
          <p:cNvPr id="966" name="타원 965"/>
          <p:cNvSpPr/>
          <p:nvPr/>
        </p:nvSpPr>
        <p:spPr>
          <a:xfrm>
            <a:off x="6541137" y="9625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967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2178111" y="2436328"/>
            <a:ext cx="3292901" cy="1326522"/>
            <a:chOff x="595689" y="1261242"/>
            <a:chExt cx="6668462" cy="410140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96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3"/>
              </p:custDataLst>
            </p:nvPr>
          </p:nvSpPr>
          <p:spPr>
            <a:xfrm>
              <a:off x="595689" y="2034013"/>
              <a:ext cx="6668458" cy="332863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6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4"/>
              </p:custDataLst>
            </p:nvPr>
          </p:nvSpPr>
          <p:spPr>
            <a:xfrm>
              <a:off x="595691" y="1261242"/>
              <a:ext cx="6668460" cy="772768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(V2.0.0) </a:t>
              </a:r>
            </a:p>
          </p:txBody>
        </p:sp>
        <p:sp>
          <p:nvSpPr>
            <p:cNvPr id="97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6837089" y="1481524"/>
              <a:ext cx="199321" cy="294496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" name="TextBox 2"/>
          <p:cNvSpPr txBox="1"/>
          <p:nvPr/>
        </p:nvSpPr>
        <p:spPr>
          <a:xfrm>
            <a:off x="2264159" y="2890440"/>
            <a:ext cx="3174486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000">
                <a:latin typeface="+mn-ea"/>
              </a:rPr>
              <a:t>Are you sure you want to end the </a:t>
            </a:r>
            <a:r>
              <a:rPr lang="en-US" altLang="ko-KR" sz="1000" smtClean="0">
                <a:latin typeface="+mn-ea"/>
              </a:rPr>
              <a:t>Virtual Terminal?</a:t>
            </a:r>
            <a:endParaRPr lang="ko-KR" altLang="en-US" sz="1000" smtClean="0">
              <a:latin typeface="+mn-ea"/>
            </a:endParaRPr>
          </a:p>
        </p:txBody>
      </p:sp>
      <p:sp>
        <p:nvSpPr>
          <p:cNvPr id="975" name="Button"/>
          <p:cNvSpPr/>
          <p:nvPr/>
        </p:nvSpPr>
        <p:spPr>
          <a:xfrm>
            <a:off x="3088170" y="3340997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Yes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76" name="Button"/>
          <p:cNvSpPr/>
          <p:nvPr/>
        </p:nvSpPr>
        <p:spPr>
          <a:xfrm>
            <a:off x="3850209" y="3340997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No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977" name="타원 976"/>
          <p:cNvSpPr/>
          <p:nvPr/>
        </p:nvSpPr>
        <p:spPr>
          <a:xfrm>
            <a:off x="2066272" y="24541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78" name="타원 977"/>
          <p:cNvSpPr/>
          <p:nvPr/>
        </p:nvSpPr>
        <p:spPr>
          <a:xfrm>
            <a:off x="2922692" y="33216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79" name="타원 978"/>
          <p:cNvSpPr/>
          <p:nvPr/>
        </p:nvSpPr>
        <p:spPr>
          <a:xfrm>
            <a:off x="4500639" y="332162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980" name="타원 979"/>
          <p:cNvSpPr/>
          <p:nvPr/>
        </p:nvSpPr>
        <p:spPr>
          <a:xfrm>
            <a:off x="5069263" y="24712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6506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Monitoring View&gt;OTRList Viewer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8724307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‘OTRlist Viewer’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6485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Monitoring&gt;JobList Viewer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7500208"/>
              </p:ext>
            </p:extLst>
          </p:nvPr>
        </p:nvGraphicFramePr>
        <p:xfrm>
          <a:off x="7709484" y="849870"/>
          <a:ext cx="2130802" cy="58005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02335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계정만 메뉴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기능 유사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73444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JobList Viewer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Monitoring&gt;JobList Viewer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시 창 활성화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[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공통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]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좌우 리사이징 가능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. (WPF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프레임 세로 축소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/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확대 시 동일 비율로 리사이징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  <a:cs typeface="+mn-cs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56447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Container Num, Eq. Name, Block Num, Bay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Equal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4103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Equipment Filtering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장비별 체크 시 필터링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모두 체크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41036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3-1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Count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‘filtering job count / total job count’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50704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Job Status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Filtering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 Status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Job Type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 조건에 맞는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job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만 조회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셀렉트박스 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All(Default), Active, Inactive, Processing, Completed, ByPass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체크박스 모두 체크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맨우측 입력창 기능 및 유지여부 확인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334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검색조건 설정 및 버튼 클릭 시 리스트에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43340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검색조건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6955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더블 클릭 시 해당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Working MCH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중앙 포커스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이동중인 경우 추적 및 화면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2306229" y="625903"/>
            <a:ext cx="5343436" cy="6067733"/>
            <a:chOff x="595688" y="1261242"/>
            <a:chExt cx="6668462" cy="4101407"/>
          </a:xfrm>
        </p:grpSpPr>
        <p:sp>
          <p:nvSpPr>
            <p:cNvPr id="22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4"/>
              </p:custDataLst>
            </p:nvPr>
          </p:nvSpPr>
          <p:spPr>
            <a:xfrm>
              <a:off x="595688" y="1430184"/>
              <a:ext cx="6668460" cy="393246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595689" y="1261242"/>
              <a:ext cx="6668461" cy="168942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7000973" y="1309400"/>
              <a:ext cx="122832" cy="64382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solidFill>
              <a:srgbClr val="FFFFFF"/>
            </a:solidFill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2306230" y="875840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198" name="Drop-Down Box" descr="&lt;SmartSettings&gt;&lt;SmartResize enabled=&quot;True&quot; minWidth=&quot;18&quot; minHeight=&quot;7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3456396" y="1114419"/>
            <a:ext cx="104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199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700">
                  <a:solidFill>
                    <a:srgbClr val="33333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Container Num</a:t>
              </a:r>
              <a:endParaRPr lang="en-US" altLang="ko-KR" sz="700" dirty="0">
                <a:solidFill>
                  <a:srgbClr val="333333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0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3"/>
              </p:custDataLst>
            </p:nvPr>
          </p:nvSpPr>
          <p:spPr bwMode="auto">
            <a:xfrm flipH="1">
              <a:off x="1848835" y="1363700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24" name="직사각형 223"/>
          <p:cNvSpPr/>
          <p:nvPr/>
        </p:nvSpPr>
        <p:spPr bwMode="auto">
          <a:xfrm>
            <a:off x="4550338" y="1114419"/>
            <a:ext cx="1472751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2314322" y="2159431"/>
            <a:ext cx="14173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204" name="Checkbox"/>
          <p:cNvGrpSpPr/>
          <p:nvPr/>
        </p:nvGrpSpPr>
        <p:grpSpPr>
          <a:xfrm>
            <a:off x="3456461" y="1331004"/>
            <a:ext cx="317136" cy="128588"/>
            <a:chOff x="863600" y="1306515"/>
            <a:chExt cx="317136" cy="128588"/>
          </a:xfrm>
        </p:grpSpPr>
        <p:grpSp>
          <p:nvGrpSpPr>
            <p:cNvPr id="205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07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08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06" name="Text"/>
            <p:cNvSpPr txBox="1"/>
            <p:nvPr/>
          </p:nvSpPr>
          <p:spPr>
            <a:xfrm>
              <a:off x="1057304" y="1310151"/>
              <a:ext cx="123432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QC</a:t>
              </a:r>
            </a:p>
          </p:txBody>
        </p:sp>
      </p:grpSp>
      <p:grpSp>
        <p:nvGrpSpPr>
          <p:cNvPr id="209" name="Checkbox"/>
          <p:cNvGrpSpPr/>
          <p:nvPr/>
        </p:nvGrpSpPr>
        <p:grpSpPr>
          <a:xfrm>
            <a:off x="4202250" y="1509686"/>
            <a:ext cx="278664" cy="134652"/>
            <a:chOff x="863600" y="1303482"/>
            <a:chExt cx="278664" cy="134652"/>
          </a:xfrm>
        </p:grpSpPr>
        <p:grpSp>
          <p:nvGrpSpPr>
            <p:cNvPr id="21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1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3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11" name="Text"/>
            <p:cNvSpPr txBox="1"/>
            <p:nvPr/>
          </p:nvSpPr>
          <p:spPr>
            <a:xfrm>
              <a:off x="1057304" y="1303482"/>
              <a:ext cx="84960" cy="13465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GI</a:t>
              </a:r>
            </a:p>
          </p:txBody>
        </p:sp>
      </p:grpSp>
      <p:grpSp>
        <p:nvGrpSpPr>
          <p:cNvPr id="214" name="Checkbox"/>
          <p:cNvGrpSpPr/>
          <p:nvPr/>
        </p:nvGrpSpPr>
        <p:grpSpPr>
          <a:xfrm>
            <a:off x="3933891" y="1331004"/>
            <a:ext cx="296296" cy="128588"/>
            <a:chOff x="863600" y="1306515"/>
            <a:chExt cx="296296" cy="128588"/>
          </a:xfrm>
        </p:grpSpPr>
        <p:grpSp>
          <p:nvGrpSpPr>
            <p:cNvPr id="215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17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8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16" name="Text"/>
            <p:cNvSpPr txBox="1"/>
            <p:nvPr/>
          </p:nvSpPr>
          <p:spPr>
            <a:xfrm>
              <a:off x="1057304" y="1310151"/>
              <a:ext cx="102592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TC</a:t>
              </a:r>
            </a:p>
          </p:txBody>
        </p:sp>
      </p:grpSp>
      <p:grpSp>
        <p:nvGrpSpPr>
          <p:cNvPr id="219" name="Checkbox"/>
          <p:cNvGrpSpPr/>
          <p:nvPr/>
        </p:nvGrpSpPr>
        <p:grpSpPr>
          <a:xfrm>
            <a:off x="4407121" y="1331004"/>
            <a:ext cx="559189" cy="128588"/>
            <a:chOff x="863600" y="1306515"/>
            <a:chExt cx="559189" cy="128588"/>
          </a:xfrm>
        </p:grpSpPr>
        <p:grpSp>
          <p:nvGrpSpPr>
            <p:cNvPr id="22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2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3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21" name="Text"/>
            <p:cNvSpPr txBox="1"/>
            <p:nvPr/>
          </p:nvSpPr>
          <p:spPr>
            <a:xfrm>
              <a:off x="1057304" y="1310151"/>
              <a:ext cx="36548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RS/EH/FL</a:t>
              </a:r>
            </a:p>
          </p:txBody>
        </p:sp>
      </p:grpSp>
      <p:grpSp>
        <p:nvGrpSpPr>
          <p:cNvPr id="226" name="Checkbox"/>
          <p:cNvGrpSpPr/>
          <p:nvPr/>
        </p:nvGrpSpPr>
        <p:grpSpPr>
          <a:xfrm>
            <a:off x="5086852" y="1331004"/>
            <a:ext cx="289884" cy="128588"/>
            <a:chOff x="863600" y="1306515"/>
            <a:chExt cx="289884" cy="128588"/>
          </a:xfrm>
        </p:grpSpPr>
        <p:grpSp>
          <p:nvGrpSpPr>
            <p:cNvPr id="227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29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30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28" name="Text"/>
            <p:cNvSpPr txBox="1"/>
            <p:nvPr/>
          </p:nvSpPr>
          <p:spPr>
            <a:xfrm>
              <a:off x="1057304" y="1310151"/>
              <a:ext cx="9618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YT</a:t>
              </a:r>
            </a:p>
          </p:txBody>
        </p:sp>
      </p:grpSp>
      <p:sp>
        <p:nvSpPr>
          <p:cNvPr id="245" name="TextBox 244"/>
          <p:cNvSpPr txBox="1"/>
          <p:nvPr/>
        </p:nvSpPr>
        <p:spPr>
          <a:xfrm>
            <a:off x="6119803" y="1290787"/>
            <a:ext cx="105810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smtClean="0">
                <a:latin typeface="+mn-ea"/>
              </a:rPr>
              <a:t>Job Count 94/125</a:t>
            </a:r>
            <a:endParaRPr lang="ko-KR" altLang="en-US" sz="700" smtClean="0">
              <a:latin typeface="+mn-ea"/>
            </a:endParaRPr>
          </a:p>
        </p:txBody>
      </p:sp>
      <p:grpSp>
        <p:nvGrpSpPr>
          <p:cNvPr id="246" name="Drop-Down Box" descr="&lt;SmartSettings&gt;&lt;SmartResize enabled=&quot;True&quot; minWidth=&quot;18&quot; minHeight=&quot;7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3456396" y="1515118"/>
            <a:ext cx="68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247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700" smtClean="0">
                  <a:solidFill>
                    <a:srgbClr val="33333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All</a:t>
              </a:r>
              <a:endParaRPr lang="en-US" altLang="ko-KR" sz="700" dirty="0">
                <a:solidFill>
                  <a:srgbClr val="333333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8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2"/>
              </p:custDataLst>
            </p:nvPr>
          </p:nvSpPr>
          <p:spPr bwMode="auto">
            <a:xfrm flipH="1">
              <a:off x="1788309" y="1363700"/>
              <a:ext cx="97697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49" name="Checkbox"/>
          <p:cNvGrpSpPr/>
          <p:nvPr/>
        </p:nvGrpSpPr>
        <p:grpSpPr>
          <a:xfrm>
            <a:off x="4202250" y="1688454"/>
            <a:ext cx="341180" cy="134652"/>
            <a:chOff x="863600" y="1303483"/>
            <a:chExt cx="341180" cy="134652"/>
          </a:xfrm>
        </p:grpSpPr>
        <p:grpSp>
          <p:nvGrpSpPr>
            <p:cNvPr id="25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5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3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51" name="Text"/>
            <p:cNvSpPr txBox="1"/>
            <p:nvPr/>
          </p:nvSpPr>
          <p:spPr>
            <a:xfrm>
              <a:off x="1057304" y="1303483"/>
              <a:ext cx="147476" cy="13465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MO</a:t>
              </a:r>
            </a:p>
          </p:txBody>
        </p:sp>
      </p:grpSp>
      <p:grpSp>
        <p:nvGrpSpPr>
          <p:cNvPr id="254" name="Checkbox"/>
          <p:cNvGrpSpPr/>
          <p:nvPr/>
        </p:nvGrpSpPr>
        <p:grpSpPr>
          <a:xfrm>
            <a:off x="4624678" y="1512719"/>
            <a:ext cx="321944" cy="128588"/>
            <a:chOff x="863600" y="1306515"/>
            <a:chExt cx="321944" cy="128588"/>
          </a:xfrm>
        </p:grpSpPr>
        <p:grpSp>
          <p:nvGrpSpPr>
            <p:cNvPr id="255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57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58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56" name="Text"/>
            <p:cNvSpPr txBox="1"/>
            <p:nvPr/>
          </p:nvSpPr>
          <p:spPr>
            <a:xfrm>
              <a:off x="1057304" y="1310150"/>
              <a:ext cx="12824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GO</a:t>
              </a:r>
            </a:p>
          </p:txBody>
        </p:sp>
      </p:grpSp>
      <p:grpSp>
        <p:nvGrpSpPr>
          <p:cNvPr id="259" name="Checkbox"/>
          <p:cNvGrpSpPr/>
          <p:nvPr/>
        </p:nvGrpSpPr>
        <p:grpSpPr>
          <a:xfrm>
            <a:off x="5052943" y="1512719"/>
            <a:ext cx="310724" cy="128588"/>
            <a:chOff x="863600" y="1306515"/>
            <a:chExt cx="310724" cy="128588"/>
          </a:xfrm>
        </p:grpSpPr>
        <p:grpSp>
          <p:nvGrpSpPr>
            <p:cNvPr id="26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6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3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61" name="Text"/>
            <p:cNvSpPr txBox="1"/>
            <p:nvPr/>
          </p:nvSpPr>
          <p:spPr>
            <a:xfrm>
              <a:off x="1057304" y="1310150"/>
              <a:ext cx="11702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GC</a:t>
              </a:r>
            </a:p>
          </p:txBody>
        </p:sp>
      </p:grpSp>
      <p:grpSp>
        <p:nvGrpSpPr>
          <p:cNvPr id="264" name="Checkbox"/>
          <p:cNvGrpSpPr/>
          <p:nvPr/>
        </p:nvGrpSpPr>
        <p:grpSpPr>
          <a:xfrm>
            <a:off x="5494493" y="1512719"/>
            <a:ext cx="304312" cy="128588"/>
            <a:chOff x="863600" y="1306515"/>
            <a:chExt cx="304312" cy="128588"/>
          </a:xfrm>
        </p:grpSpPr>
        <p:grpSp>
          <p:nvGrpSpPr>
            <p:cNvPr id="265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67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68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66" name="Text"/>
            <p:cNvSpPr txBox="1"/>
            <p:nvPr/>
          </p:nvSpPr>
          <p:spPr>
            <a:xfrm>
              <a:off x="1057304" y="1310150"/>
              <a:ext cx="110608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DS</a:t>
              </a:r>
            </a:p>
          </p:txBody>
        </p:sp>
      </p:grpSp>
      <p:grpSp>
        <p:nvGrpSpPr>
          <p:cNvPr id="269" name="Checkbox"/>
          <p:cNvGrpSpPr/>
          <p:nvPr/>
        </p:nvGrpSpPr>
        <p:grpSpPr>
          <a:xfrm>
            <a:off x="5923775" y="1512719"/>
            <a:ext cx="297900" cy="128588"/>
            <a:chOff x="863600" y="1306515"/>
            <a:chExt cx="297900" cy="128588"/>
          </a:xfrm>
        </p:grpSpPr>
        <p:grpSp>
          <p:nvGrpSpPr>
            <p:cNvPr id="27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7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3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71" name="Text"/>
            <p:cNvSpPr txBox="1"/>
            <p:nvPr/>
          </p:nvSpPr>
          <p:spPr>
            <a:xfrm>
              <a:off x="1057304" y="1310150"/>
              <a:ext cx="104196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LD</a:t>
              </a:r>
            </a:p>
          </p:txBody>
        </p:sp>
      </p:grpSp>
      <p:grpSp>
        <p:nvGrpSpPr>
          <p:cNvPr id="274" name="Checkbox"/>
          <p:cNvGrpSpPr/>
          <p:nvPr/>
        </p:nvGrpSpPr>
        <p:grpSpPr>
          <a:xfrm>
            <a:off x="6320285" y="1512719"/>
            <a:ext cx="291488" cy="128588"/>
            <a:chOff x="863600" y="1306515"/>
            <a:chExt cx="291488" cy="128588"/>
          </a:xfrm>
        </p:grpSpPr>
        <p:grpSp>
          <p:nvGrpSpPr>
            <p:cNvPr id="275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77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78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76" name="Text"/>
            <p:cNvSpPr txBox="1"/>
            <p:nvPr/>
          </p:nvSpPr>
          <p:spPr>
            <a:xfrm>
              <a:off x="1057304" y="1310150"/>
              <a:ext cx="97784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LC</a:t>
              </a:r>
            </a:p>
          </p:txBody>
        </p:sp>
      </p:grpSp>
      <p:grpSp>
        <p:nvGrpSpPr>
          <p:cNvPr id="279" name="Checkbox"/>
          <p:cNvGrpSpPr/>
          <p:nvPr/>
        </p:nvGrpSpPr>
        <p:grpSpPr>
          <a:xfrm>
            <a:off x="6700715" y="1512719"/>
            <a:ext cx="297900" cy="128588"/>
            <a:chOff x="863600" y="1306515"/>
            <a:chExt cx="297900" cy="128588"/>
          </a:xfrm>
        </p:grpSpPr>
        <p:grpSp>
          <p:nvGrpSpPr>
            <p:cNvPr id="280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82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3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81" name="Text"/>
            <p:cNvSpPr txBox="1"/>
            <p:nvPr/>
          </p:nvSpPr>
          <p:spPr>
            <a:xfrm>
              <a:off x="1057304" y="1310150"/>
              <a:ext cx="104196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MI</a:t>
              </a:r>
            </a:p>
          </p:txBody>
        </p:sp>
      </p:grpSp>
      <p:sp>
        <p:nvSpPr>
          <p:cNvPr id="284" name="직사각형 283"/>
          <p:cNvSpPr/>
          <p:nvPr/>
        </p:nvSpPr>
        <p:spPr bwMode="auto">
          <a:xfrm>
            <a:off x="7146883" y="1509686"/>
            <a:ext cx="409923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5" name="Checkbox"/>
          <p:cNvGrpSpPr/>
          <p:nvPr/>
        </p:nvGrpSpPr>
        <p:grpSpPr>
          <a:xfrm>
            <a:off x="4624678" y="1688687"/>
            <a:ext cx="310724" cy="128588"/>
            <a:chOff x="863600" y="1306515"/>
            <a:chExt cx="310724" cy="128588"/>
          </a:xfrm>
        </p:grpSpPr>
        <p:grpSp>
          <p:nvGrpSpPr>
            <p:cNvPr id="286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88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89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87" name="Text"/>
            <p:cNvSpPr txBox="1"/>
            <p:nvPr/>
          </p:nvSpPr>
          <p:spPr>
            <a:xfrm>
              <a:off x="1057304" y="1310150"/>
              <a:ext cx="11702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RH</a:t>
              </a:r>
            </a:p>
          </p:txBody>
        </p:sp>
      </p:grpSp>
      <p:grpSp>
        <p:nvGrpSpPr>
          <p:cNvPr id="290" name="Checkbox"/>
          <p:cNvGrpSpPr/>
          <p:nvPr/>
        </p:nvGrpSpPr>
        <p:grpSpPr>
          <a:xfrm>
            <a:off x="5052943" y="1688687"/>
            <a:ext cx="315532" cy="128588"/>
            <a:chOff x="863600" y="1306515"/>
            <a:chExt cx="315532" cy="128588"/>
          </a:xfrm>
        </p:grpSpPr>
        <p:grpSp>
          <p:nvGrpSpPr>
            <p:cNvPr id="291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93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4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92" name="Text"/>
            <p:cNvSpPr txBox="1"/>
            <p:nvPr/>
          </p:nvSpPr>
          <p:spPr>
            <a:xfrm>
              <a:off x="1057304" y="1310150"/>
              <a:ext cx="121828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AH</a:t>
              </a:r>
            </a:p>
          </p:txBody>
        </p:sp>
      </p:grpSp>
      <p:grpSp>
        <p:nvGrpSpPr>
          <p:cNvPr id="295" name="Checkbox"/>
          <p:cNvGrpSpPr/>
          <p:nvPr/>
        </p:nvGrpSpPr>
        <p:grpSpPr>
          <a:xfrm>
            <a:off x="5494493" y="1688687"/>
            <a:ext cx="329960" cy="128588"/>
            <a:chOff x="863600" y="1306515"/>
            <a:chExt cx="329960" cy="128588"/>
          </a:xfrm>
        </p:grpSpPr>
        <p:grpSp>
          <p:nvGrpSpPr>
            <p:cNvPr id="296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98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99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97" name="Text"/>
            <p:cNvSpPr txBox="1"/>
            <p:nvPr/>
          </p:nvSpPr>
          <p:spPr>
            <a:xfrm>
              <a:off x="1057304" y="1310150"/>
              <a:ext cx="136256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MV</a:t>
              </a:r>
            </a:p>
          </p:txBody>
        </p:sp>
      </p:grpSp>
      <p:grpSp>
        <p:nvGrpSpPr>
          <p:cNvPr id="300" name="Checkbox"/>
          <p:cNvGrpSpPr/>
          <p:nvPr/>
        </p:nvGrpSpPr>
        <p:grpSpPr>
          <a:xfrm>
            <a:off x="5923775" y="1688687"/>
            <a:ext cx="294694" cy="128588"/>
            <a:chOff x="863600" y="1306515"/>
            <a:chExt cx="294694" cy="128588"/>
          </a:xfrm>
        </p:grpSpPr>
        <p:grpSp>
          <p:nvGrpSpPr>
            <p:cNvPr id="301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303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4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302" name="Text"/>
            <p:cNvSpPr txBox="1"/>
            <p:nvPr/>
          </p:nvSpPr>
          <p:spPr>
            <a:xfrm>
              <a:off x="1057304" y="1310150"/>
              <a:ext cx="10099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PK</a:t>
              </a:r>
            </a:p>
          </p:txBody>
        </p:sp>
      </p:grpSp>
      <p:grpSp>
        <p:nvGrpSpPr>
          <p:cNvPr id="305" name="Checkbox"/>
          <p:cNvGrpSpPr/>
          <p:nvPr/>
        </p:nvGrpSpPr>
        <p:grpSpPr>
          <a:xfrm>
            <a:off x="6320285" y="1688687"/>
            <a:ext cx="323548" cy="128588"/>
            <a:chOff x="863600" y="1306515"/>
            <a:chExt cx="323548" cy="128588"/>
          </a:xfrm>
        </p:grpSpPr>
        <p:grpSp>
          <p:nvGrpSpPr>
            <p:cNvPr id="306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308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09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307" name="Text"/>
            <p:cNvSpPr txBox="1"/>
            <p:nvPr/>
          </p:nvSpPr>
          <p:spPr>
            <a:xfrm>
              <a:off x="1057304" y="1310150"/>
              <a:ext cx="129844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WT</a:t>
              </a:r>
            </a:p>
          </p:txBody>
        </p:sp>
      </p:grpSp>
      <p:grpSp>
        <p:nvGrpSpPr>
          <p:cNvPr id="310" name="Checkbox"/>
          <p:cNvGrpSpPr/>
          <p:nvPr/>
        </p:nvGrpSpPr>
        <p:grpSpPr>
          <a:xfrm>
            <a:off x="6700715" y="1688687"/>
            <a:ext cx="386064" cy="128588"/>
            <a:chOff x="863600" y="1306515"/>
            <a:chExt cx="386064" cy="128588"/>
          </a:xfrm>
        </p:grpSpPr>
        <p:grpSp>
          <p:nvGrpSpPr>
            <p:cNvPr id="311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313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14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312" name="Text"/>
            <p:cNvSpPr txBox="1"/>
            <p:nvPr/>
          </p:nvSpPr>
          <p:spPr>
            <a:xfrm>
              <a:off x="1057304" y="1310150"/>
              <a:ext cx="19236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Auto</a:t>
              </a:r>
            </a:p>
          </p:txBody>
        </p:sp>
      </p:grpSp>
      <p:grpSp>
        <p:nvGrpSpPr>
          <p:cNvPr id="316" name="Checkbox"/>
          <p:cNvGrpSpPr/>
          <p:nvPr/>
        </p:nvGrpSpPr>
        <p:grpSpPr>
          <a:xfrm>
            <a:off x="7116848" y="1688687"/>
            <a:ext cx="472782" cy="128588"/>
            <a:chOff x="879475" y="1306515"/>
            <a:chExt cx="472782" cy="128588"/>
          </a:xfrm>
        </p:grpSpPr>
        <p:grpSp>
          <p:nvGrpSpPr>
            <p:cNvPr id="317" name="Checkbox"/>
            <p:cNvGrpSpPr/>
            <p:nvPr/>
          </p:nvGrpSpPr>
          <p:grpSpPr>
            <a:xfrm>
              <a:off x="879475" y="1306515"/>
              <a:ext cx="153173" cy="128588"/>
              <a:chOff x="879475" y="1311275"/>
              <a:chExt cx="153173" cy="128588"/>
            </a:xfrm>
          </p:grpSpPr>
          <p:sp>
            <p:nvSpPr>
              <p:cNvPr id="319" name="Box"/>
              <p:cNvSpPr>
                <a:spLocks noChangeAspect="1" noChangeArrowheads="1"/>
              </p:cNvSpPr>
              <p:nvPr/>
            </p:nvSpPr>
            <p:spPr bwMode="auto">
              <a:xfrm>
                <a:off x="90406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20" name="Check" hidden="1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318" name="Text"/>
            <p:cNvSpPr txBox="1"/>
            <p:nvPr/>
          </p:nvSpPr>
          <p:spPr>
            <a:xfrm>
              <a:off x="1057304" y="1310150"/>
              <a:ext cx="294953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Manual</a:t>
              </a:r>
            </a:p>
          </p:txBody>
        </p:sp>
      </p:grpSp>
      <p:graphicFrame>
        <p:nvGraphicFramePr>
          <p:cNvPr id="321" name="표 32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9898614"/>
              </p:ext>
            </p:extLst>
          </p:nvPr>
        </p:nvGraphicFramePr>
        <p:xfrm>
          <a:off x="2370967" y="1091284"/>
          <a:ext cx="5225655" cy="756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9655"/>
                <a:gridCol w="4176000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Filtering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6000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Status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Filtering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                             </a:t>
                      </a:r>
                    </a:p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2" name="표 3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99784366"/>
              </p:ext>
            </p:extLst>
          </p:nvPr>
        </p:nvGraphicFramePr>
        <p:xfrm>
          <a:off x="2386197" y="2375896"/>
          <a:ext cx="4965649" cy="990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05587"/>
                <a:gridCol w="425854"/>
                <a:gridCol w="216975"/>
                <a:gridCol w="362028"/>
                <a:gridCol w="552999"/>
                <a:gridCol w="650925"/>
                <a:gridCol w="595871"/>
                <a:gridCol w="542438"/>
                <a:gridCol w="506486"/>
                <a:gridCol w="506486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Num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OPR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ISO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Status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Working MCH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Partner MCH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To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Location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Loc 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VslCd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SEGU5836775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LD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45G1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Completed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T1056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RC14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LANE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9965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UACU3889898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22G1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ByPass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RS21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65H-15-A-1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YARD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UACU5983007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LD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45G1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Inactive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ECH98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65G-52-E-2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YARD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9965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3" name="표 3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1026474"/>
              </p:ext>
            </p:extLst>
          </p:nvPr>
        </p:nvGraphicFramePr>
        <p:xfrm>
          <a:off x="2435679" y="3548905"/>
          <a:ext cx="4916170" cy="12039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VoyNo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PlanSeq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JobFlagInfo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Twin TandemFlg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Twin TandemKey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TandemJoinYT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ConPlan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Fore/After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Time Lap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ETA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001/2017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S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Fore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2:17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936M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A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S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001/2017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S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7" name="꺾인 연결선 326"/>
          <p:cNvCxnSpPr>
            <a:stCxn id="322" idx="3"/>
            <a:endCxn id="323" idx="1"/>
          </p:cNvCxnSpPr>
          <p:nvPr/>
        </p:nvCxnSpPr>
        <p:spPr>
          <a:xfrm flipH="1">
            <a:off x="2435679" y="2871196"/>
            <a:ext cx="4916167" cy="1279689"/>
          </a:xfrm>
          <a:prstGeom prst="bentConnector5">
            <a:avLst>
              <a:gd name="adj1" fmla="val -1687"/>
              <a:gd name="adj2" fmla="val 45832"/>
              <a:gd name="adj3" fmla="val 104650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6" name="Scrollbar" descr="&lt;SmartSettings&gt;&lt;SmartResize enabled=&quot;True&quot; minWidth=&quot;7&quot; minHeight=&quot;60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7503168" y="2374002"/>
            <a:ext cx="144017" cy="4176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337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8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9"/>
              </p:custDataLst>
            </p:nvPr>
          </p:nvSpPr>
          <p:spPr>
            <a:xfrm rot="5400000">
              <a:off x="4185287" y="2654591"/>
              <a:ext cx="19069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9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 rot="10800000" flipH="1">
              <a:off x="5106760" y="1685172"/>
              <a:ext cx="64008" cy="1996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0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 flipH="1">
              <a:off x="5106760" y="3905917"/>
              <a:ext cx="64008" cy="1996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41" name="Scrollbar" descr="&lt;SmartSettings&gt;&lt;SmartResize enabled=&quot;True&quot; minWidth=&quot;60&quot; minHeight=&quot;7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376430" y="6551465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342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3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6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4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5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8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51" name="Button"/>
          <p:cNvSpPr/>
          <p:nvPr/>
        </p:nvSpPr>
        <p:spPr>
          <a:xfrm>
            <a:off x="4185182" y="1911890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52" name="Button"/>
          <p:cNvSpPr/>
          <p:nvPr/>
        </p:nvSpPr>
        <p:spPr>
          <a:xfrm>
            <a:off x="4947221" y="1911890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48" name="Check"/>
          <p:cNvSpPr>
            <a:spLocks noChangeAspect="1"/>
          </p:cNvSpPr>
          <p:nvPr/>
        </p:nvSpPr>
        <p:spPr bwMode="auto">
          <a:xfrm>
            <a:off x="4218125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9" name="Check"/>
          <p:cNvSpPr>
            <a:spLocks noChangeAspect="1"/>
          </p:cNvSpPr>
          <p:nvPr/>
        </p:nvSpPr>
        <p:spPr bwMode="auto">
          <a:xfrm>
            <a:off x="4643478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0" name="Check"/>
          <p:cNvSpPr>
            <a:spLocks noChangeAspect="1"/>
          </p:cNvSpPr>
          <p:nvPr/>
        </p:nvSpPr>
        <p:spPr bwMode="auto">
          <a:xfrm>
            <a:off x="5070934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1" name="Check"/>
          <p:cNvSpPr>
            <a:spLocks noChangeAspect="1"/>
          </p:cNvSpPr>
          <p:nvPr/>
        </p:nvSpPr>
        <p:spPr bwMode="auto">
          <a:xfrm>
            <a:off x="5510368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Check"/>
          <p:cNvSpPr>
            <a:spLocks noChangeAspect="1"/>
          </p:cNvSpPr>
          <p:nvPr/>
        </p:nvSpPr>
        <p:spPr bwMode="auto">
          <a:xfrm>
            <a:off x="5939650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3" name="Check"/>
          <p:cNvSpPr>
            <a:spLocks noChangeAspect="1"/>
          </p:cNvSpPr>
          <p:nvPr/>
        </p:nvSpPr>
        <p:spPr bwMode="auto">
          <a:xfrm>
            <a:off x="6336160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4" name="Check"/>
          <p:cNvSpPr>
            <a:spLocks noChangeAspect="1"/>
          </p:cNvSpPr>
          <p:nvPr/>
        </p:nvSpPr>
        <p:spPr bwMode="auto">
          <a:xfrm>
            <a:off x="6716590" y="1536529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Check"/>
          <p:cNvSpPr>
            <a:spLocks noChangeAspect="1"/>
          </p:cNvSpPr>
          <p:nvPr/>
        </p:nvSpPr>
        <p:spPr bwMode="auto">
          <a:xfrm>
            <a:off x="4218125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6" name="Check"/>
          <p:cNvSpPr>
            <a:spLocks noChangeAspect="1"/>
          </p:cNvSpPr>
          <p:nvPr/>
        </p:nvSpPr>
        <p:spPr bwMode="auto">
          <a:xfrm>
            <a:off x="4643478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7" name="Check"/>
          <p:cNvSpPr>
            <a:spLocks noChangeAspect="1"/>
          </p:cNvSpPr>
          <p:nvPr/>
        </p:nvSpPr>
        <p:spPr bwMode="auto">
          <a:xfrm>
            <a:off x="5070934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Check"/>
          <p:cNvSpPr>
            <a:spLocks noChangeAspect="1"/>
          </p:cNvSpPr>
          <p:nvPr/>
        </p:nvSpPr>
        <p:spPr bwMode="auto">
          <a:xfrm>
            <a:off x="5510368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9" name="Check"/>
          <p:cNvSpPr>
            <a:spLocks noChangeAspect="1"/>
          </p:cNvSpPr>
          <p:nvPr/>
        </p:nvSpPr>
        <p:spPr bwMode="auto">
          <a:xfrm>
            <a:off x="5939650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0" name="Check"/>
          <p:cNvSpPr>
            <a:spLocks noChangeAspect="1"/>
          </p:cNvSpPr>
          <p:nvPr/>
        </p:nvSpPr>
        <p:spPr bwMode="auto">
          <a:xfrm>
            <a:off x="6336160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1" name="Check"/>
          <p:cNvSpPr>
            <a:spLocks noChangeAspect="1"/>
          </p:cNvSpPr>
          <p:nvPr/>
        </p:nvSpPr>
        <p:spPr bwMode="auto">
          <a:xfrm>
            <a:off x="6716590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2" name="Check"/>
          <p:cNvSpPr>
            <a:spLocks noChangeAspect="1"/>
          </p:cNvSpPr>
          <p:nvPr/>
        </p:nvSpPr>
        <p:spPr bwMode="auto">
          <a:xfrm>
            <a:off x="7157308" y="1712497"/>
            <a:ext cx="96838" cy="80963"/>
          </a:xfrm>
          <a:custGeom>
            <a:avLst/>
            <a:gdLst>
              <a:gd name="T0" fmla="*/ 49 w 61"/>
              <a:gd name="T1" fmla="*/ 0 h 51"/>
              <a:gd name="T2" fmla="*/ 27 w 61"/>
              <a:gd name="T3" fmla="*/ 31 h 51"/>
              <a:gd name="T4" fmla="*/ 9 w 61"/>
              <a:gd name="T5" fmla="*/ 18 h 51"/>
              <a:gd name="T6" fmla="*/ 0 w 61"/>
              <a:gd name="T7" fmla="*/ 30 h 51"/>
              <a:gd name="T8" fmla="*/ 18 w 61"/>
              <a:gd name="T9" fmla="*/ 43 h 51"/>
              <a:gd name="T10" fmla="*/ 30 w 61"/>
              <a:gd name="T11" fmla="*/ 51 h 51"/>
              <a:gd name="T12" fmla="*/ 39 w 61"/>
              <a:gd name="T13" fmla="*/ 39 h 51"/>
              <a:gd name="T14" fmla="*/ 61 w 61"/>
              <a:gd name="T15" fmla="*/ 9 h 51"/>
              <a:gd name="T16" fmla="*/ 49 w 61"/>
              <a:gd name="T17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1" h="51">
                <a:moveTo>
                  <a:pt x="49" y="0"/>
                </a:moveTo>
                <a:lnTo>
                  <a:pt x="27" y="31"/>
                </a:lnTo>
                <a:lnTo>
                  <a:pt x="9" y="18"/>
                </a:lnTo>
                <a:lnTo>
                  <a:pt x="0" y="30"/>
                </a:lnTo>
                <a:lnTo>
                  <a:pt x="18" y="43"/>
                </a:lnTo>
                <a:lnTo>
                  <a:pt x="30" y="51"/>
                </a:lnTo>
                <a:lnTo>
                  <a:pt x="39" y="39"/>
                </a:lnTo>
                <a:lnTo>
                  <a:pt x="61" y="9"/>
                </a:lnTo>
                <a:lnTo>
                  <a:pt x="49" y="0"/>
                </a:lnTo>
                <a:close/>
              </a:path>
            </a:pathLst>
          </a:custGeom>
          <a:solidFill>
            <a:schemeClr val="tx1"/>
          </a:solidFill>
          <a:ln>
            <a:solidFill>
              <a:schemeClr val="tx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4" name="타원 163"/>
          <p:cNvSpPr/>
          <p:nvPr/>
        </p:nvSpPr>
        <p:spPr>
          <a:xfrm>
            <a:off x="3276100" y="64406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2258320" y="10784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6" name="타원 165"/>
          <p:cNvSpPr/>
          <p:nvPr/>
        </p:nvSpPr>
        <p:spPr>
          <a:xfrm>
            <a:off x="2266411" y="130529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7" name="타원 166"/>
          <p:cNvSpPr/>
          <p:nvPr/>
        </p:nvSpPr>
        <p:spPr>
          <a:xfrm>
            <a:off x="2266411" y="154766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4030420" y="19078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0" name="타원 169"/>
          <p:cNvSpPr/>
          <p:nvPr/>
        </p:nvSpPr>
        <p:spPr>
          <a:xfrm>
            <a:off x="5625720" y="19078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1" name="타원 170"/>
          <p:cNvSpPr/>
          <p:nvPr/>
        </p:nvSpPr>
        <p:spPr>
          <a:xfrm>
            <a:off x="2258320" y="228943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2" name="타원 171"/>
          <p:cNvSpPr/>
          <p:nvPr/>
        </p:nvSpPr>
        <p:spPr>
          <a:xfrm>
            <a:off x="6935730" y="12446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3-1</a:t>
            </a:r>
            <a:endParaRPr kumimoji="0" lang="ko-KR" altLang="en-US" sz="7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73" name="Checkbox"/>
          <p:cNvGrpSpPr/>
          <p:nvPr/>
        </p:nvGrpSpPr>
        <p:grpSpPr>
          <a:xfrm>
            <a:off x="5466441" y="1331004"/>
            <a:ext cx="360416" cy="128588"/>
            <a:chOff x="863600" y="1306515"/>
            <a:chExt cx="360416" cy="128588"/>
          </a:xfrm>
        </p:grpSpPr>
        <p:grpSp>
          <p:nvGrpSpPr>
            <p:cNvPr id="17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17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7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175" name="Text"/>
            <p:cNvSpPr txBox="1"/>
            <p:nvPr/>
          </p:nvSpPr>
          <p:spPr>
            <a:xfrm>
              <a:off x="1057304" y="1310151"/>
              <a:ext cx="166712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OTR</a:t>
              </a:r>
            </a:p>
          </p:txBody>
        </p:sp>
      </p:grpSp>
      <p:sp>
        <p:nvSpPr>
          <p:cNvPr id="178" name="타원 177"/>
          <p:cNvSpPr/>
          <p:nvPr/>
        </p:nvSpPr>
        <p:spPr>
          <a:xfrm>
            <a:off x="7428998" y="22157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9" name="타원 178"/>
          <p:cNvSpPr/>
          <p:nvPr/>
        </p:nvSpPr>
        <p:spPr>
          <a:xfrm>
            <a:off x="2356411" y="63957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42984521"/>
              </p:ext>
            </p:extLst>
          </p:nvPr>
        </p:nvGraphicFramePr>
        <p:xfrm>
          <a:off x="5270759" y="5707228"/>
          <a:ext cx="2130802" cy="688552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32538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세로 스크롤바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리스트 세로폭 초과 시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380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가로 스크롤바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리사이징 시 가로폭 초과 시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08739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Monitoring&gt;AlarmList 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9146633"/>
              </p:ext>
            </p:extLst>
          </p:nvPr>
        </p:nvGraphicFramePr>
        <p:xfrm>
          <a:off x="7709484" y="849870"/>
          <a:ext cx="2130802" cy="59162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계정만 메뉴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기능 유사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AlarmList Viewer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Monitoring&gt;AlarmList Viewer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시 창 활성화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탭영역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latin typeface="+mj-ea"/>
                        </a:rPr>
                        <a:t>Monitoring </a:t>
                      </a:r>
                      <a:r>
                        <a:rPr lang="ko-KR" altLang="en-US" sz="800" smtClean="0">
                          <a:latin typeface="+mj-ea"/>
                        </a:rPr>
                        <a:t>하위 메뉴 </a:t>
                      </a:r>
                      <a:r>
                        <a:rPr lang="en-US" altLang="ko-KR" sz="800" smtClean="0">
                          <a:latin typeface="+mj-ea"/>
                        </a:rPr>
                        <a:t>Viewer </a:t>
                      </a:r>
                      <a:r>
                        <a:rPr lang="ko-KR" altLang="en-US" sz="800" smtClean="0">
                          <a:latin typeface="+mj-ea"/>
                        </a:rPr>
                        <a:t>또는 데이터뷰 일부메뉴 </a:t>
                      </a:r>
                      <a:r>
                        <a:rPr lang="en-US" altLang="ko-KR" sz="800" smtClean="0">
                          <a:latin typeface="+mj-ea"/>
                        </a:rPr>
                        <a:t>2</a:t>
                      </a:r>
                      <a:r>
                        <a:rPr lang="ko-KR" altLang="en-US" sz="800" smtClean="0">
                          <a:latin typeface="+mj-ea"/>
                        </a:rPr>
                        <a:t>개 이상 활성화 시 탭영역 활성화</a:t>
                      </a:r>
                      <a:r>
                        <a:rPr lang="en-US" altLang="ko-KR" sz="800" smtClean="0">
                          <a:latin typeface="+mj-ea"/>
                        </a:rPr>
                        <a:t>(</a:t>
                      </a:r>
                      <a:r>
                        <a:rPr lang="ko-KR" altLang="en-US" sz="800" smtClean="0">
                          <a:latin typeface="+mj-ea"/>
                        </a:rPr>
                        <a:t>탭표현 메뉴리스트 </a:t>
                      </a:r>
                      <a:r>
                        <a:rPr lang="en-US" altLang="ko-KR" sz="800" smtClean="0">
                          <a:latin typeface="+mj-ea"/>
                        </a:rPr>
                        <a:t>4p </a:t>
                      </a:r>
                      <a:r>
                        <a:rPr lang="ko-KR" altLang="en-US" sz="800" smtClean="0">
                          <a:latin typeface="+mj-ea"/>
                        </a:rPr>
                        <a:t>참조</a:t>
                      </a:r>
                      <a:r>
                        <a:rPr lang="en-US" altLang="ko-KR" sz="800" smtClean="0">
                          <a:latin typeface="+mj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</a:rPr>
                        <a:t>메뉴순으로 정렬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Equipment Name, Container Num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Equal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검색조건 설정 및 버튼 클릭 시 리스트에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검색조건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결과리스트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en-US" altLang="ko-KR" sz="800" b="1" smtClean="0">
                          <a:latin typeface="+mn-ea"/>
                        </a:rPr>
                        <a:t>Critical AlarmList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Critical AlarmList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더블 클릭 시 해당 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중앙 포커스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이동중인 경우 추적 및 화면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결과리스트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0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Total </a:t>
                      </a:r>
                      <a:r>
                        <a:rPr lang="en-US" altLang="ko-KR" sz="800" b="1" smtClean="0">
                          <a:latin typeface="+mn-ea"/>
                        </a:rPr>
                        <a:t>AlarmList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Total AlarmList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세로 스크롤바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Critical/Total AlarmList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각각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세로폭 초과 시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가로 스크롤바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리사이징 시 가로폭 초과 시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3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70624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AlarmList </a:t>
            </a:r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Viewer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06230" y="1126692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198" name="Drop-Down Box" descr="&lt;SmartSettings&gt;&lt;SmartResize enabled=&quot;True&quot; minWidth=&quot;18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3456396" y="1365271"/>
            <a:ext cx="104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199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700" smtClean="0">
                  <a:solidFill>
                    <a:srgbClr val="33333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 Name</a:t>
              </a:r>
              <a:endParaRPr lang="en-US" altLang="ko-KR" sz="700" dirty="0">
                <a:solidFill>
                  <a:srgbClr val="333333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0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22"/>
              </p:custDataLst>
            </p:nvPr>
          </p:nvSpPr>
          <p:spPr bwMode="auto">
            <a:xfrm flipH="1">
              <a:off x="1848835" y="1363700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24" name="직사각형 223"/>
          <p:cNvSpPr/>
          <p:nvPr/>
        </p:nvSpPr>
        <p:spPr bwMode="auto">
          <a:xfrm>
            <a:off x="4550338" y="1365271"/>
            <a:ext cx="1472751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2314322" y="1940944"/>
            <a:ext cx="14173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aphicFrame>
        <p:nvGraphicFramePr>
          <p:cNvPr id="322" name="표 3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50545277"/>
              </p:ext>
            </p:extLst>
          </p:nvPr>
        </p:nvGraphicFramePr>
        <p:xfrm>
          <a:off x="2386197" y="2289722"/>
          <a:ext cx="5070829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98708"/>
                <a:gridCol w="631979"/>
                <a:gridCol w="784225"/>
                <a:gridCol w="537260"/>
                <a:gridCol w="1227167"/>
                <a:gridCol w="559490"/>
                <a:gridCol w="432000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Time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Status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Alarm 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Alarm Description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Remark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Accept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2018-09-18 13:36:16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IDLE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C07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[VTIS System]Disconnected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VTIS System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7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 smtClean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2018-09-16 10:14:01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IDLE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C07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[VTIS System]Disconnected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VTIS System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36" name="Scrollbar" descr="&lt;SmartSettings&gt;&lt;SmartResize enabled=&quot;True&quot; minWidth=&quot;7&quot; minHeight=&quot;6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7503168" y="2274306"/>
            <a:ext cx="144017" cy="828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337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8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9"/>
              </p:custDataLst>
            </p:nvPr>
          </p:nvSpPr>
          <p:spPr>
            <a:xfrm rot="5400000">
              <a:off x="4988732" y="2214983"/>
              <a:ext cx="300062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9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 rot="10800000" flipH="1">
              <a:off x="5106760" y="1817382"/>
              <a:ext cx="64008" cy="10068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40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auto">
            <a:xfrm flipH="1">
              <a:off x="5106760" y="3700066"/>
              <a:ext cx="64008" cy="10068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143" name="표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3089093"/>
              </p:ext>
            </p:extLst>
          </p:nvPr>
        </p:nvGraphicFramePr>
        <p:xfrm>
          <a:off x="2370967" y="1342136"/>
          <a:ext cx="5225655" cy="198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9655"/>
                <a:gridCol w="4176000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4" name="TextBox 143"/>
          <p:cNvSpPr txBox="1"/>
          <p:nvPr/>
        </p:nvSpPr>
        <p:spPr>
          <a:xfrm>
            <a:off x="2314322" y="2115928"/>
            <a:ext cx="141738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b="1" smtClean="0">
                <a:latin typeface="+mn-ea"/>
              </a:rPr>
              <a:t>▶ </a:t>
            </a:r>
            <a:r>
              <a:rPr lang="en-US" altLang="ko-KR" sz="700" b="1" smtClean="0">
                <a:latin typeface="+mn-ea"/>
              </a:rPr>
              <a:t>Critical AlarmList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2314322" y="3192169"/>
            <a:ext cx="1417387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700" b="1" smtClean="0">
                <a:latin typeface="+mn-ea"/>
              </a:rPr>
              <a:t>▶ </a:t>
            </a:r>
            <a:r>
              <a:rPr lang="en-US" altLang="ko-KR" sz="700" b="1" smtClean="0">
                <a:latin typeface="+mn-ea"/>
              </a:rPr>
              <a:t>Total AlarmList</a:t>
            </a:r>
            <a:endParaRPr lang="ko-KR" altLang="en-US" sz="700" b="1" smtClean="0">
              <a:latin typeface="+mn-ea"/>
            </a:endParaRPr>
          </a:p>
        </p:txBody>
      </p:sp>
      <p:graphicFrame>
        <p:nvGraphicFramePr>
          <p:cNvPr id="147" name="표 14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672899"/>
              </p:ext>
            </p:extLst>
          </p:nvPr>
        </p:nvGraphicFramePr>
        <p:xfrm>
          <a:off x="2386197" y="3374477"/>
          <a:ext cx="506089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85106"/>
                <a:gridCol w="629663"/>
                <a:gridCol w="803754"/>
                <a:gridCol w="532041"/>
                <a:gridCol w="1584731"/>
                <a:gridCol w="625595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Time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Status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Alarm 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Alarm Description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Remark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2018-09-18 13:36:16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T1137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Completed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W03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Cone is attached at Laden Container 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T1137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6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 smtClean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2018-09-16 10:14:01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IDLE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C07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[VTIS System]Disconnected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VTIS System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3" name="Button"/>
          <p:cNvSpPr/>
          <p:nvPr/>
        </p:nvSpPr>
        <p:spPr>
          <a:xfrm>
            <a:off x="4185182" y="1599056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pSp>
        <p:nvGrpSpPr>
          <p:cNvPr id="45" name="Scrollbar" descr="&lt;SmartSettings&gt;&lt;SmartResize enabled=&quot;True&quot; minWidth=&quot;60&quot; minHeight=&quot;7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46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0" name="Scrollbar" descr="&lt;SmartSettings&gt;&lt;SmartResize enabled=&quot;True&quot; minWidth=&quot;7&quot; minHeight=&quot;6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7503168" y="3359856"/>
            <a:ext cx="144017" cy="828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51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3"/>
              </p:custDataLst>
            </p:nvPr>
          </p:nvSpPr>
          <p:spPr>
            <a:xfrm rot="5400000">
              <a:off x="4988732" y="2214983"/>
              <a:ext cx="300062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4"/>
              </p:custDataLst>
            </p:nvPr>
          </p:nvSpPr>
          <p:spPr bwMode="auto">
            <a:xfrm rot="10800000" flipH="1">
              <a:off x="5106760" y="1817382"/>
              <a:ext cx="64008" cy="10068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5106760" y="3700066"/>
              <a:ext cx="64008" cy="10068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4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2356383" y="935478"/>
            <a:ext cx="5248976" cy="197935"/>
            <a:chOff x="595685" y="2423993"/>
            <a:chExt cx="3074197" cy="252276"/>
          </a:xfrm>
          <a:solidFill>
            <a:srgbClr val="FFFFFF"/>
          </a:solidFill>
        </p:grpSpPr>
        <p:cxnSp>
          <p:nvCxnSpPr>
            <p:cNvPr id="65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9"/>
              </p:custDataLst>
            </p:nvPr>
          </p:nvCxnSpPr>
          <p:spPr>
            <a:xfrm flipH="1">
              <a:off x="595685" y="2676269"/>
              <a:ext cx="563687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10"/>
              </p:custDataLst>
            </p:nvPr>
          </p:nvCxnSpPr>
          <p:spPr>
            <a:xfrm>
              <a:off x="1707560" y="2667698"/>
              <a:ext cx="1962322" cy="2024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7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1159372" y="2423998"/>
              <a:ext cx="548193" cy="245728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b="1">
                <a:solidFill>
                  <a:srgbClr val="0000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8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2"/>
              </p:custDataLst>
            </p:nvPr>
          </p:nvSpPr>
          <p:spPr>
            <a:xfrm>
              <a:off x="653329" y="2423993"/>
              <a:ext cx="467624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69" name="Button"/>
          <p:cNvSpPr/>
          <p:nvPr/>
        </p:nvSpPr>
        <p:spPr>
          <a:xfrm>
            <a:off x="4947221" y="1599056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70" name="타원 69"/>
          <p:cNvSpPr/>
          <p:nvPr/>
        </p:nvSpPr>
        <p:spPr>
          <a:xfrm>
            <a:off x="3357020" y="6521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4232642" y="92348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2255684" y="124326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4044550" y="16062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5621989" y="160621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5" name="타원 74"/>
          <p:cNvSpPr/>
          <p:nvPr/>
        </p:nvSpPr>
        <p:spPr>
          <a:xfrm>
            <a:off x="2360899" y="22535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6" name="타원 75"/>
          <p:cNvSpPr/>
          <p:nvPr/>
        </p:nvSpPr>
        <p:spPr>
          <a:xfrm>
            <a:off x="2360899" y="33984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7" name="타원 76"/>
          <p:cNvSpPr/>
          <p:nvPr/>
        </p:nvSpPr>
        <p:spPr>
          <a:xfrm>
            <a:off x="7457438" y="210381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8" name="타원 77"/>
          <p:cNvSpPr/>
          <p:nvPr/>
        </p:nvSpPr>
        <p:spPr>
          <a:xfrm>
            <a:off x="7457438" y="32286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9" name="타원 78"/>
          <p:cNvSpPr/>
          <p:nvPr/>
        </p:nvSpPr>
        <p:spPr>
          <a:xfrm>
            <a:off x="2307626" y="63407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520870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2702740" y="2751290"/>
            <a:ext cx="451535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smtClean="0">
                <a:latin typeface="+mn-ea"/>
              </a:rPr>
              <a:t>Monitoring View</a:t>
            </a:r>
          </a:p>
          <a:p>
            <a:pPr algn="ctr"/>
            <a:r>
              <a:rPr lang="en-US" altLang="ko-KR" sz="4000" b="1" smtClean="0">
                <a:latin typeface="+mn-ea"/>
              </a:rPr>
              <a:t>(Summary View)</a:t>
            </a:r>
            <a:endParaRPr lang="ko-KR" altLang="en-US" sz="4000" b="1" dirty="0" smtClean="0">
              <a:latin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2163896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Monitoring&gt;EquipmentList 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1560984"/>
              </p:ext>
            </p:extLst>
          </p:nvPr>
        </p:nvGraphicFramePr>
        <p:xfrm>
          <a:off x="7709484" y="849870"/>
          <a:ext cx="2130802" cy="457951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계정만 메뉴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기능 유사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EquipmentList Viewer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Monitoring&gt;EquipmentList Viewer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시 창 활성화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Equipment Name, Block Num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Equal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Equipment Filtering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장비별 체크 시 필터링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모두 체크</a:t>
                      </a:r>
                      <a:endParaRPr kumimoji="1" lang="ko-KR" altLang="en-US" sz="800" b="0" i="0" u="none" strike="noStrike" kern="1200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검색조건 설정 및 버튼 클릭 시 리스트에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검색조건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더블 클릭 시 해당 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중앙 포커스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이동중인 경우 추적 및 화면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0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94901"/>
            <a:ext cx="5343434" cy="579873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EquipmentList </a:t>
            </a:r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Viewer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06230" y="1191428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2314322" y="2249184"/>
            <a:ext cx="14173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45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46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5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376431" y="927164"/>
            <a:ext cx="5228915" cy="201111"/>
            <a:chOff x="607430" y="2413398"/>
            <a:chExt cx="3062452" cy="256324"/>
          </a:xfrm>
          <a:solidFill>
            <a:srgbClr val="FFFFFF"/>
          </a:solidFill>
        </p:grpSpPr>
        <p:cxnSp>
          <p:nvCxnSpPr>
            <p:cNvPr id="56" name="Line 1" descr="&lt;SmartSettings&gt;&lt;SmartResize anchorLeft=&quot;Absolute&quot; anchorTop=&quot;None&quot; anchorRight=&quot;None&quot; anchorBottom=&quot;Absolute&quot; /&gt;&lt;/SmartSettings&gt;"/>
            <p:cNvCxnSpPr>
              <a:stCxn id="58" idx="0"/>
            </p:cNvCxnSpPr>
            <p:nvPr>
              <p:custDataLst>
                <p:tags r:id="rId12"/>
              </p:custDataLst>
            </p:nvPr>
          </p:nvCxnSpPr>
          <p:spPr>
            <a:xfrm flipH="1">
              <a:off x="607430" y="2665670"/>
              <a:ext cx="1143295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13"/>
              </p:custDataLst>
            </p:nvPr>
          </p:nvCxnSpPr>
          <p:spPr>
            <a:xfrm>
              <a:off x="2476259" y="2669722"/>
              <a:ext cx="1193623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750725" y="2423996"/>
              <a:ext cx="725534" cy="241675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EquipmentList Viewer</a:t>
              </a:r>
              <a:endParaRPr lang="en-US" sz="800" b="1">
                <a:solidFill>
                  <a:srgbClr val="0000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653329" y="2413398"/>
              <a:ext cx="467624" cy="245723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1159372" y="2423997"/>
              <a:ext cx="549113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89" name="Drop-Down Box" descr="&lt;SmartSettings&gt;&lt;SmartResize enabled=&quot;True&quot; minWidth=&quot;18&quot; minHeight=&quot;7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3456396" y="1417991"/>
            <a:ext cx="104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190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700" smtClean="0">
                  <a:solidFill>
                    <a:srgbClr val="333333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 Name</a:t>
              </a:r>
              <a:endParaRPr lang="en-US" altLang="ko-KR" sz="700" dirty="0">
                <a:solidFill>
                  <a:srgbClr val="333333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1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 flipH="1">
              <a:off x="1848835" y="1363700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2" name="직사각형 191"/>
          <p:cNvSpPr/>
          <p:nvPr/>
        </p:nvSpPr>
        <p:spPr bwMode="auto">
          <a:xfrm>
            <a:off x="4550338" y="1417991"/>
            <a:ext cx="1472751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3" name="Checkbox"/>
          <p:cNvGrpSpPr/>
          <p:nvPr/>
        </p:nvGrpSpPr>
        <p:grpSpPr>
          <a:xfrm>
            <a:off x="3456461" y="1634576"/>
            <a:ext cx="317136" cy="128588"/>
            <a:chOff x="863600" y="1306515"/>
            <a:chExt cx="317136" cy="128588"/>
          </a:xfrm>
        </p:grpSpPr>
        <p:grpSp>
          <p:nvGrpSpPr>
            <p:cNvPr id="19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19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9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195" name="Text"/>
            <p:cNvSpPr txBox="1"/>
            <p:nvPr/>
          </p:nvSpPr>
          <p:spPr>
            <a:xfrm>
              <a:off x="1057304" y="1310151"/>
              <a:ext cx="123432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QC</a:t>
              </a:r>
            </a:p>
          </p:txBody>
        </p:sp>
      </p:grpSp>
      <p:grpSp>
        <p:nvGrpSpPr>
          <p:cNvPr id="207" name="Checkbox"/>
          <p:cNvGrpSpPr/>
          <p:nvPr/>
        </p:nvGrpSpPr>
        <p:grpSpPr>
          <a:xfrm>
            <a:off x="3933891" y="1634576"/>
            <a:ext cx="296296" cy="128588"/>
            <a:chOff x="863600" y="1306515"/>
            <a:chExt cx="296296" cy="128588"/>
          </a:xfrm>
        </p:grpSpPr>
        <p:grpSp>
          <p:nvGrpSpPr>
            <p:cNvPr id="208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10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1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09" name="Text"/>
            <p:cNvSpPr txBox="1"/>
            <p:nvPr/>
          </p:nvSpPr>
          <p:spPr>
            <a:xfrm>
              <a:off x="1057304" y="1310151"/>
              <a:ext cx="102592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TC</a:t>
              </a:r>
            </a:p>
          </p:txBody>
        </p:sp>
      </p:grpSp>
      <p:grpSp>
        <p:nvGrpSpPr>
          <p:cNvPr id="212" name="Checkbox"/>
          <p:cNvGrpSpPr/>
          <p:nvPr/>
        </p:nvGrpSpPr>
        <p:grpSpPr>
          <a:xfrm>
            <a:off x="4407121" y="1634576"/>
            <a:ext cx="559189" cy="128588"/>
            <a:chOff x="863600" y="1306515"/>
            <a:chExt cx="559189" cy="128588"/>
          </a:xfrm>
        </p:grpSpPr>
        <p:grpSp>
          <p:nvGrpSpPr>
            <p:cNvPr id="213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15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16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14" name="Text"/>
            <p:cNvSpPr txBox="1"/>
            <p:nvPr/>
          </p:nvSpPr>
          <p:spPr>
            <a:xfrm>
              <a:off x="1057304" y="1310151"/>
              <a:ext cx="36548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RS/EH/FL</a:t>
              </a:r>
            </a:p>
          </p:txBody>
        </p:sp>
      </p:grpSp>
      <p:grpSp>
        <p:nvGrpSpPr>
          <p:cNvPr id="217" name="Checkbox"/>
          <p:cNvGrpSpPr/>
          <p:nvPr/>
        </p:nvGrpSpPr>
        <p:grpSpPr>
          <a:xfrm>
            <a:off x="5167772" y="1634576"/>
            <a:ext cx="289884" cy="128588"/>
            <a:chOff x="863600" y="1306515"/>
            <a:chExt cx="289884" cy="128588"/>
          </a:xfrm>
        </p:grpSpPr>
        <p:grpSp>
          <p:nvGrpSpPr>
            <p:cNvPr id="218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220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221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219" name="Text"/>
            <p:cNvSpPr txBox="1"/>
            <p:nvPr/>
          </p:nvSpPr>
          <p:spPr>
            <a:xfrm>
              <a:off x="1057304" y="1310151"/>
              <a:ext cx="96180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7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YT</a:t>
              </a:r>
            </a:p>
          </p:txBody>
        </p:sp>
      </p:grpSp>
      <p:sp>
        <p:nvSpPr>
          <p:cNvPr id="301" name="Button"/>
          <p:cNvSpPr/>
          <p:nvPr/>
        </p:nvSpPr>
        <p:spPr>
          <a:xfrm>
            <a:off x="4185182" y="1867506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2" name="Button"/>
          <p:cNvSpPr/>
          <p:nvPr/>
        </p:nvSpPr>
        <p:spPr>
          <a:xfrm>
            <a:off x="4947221" y="1867506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18" name="표 3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827995"/>
              </p:ext>
            </p:extLst>
          </p:nvPr>
        </p:nvGraphicFramePr>
        <p:xfrm>
          <a:off x="2370967" y="1394856"/>
          <a:ext cx="5225655" cy="396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9655"/>
                <a:gridCol w="4176000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Search Type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Filtering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19" name="표 3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0379786"/>
              </p:ext>
            </p:extLst>
          </p:nvPr>
        </p:nvGraphicFramePr>
        <p:xfrm>
          <a:off x="2386197" y="2456816"/>
          <a:ext cx="4965648" cy="899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311960"/>
                <a:gridCol w="283311"/>
                <a:gridCol w="217540"/>
                <a:gridCol w="477490"/>
                <a:gridCol w="865848"/>
                <a:gridCol w="652619"/>
                <a:gridCol w="597422"/>
                <a:gridCol w="543850"/>
                <a:gridCol w="507804"/>
                <a:gridCol w="507804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Gang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Name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Status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Update Time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Latitude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Longitude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BlockEnterance In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POW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In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LeftJob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POOL1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T1189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YT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Completed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11:15:34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24.985255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55.053159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POOL1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T1188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YT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Completed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11:15:20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24.992455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55.050750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0" name="표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79648116"/>
              </p:ext>
            </p:extLst>
          </p:nvPr>
        </p:nvGraphicFramePr>
        <p:xfrm>
          <a:off x="2435679" y="3509225"/>
          <a:ext cx="4916170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  <a:gridCol w="491617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OprMode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Login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HaveJob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Assigned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Break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Chassis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ConCheck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Fuel(%)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Speed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Automatic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0.0%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24.9km/h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Automatic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X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0.0%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2.3km/h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3" name="표 32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8810983"/>
              </p:ext>
            </p:extLst>
          </p:nvPr>
        </p:nvGraphicFramePr>
        <p:xfrm>
          <a:off x="2435679" y="4317649"/>
          <a:ext cx="4916170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702310"/>
                <a:gridCol w="702310"/>
                <a:gridCol w="702310"/>
                <a:gridCol w="702310"/>
                <a:gridCol w="702310"/>
                <a:gridCol w="702310"/>
                <a:gridCol w="702310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Zone 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Temdom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Temdom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Driving Mode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BMOU5265215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RFCU2205900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4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UACU5858920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4" name="표 32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9418860"/>
              </p:ext>
            </p:extLst>
          </p:nvPr>
        </p:nvGraphicFramePr>
        <p:xfrm>
          <a:off x="2435679" y="5183496"/>
          <a:ext cx="3884488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71122"/>
                <a:gridCol w="971122"/>
                <a:gridCol w="971122"/>
                <a:gridCol w="971122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Overall Gross PRD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QC ttWrkQty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QC cmpWrkQty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QC rmnWrkQty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-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327" name="Scrollbar" descr="&lt;SmartSettings&gt;&lt;SmartResize enabled=&quot;True&quot; minWidth=&quot;7&quot; minHeight=&quot;6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7503168" y="2446830"/>
            <a:ext cx="144017" cy="4068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328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29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 rot="5400000">
              <a:off x="4190563" y="2651705"/>
              <a:ext cx="189640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0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 rot="10800000" flipH="1">
              <a:off x="5106760" y="1686040"/>
              <a:ext cx="64008" cy="2049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31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 flipH="1">
              <a:off x="5106760" y="3904566"/>
              <a:ext cx="64008" cy="20492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321" name="꺾인 연결선 320"/>
          <p:cNvCxnSpPr>
            <a:stCxn id="319" idx="3"/>
            <a:endCxn id="320" idx="1"/>
          </p:cNvCxnSpPr>
          <p:nvPr/>
        </p:nvCxnSpPr>
        <p:spPr>
          <a:xfrm flipH="1">
            <a:off x="2435679" y="2906396"/>
            <a:ext cx="4916166" cy="900009"/>
          </a:xfrm>
          <a:prstGeom prst="bentConnector5">
            <a:avLst>
              <a:gd name="adj1" fmla="val -1852"/>
              <a:gd name="adj2" fmla="val 58467"/>
              <a:gd name="adj3" fmla="val 104650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5" name="꺾인 연결선 324"/>
          <p:cNvCxnSpPr/>
          <p:nvPr/>
        </p:nvCxnSpPr>
        <p:spPr>
          <a:xfrm flipH="1">
            <a:off x="2435679" y="3806405"/>
            <a:ext cx="4916167" cy="900009"/>
          </a:xfrm>
          <a:prstGeom prst="bentConnector5">
            <a:avLst>
              <a:gd name="adj1" fmla="val -1358"/>
              <a:gd name="adj2" fmla="val 45879"/>
              <a:gd name="adj3" fmla="val 104650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6" name="꺾인 연결선 325"/>
          <p:cNvCxnSpPr/>
          <p:nvPr/>
        </p:nvCxnSpPr>
        <p:spPr>
          <a:xfrm flipH="1">
            <a:off x="2435679" y="4591332"/>
            <a:ext cx="4916167" cy="900009"/>
          </a:xfrm>
          <a:prstGeom prst="bentConnector5">
            <a:avLst>
              <a:gd name="adj1" fmla="val -2016"/>
              <a:gd name="adj2" fmla="val 47678"/>
              <a:gd name="adj3" fmla="val 104650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2" name="타원 331"/>
          <p:cNvSpPr/>
          <p:nvPr/>
        </p:nvSpPr>
        <p:spPr>
          <a:xfrm>
            <a:off x="3593597" y="6561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3" name="타원 332"/>
          <p:cNvSpPr/>
          <p:nvPr/>
        </p:nvSpPr>
        <p:spPr>
          <a:xfrm>
            <a:off x="2261148" y="13200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4" name="타원 333"/>
          <p:cNvSpPr/>
          <p:nvPr/>
        </p:nvSpPr>
        <p:spPr>
          <a:xfrm>
            <a:off x="2275678" y="16088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35" name="타원 334"/>
          <p:cNvSpPr/>
          <p:nvPr/>
        </p:nvSpPr>
        <p:spPr>
          <a:xfrm>
            <a:off x="4039742" y="18435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1" name="타원 340"/>
          <p:cNvSpPr/>
          <p:nvPr/>
        </p:nvSpPr>
        <p:spPr>
          <a:xfrm>
            <a:off x="5631140" y="18435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2" name="타원 341"/>
          <p:cNvSpPr/>
          <p:nvPr/>
        </p:nvSpPr>
        <p:spPr>
          <a:xfrm>
            <a:off x="2255679" y="24129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5749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Monitoring&gt;OTRList 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41794290"/>
              </p:ext>
            </p:extLst>
          </p:nvPr>
        </p:nvGraphicFramePr>
        <p:xfrm>
          <a:off x="7709484" y="849870"/>
          <a:ext cx="2130802" cy="414670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계정만 메뉴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기능 유사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OTRList Viewer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Monitoring&gt;OTRList Viewer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시 창 활성화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Name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OTR Name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시 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Equal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검색조건 설정 및 버튼 클릭 시 리스트에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검색조건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더블 클릭 시 해당 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중앙 포커스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이동중인 경우 추적 및 화면 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0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94901"/>
            <a:ext cx="5343434" cy="579873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OTRList </a:t>
            </a:r>
            <a:r>
              <a:rPr lang="en-US" sz="900" b="1" smtClean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Viewer </a:t>
            </a:r>
            <a:endParaRPr lang="en-US" sz="900" b="1" dirty="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06230" y="1191428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2314322" y="2063068"/>
            <a:ext cx="14173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45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46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5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454800" y="927164"/>
            <a:ext cx="5150546" cy="201111"/>
            <a:chOff x="653329" y="2413398"/>
            <a:chExt cx="3016553" cy="256324"/>
          </a:xfrm>
          <a:solidFill>
            <a:srgbClr val="FFFFFF"/>
          </a:solidFill>
        </p:grpSpPr>
        <p:cxnSp>
          <p:nvCxnSpPr>
            <p:cNvPr id="56" name="Line 1" descr="&lt;SmartSettings&gt;&lt;SmartResize anchorLeft=&quot;Absolute&quot; anchorTop=&quot;None&quot; anchorRight=&quot;None&quot; anchorBottom=&quot;Absolute&quot; /&gt;&lt;/SmartSettings&gt;"/>
            <p:cNvCxnSpPr>
              <a:stCxn id="58" idx="0"/>
            </p:cNvCxnSpPr>
            <p:nvPr>
              <p:custDataLst>
                <p:tags r:id="rId11"/>
              </p:custDataLst>
            </p:nvPr>
          </p:nvCxnSpPr>
          <p:spPr>
            <a:xfrm flipV="1">
              <a:off x="2421509" y="2423997"/>
              <a:ext cx="0" cy="241673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12"/>
              </p:custDataLst>
            </p:nvPr>
          </p:nvCxnSpPr>
          <p:spPr>
            <a:xfrm>
              <a:off x="2969702" y="2669722"/>
              <a:ext cx="700180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2421509" y="2423996"/>
              <a:ext cx="548193" cy="241675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OTRList Viewer</a:t>
              </a:r>
              <a:endParaRPr lang="en-US" sz="800" b="1">
                <a:solidFill>
                  <a:srgbClr val="0000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4"/>
              </p:custDataLst>
            </p:nvPr>
          </p:nvSpPr>
          <p:spPr>
            <a:xfrm>
              <a:off x="653329" y="2413398"/>
              <a:ext cx="467624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1159372" y="2423997"/>
              <a:ext cx="549113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1750724" y="2423996"/>
              <a:ext cx="632530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2" name="직사각형 191"/>
          <p:cNvSpPr/>
          <p:nvPr/>
        </p:nvSpPr>
        <p:spPr bwMode="auto">
          <a:xfrm>
            <a:off x="3456461" y="1417991"/>
            <a:ext cx="1472751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Button"/>
          <p:cNvSpPr/>
          <p:nvPr/>
        </p:nvSpPr>
        <p:spPr>
          <a:xfrm>
            <a:off x="4185182" y="1655359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2" name="Button"/>
          <p:cNvSpPr/>
          <p:nvPr/>
        </p:nvSpPr>
        <p:spPr>
          <a:xfrm>
            <a:off x="4947221" y="1655359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19" name="표 3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37530108"/>
              </p:ext>
            </p:extLst>
          </p:nvPr>
        </p:nvGraphicFramePr>
        <p:xfrm>
          <a:off x="2386195" y="2270700"/>
          <a:ext cx="4961652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9911"/>
                <a:gridCol w="424961"/>
                <a:gridCol w="935946"/>
                <a:gridCol w="473135"/>
                <a:gridCol w="719522"/>
                <a:gridCol w="655001"/>
                <a:gridCol w="611588"/>
                <a:gridCol w="611588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Reading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Time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JobType1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Location1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MCHN1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CntrNo1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Position1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EXBA13456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IN-Gate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11:15:34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62C-41-J-2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C03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MERC400010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EXBA13492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Out-Gate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11:10:21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62C-41-J-2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B09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MERC912312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0" name="표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71912634"/>
              </p:ext>
            </p:extLst>
          </p:nvPr>
        </p:nvGraphicFramePr>
        <p:xfrm>
          <a:off x="2435679" y="3323109"/>
          <a:ext cx="4951808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8976"/>
                <a:gridCol w="618976"/>
                <a:gridCol w="618976"/>
                <a:gridCol w="618976"/>
                <a:gridCol w="618976"/>
                <a:gridCol w="618976"/>
                <a:gridCol w="618976"/>
                <a:gridCol w="618976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JobType2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Location2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MCHN2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CntrNo2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Position2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ETA(Sec)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ETA(Meter)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Remark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62C-41-F-2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MERC900021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62B-41-F-2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MERC900249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1" name="꺾인 연결선 320"/>
          <p:cNvCxnSpPr>
            <a:stCxn id="319" idx="3"/>
            <a:endCxn id="320" idx="1"/>
          </p:cNvCxnSpPr>
          <p:nvPr/>
        </p:nvCxnSpPr>
        <p:spPr>
          <a:xfrm flipH="1">
            <a:off x="2435679" y="2666940"/>
            <a:ext cx="4912168" cy="953349"/>
          </a:xfrm>
          <a:prstGeom prst="bentConnector5">
            <a:avLst>
              <a:gd name="adj1" fmla="val -1359"/>
              <a:gd name="adj2" fmla="val 55195"/>
              <a:gd name="adj3" fmla="val 104654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Line 1" descr="&lt;SmartSettings&gt;&lt;SmartResize anchorLeft=&quot;Absolute&quot; anchorTop=&quot;None&quot; anchorRight=&quot;None&quot; anchorBottom=&quot;Absolute&quot; /&gt;&lt;/SmartSettings&gt;"/>
          <p:cNvCxnSpPr/>
          <p:nvPr>
            <p:custDataLst>
              <p:tags r:id="rId6"/>
            </p:custDataLst>
          </p:nvPr>
        </p:nvCxnSpPr>
        <p:spPr>
          <a:xfrm flipH="1">
            <a:off x="2376432" y="1125094"/>
            <a:ext cx="3097407" cy="0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0" name="표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241643"/>
              </p:ext>
            </p:extLst>
          </p:nvPr>
        </p:nvGraphicFramePr>
        <p:xfrm>
          <a:off x="2370967" y="1394856"/>
          <a:ext cx="5225655" cy="198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9655"/>
                <a:gridCol w="4176000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Name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75" name="Scrollbar" descr="&lt;SmartSettings&gt;&lt;SmartResize enabled=&quot;True&quot; minWidth=&quot;7&quot; minHeight=&quot;6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7503168" y="2244530"/>
            <a:ext cx="144017" cy="4248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76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 rot="5400000">
              <a:off x="4181920" y="2656434"/>
              <a:ext cx="1913688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8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9"/>
              </p:custDataLst>
            </p:nvPr>
          </p:nvSpPr>
          <p:spPr bwMode="auto">
            <a:xfrm rot="10800000" flipH="1">
              <a:off x="5106760" y="1684618"/>
              <a:ext cx="64008" cy="1962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79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 flipH="1">
              <a:off x="5106760" y="3906781"/>
              <a:ext cx="64008" cy="1962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0" name="타원 79"/>
          <p:cNvSpPr/>
          <p:nvPr/>
        </p:nvSpPr>
        <p:spPr>
          <a:xfrm>
            <a:off x="3302458" y="6561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1" name="타원 80"/>
          <p:cNvSpPr/>
          <p:nvPr/>
        </p:nvSpPr>
        <p:spPr>
          <a:xfrm>
            <a:off x="2286430" y="13603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2" name="타원 81"/>
          <p:cNvSpPr/>
          <p:nvPr/>
        </p:nvSpPr>
        <p:spPr>
          <a:xfrm>
            <a:off x="4010210" y="16553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3" name="타원 82"/>
          <p:cNvSpPr/>
          <p:nvPr/>
        </p:nvSpPr>
        <p:spPr>
          <a:xfrm>
            <a:off x="5621989" y="16553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84" name="타원 83"/>
          <p:cNvSpPr/>
          <p:nvPr/>
        </p:nvSpPr>
        <p:spPr>
          <a:xfrm>
            <a:off x="2288070" y="22137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5041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Monitoring&gt;CCTVList </a:t>
            </a:r>
            <a:r>
              <a:rPr lang="en-US" altLang="ko-KR" sz="800">
                <a:latin typeface="+mj-ea"/>
              </a:rPr>
              <a:t>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7010120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94900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VesselList Viewer</a:t>
            </a:r>
          </a:p>
        </p:txBody>
      </p:sp>
      <p:sp>
        <p:nvSpPr>
          <p:cNvPr id="2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2306230" y="1191428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2314322" y="2063068"/>
            <a:ext cx="14173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45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46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4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5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5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454800" y="935475"/>
            <a:ext cx="5150557" cy="192798"/>
            <a:chOff x="653329" y="2423993"/>
            <a:chExt cx="3016560" cy="245729"/>
          </a:xfrm>
          <a:solidFill>
            <a:srgbClr val="FFFFFF"/>
          </a:solidFill>
        </p:grpSpPr>
        <p:cxnSp>
          <p:nvCxnSpPr>
            <p:cNvPr id="56" name="Line 1" descr="&lt;SmartSettings&gt;&lt;SmartResize anchorLeft=&quot;Absolute&quot; anchorTop=&quot;None&quot; anchorRight=&quot;None&quot; anchorBottom=&quot;Absolute&quot; /&gt;&lt;/SmartSettings&gt;"/>
            <p:cNvCxnSpPr>
              <a:stCxn id="58" idx="0"/>
            </p:cNvCxnSpPr>
            <p:nvPr>
              <p:custDataLst>
                <p:tags r:id="rId7"/>
              </p:custDataLst>
            </p:nvPr>
          </p:nvCxnSpPr>
          <p:spPr>
            <a:xfrm flipV="1">
              <a:off x="2917915" y="2423996"/>
              <a:ext cx="930" cy="241673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8"/>
              </p:custDataLst>
            </p:nvPr>
          </p:nvCxnSpPr>
          <p:spPr>
            <a:xfrm>
              <a:off x="3466108" y="2669722"/>
              <a:ext cx="203781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9"/>
              </p:custDataLst>
            </p:nvPr>
          </p:nvSpPr>
          <p:spPr bwMode="auto">
            <a:xfrm>
              <a:off x="2917915" y="2423996"/>
              <a:ext cx="548193" cy="241675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CCTVList Viewer</a:t>
              </a:r>
            </a:p>
          </p:txBody>
        </p:sp>
        <p:sp>
          <p:nvSpPr>
            <p:cNvPr id="59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0"/>
              </p:custDataLst>
            </p:nvPr>
          </p:nvSpPr>
          <p:spPr>
            <a:xfrm>
              <a:off x="653329" y="2423993"/>
              <a:ext cx="467624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1"/>
              </p:custDataLst>
            </p:nvPr>
          </p:nvSpPr>
          <p:spPr>
            <a:xfrm>
              <a:off x="1159372" y="2423997"/>
              <a:ext cx="549113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2"/>
              </p:custDataLst>
            </p:nvPr>
          </p:nvSpPr>
          <p:spPr>
            <a:xfrm>
              <a:off x="1750724" y="2423996"/>
              <a:ext cx="632530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3"/>
              </p:custDataLst>
            </p:nvPr>
          </p:nvSpPr>
          <p:spPr>
            <a:xfrm>
              <a:off x="2421509" y="2423996"/>
              <a:ext cx="463856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OTRList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2" name="직사각형 191"/>
          <p:cNvSpPr/>
          <p:nvPr/>
        </p:nvSpPr>
        <p:spPr bwMode="auto">
          <a:xfrm>
            <a:off x="3456461" y="1417991"/>
            <a:ext cx="1472751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Button"/>
          <p:cNvSpPr/>
          <p:nvPr/>
        </p:nvSpPr>
        <p:spPr>
          <a:xfrm>
            <a:off x="4185182" y="1655359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2" name="Button"/>
          <p:cNvSpPr/>
          <p:nvPr/>
        </p:nvSpPr>
        <p:spPr>
          <a:xfrm>
            <a:off x="4947221" y="1655359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graphicFrame>
        <p:nvGraphicFramePr>
          <p:cNvPr id="319" name="표 3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5468795"/>
              </p:ext>
            </p:extLst>
          </p:nvPr>
        </p:nvGraphicFramePr>
        <p:xfrm>
          <a:off x="2386195" y="2270700"/>
          <a:ext cx="4961652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29911"/>
                <a:gridCol w="424961"/>
                <a:gridCol w="935946"/>
                <a:gridCol w="473135"/>
                <a:gridCol w="719522"/>
                <a:gridCol w="655001"/>
                <a:gridCol w="611588"/>
                <a:gridCol w="611588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Reading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Time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JobType1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Location1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MCHN1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CntrNo1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Position1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EXBA13456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IN-Gate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11:15:34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62C-41-J-2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C03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MERC400010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8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EXBA13492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Out-Gate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2018-09-19 11:10:21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62C-41-J-2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B09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MERC912312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320" name="표 31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9789714"/>
              </p:ext>
            </p:extLst>
          </p:nvPr>
        </p:nvGraphicFramePr>
        <p:xfrm>
          <a:off x="2435679" y="3323109"/>
          <a:ext cx="4951808" cy="5943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618976"/>
                <a:gridCol w="618976"/>
                <a:gridCol w="618976"/>
                <a:gridCol w="618976"/>
                <a:gridCol w="618976"/>
                <a:gridCol w="618976"/>
                <a:gridCol w="618976"/>
                <a:gridCol w="618976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JobType2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Job Location2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MCHN2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CntrNo2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Position2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ETA(Sec)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ETA(Meter)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Remark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62C-41-F-2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MERC900021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62B-41-F-2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MERC900249</a:t>
                      </a:r>
                      <a:endParaRPr lang="ko-KR" altLang="en-US" sz="700" smtClean="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0.0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321" name="꺾인 연결선 320"/>
          <p:cNvCxnSpPr>
            <a:stCxn id="319" idx="3"/>
            <a:endCxn id="320" idx="1"/>
          </p:cNvCxnSpPr>
          <p:nvPr/>
        </p:nvCxnSpPr>
        <p:spPr>
          <a:xfrm flipH="1">
            <a:off x="2435679" y="2666940"/>
            <a:ext cx="4912168" cy="953349"/>
          </a:xfrm>
          <a:prstGeom prst="bentConnector5">
            <a:avLst>
              <a:gd name="adj1" fmla="val -4654"/>
              <a:gd name="adj2" fmla="val 55195"/>
              <a:gd name="adj3" fmla="val 104654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Line 1" descr="&lt;SmartSettings&gt;&lt;SmartResize anchorLeft=&quot;Absolute&quot; anchorTop=&quot;None&quot; anchorRight=&quot;None&quot; anchorBottom=&quot;Absolute&quot; /&gt;&lt;/SmartSettings&gt;"/>
          <p:cNvCxnSpPr>
            <a:stCxn id="58" idx="0"/>
          </p:cNvCxnSpPr>
          <p:nvPr>
            <p:custDataLst>
              <p:tags r:id="rId6"/>
            </p:custDataLst>
          </p:nvPr>
        </p:nvCxnSpPr>
        <p:spPr>
          <a:xfrm flipH="1">
            <a:off x="2376433" y="1125094"/>
            <a:ext cx="3944983" cy="0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70" name="표 6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73564641"/>
              </p:ext>
            </p:extLst>
          </p:nvPr>
        </p:nvGraphicFramePr>
        <p:xfrm>
          <a:off x="2370967" y="1394856"/>
          <a:ext cx="5225655" cy="198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49655"/>
                <a:gridCol w="4176000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OTR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Name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0" name="직사각형 49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chemeClr val="accent2">
              <a:lumMod val="75000"/>
              <a:alpha val="50196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24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JAT2 Disconnected</a:t>
            </a:r>
            <a:r>
              <a:rPr lang="ko-KR" altLang="en-US" sz="24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로 차후 진행예정</a:t>
            </a:r>
            <a:endParaRPr lang="en-US" altLang="ko-KR" sz="2400" b="1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- </a:t>
            </a:r>
            <a:r>
              <a:rPr lang="en-US" altLang="ko-KR" sz="32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‘CCTVList Viewer’ </a:t>
            </a:r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Menu -</a:t>
            </a:r>
            <a:endParaRPr lang="ko-KR" altLang="en-US" sz="32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2423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Monitoring&gt;VesselList 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2566480"/>
              </p:ext>
            </p:extLst>
          </p:nvPr>
        </p:nvGraphicFramePr>
        <p:xfrm>
          <a:off x="7709484" y="849870"/>
          <a:ext cx="2130802" cy="426100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계정만 메뉴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기능 유사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터미널 접안하여 작업중인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VesselList Viewer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창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Monitoring&gt;</a:t>
                      </a:r>
                      <a:r>
                        <a:rPr lang="en-US" altLang="ko-KR" sz="800" smtClean="0">
                          <a:latin typeface="+mj-ea"/>
                        </a:rPr>
                        <a:t>VesselList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Viewer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시 창 활성화</a:t>
                      </a:r>
                      <a:endParaRPr lang="en-US" altLang="ko-KR" sz="800" kern="120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Search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Vsl CD or Vsl Seq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입력 시 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Equal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검색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검색조건 설정 및 버튼 클릭 시 리스트에 결과 출력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 시 검색조건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상태로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결과 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조회 결과 리스트로 출력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(Paging X)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항목명 클릭 시마다 오름차순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내림차순 리스트 정렬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과 동일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항목값 확인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8" name="그룹 7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2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" name="곱셈 기호 9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액자 10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액자 11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뺄셈 기호 12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5" name="직사각형 1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7" name="직사각형 16"/>
          <p:cNvSpPr/>
          <p:nvPr/>
        </p:nvSpPr>
        <p:spPr bwMode="auto">
          <a:xfrm>
            <a:off x="59233" y="620687"/>
            <a:ext cx="1123499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18" name="직선 연결선 17"/>
          <p:cNvCxnSpPr>
            <a:stCxn id="17" idx="0"/>
            <a:endCxn id="17" idx="2"/>
          </p:cNvCxnSpPr>
          <p:nvPr/>
        </p:nvCxnSpPr>
        <p:spPr>
          <a:xfrm>
            <a:off x="620983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직선 연결선 18"/>
          <p:cNvCxnSpPr>
            <a:stCxn id="17" idx="1"/>
            <a:endCxn id="17" idx="3"/>
          </p:cNvCxnSpPr>
          <p:nvPr/>
        </p:nvCxnSpPr>
        <p:spPr>
          <a:xfrm>
            <a:off x="59233" y="3657161"/>
            <a:ext cx="1123499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82732" y="894901"/>
            <a:ext cx="6466931" cy="579873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3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1182734" y="620687"/>
            <a:ext cx="6466932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VesselList Viewer</a:t>
            </a:r>
          </a:p>
        </p:txBody>
      </p:sp>
      <p:sp>
        <p:nvSpPr>
          <p:cNvPr id="24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195211" y="1191428"/>
            <a:ext cx="423196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Search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1187119" y="2063068"/>
            <a:ext cx="1715887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Result</a:t>
            </a:r>
            <a:endParaRPr lang="ko-KR" altLang="en-US" sz="800" b="1" smtClean="0">
              <a:latin typeface="+mn-ea"/>
            </a:endParaRPr>
          </a:p>
        </p:txBody>
      </p:sp>
      <p:grpSp>
        <p:nvGrpSpPr>
          <p:cNvPr id="45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182734" y="6543373"/>
            <a:ext cx="6228000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46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7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9"/>
              </p:custDataLst>
            </p:nvPr>
          </p:nvSpPr>
          <p:spPr>
            <a:xfrm>
              <a:off x="656017" y="3186130"/>
              <a:ext cx="203789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8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20"/>
              </p:custDataLst>
            </p:nvPr>
          </p:nvSpPr>
          <p:spPr bwMode="auto">
            <a:xfrm rot="5400000" flipH="1">
              <a:off x="592300" y="3220775"/>
              <a:ext cx="64007" cy="13385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9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21"/>
              </p:custDataLst>
            </p:nvPr>
          </p:nvSpPr>
          <p:spPr bwMode="auto">
            <a:xfrm rot="16200000" flipH="1">
              <a:off x="2840594" y="3220775"/>
              <a:ext cx="64008" cy="1338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5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1370100" y="927164"/>
            <a:ext cx="6235258" cy="201111"/>
            <a:chOff x="653329" y="2413398"/>
            <a:chExt cx="3016560" cy="256324"/>
          </a:xfrm>
          <a:solidFill>
            <a:srgbClr val="FFFFFF"/>
          </a:solidFill>
        </p:grpSpPr>
        <p:cxnSp>
          <p:nvCxnSpPr>
            <p:cNvPr id="56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12"/>
              </p:custDataLst>
            </p:nvPr>
          </p:nvCxnSpPr>
          <p:spPr>
            <a:xfrm flipV="1">
              <a:off x="2523961" y="2423996"/>
              <a:ext cx="768" cy="241673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13"/>
              </p:custDataLst>
            </p:nvPr>
          </p:nvCxnSpPr>
          <p:spPr>
            <a:xfrm>
              <a:off x="2976790" y="2669722"/>
              <a:ext cx="693099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2523962" y="2423996"/>
              <a:ext cx="452828" cy="241675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VesselList Viewer</a:t>
              </a:r>
              <a:endParaRPr lang="en-US" sz="800" b="1">
                <a:solidFill>
                  <a:srgbClr val="0000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653329" y="2413398"/>
              <a:ext cx="386275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1071340" y="2423997"/>
              <a:ext cx="453588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6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1559818" y="2423996"/>
              <a:ext cx="522494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4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2113912" y="2423996"/>
              <a:ext cx="383162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OTRList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92" name="직사각형 191"/>
          <p:cNvSpPr/>
          <p:nvPr/>
        </p:nvSpPr>
        <p:spPr bwMode="auto">
          <a:xfrm>
            <a:off x="2325018" y="1417991"/>
            <a:ext cx="1260000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1" name="Button"/>
          <p:cNvSpPr/>
          <p:nvPr/>
        </p:nvSpPr>
        <p:spPr>
          <a:xfrm>
            <a:off x="3243821" y="1655359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Search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02" name="Button"/>
          <p:cNvSpPr/>
          <p:nvPr/>
        </p:nvSpPr>
        <p:spPr>
          <a:xfrm>
            <a:off x="4151534" y="1655359"/>
            <a:ext cx="827952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Initialization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cxnSp>
        <p:nvCxnSpPr>
          <p:cNvPr id="68" name="Line 1" descr="&lt;SmartSettings&gt;&lt;SmartResize anchorLeft=&quot;Absolute&quot; anchorTop=&quot;None&quot; anchorRight=&quot;None&quot; anchorBottom=&quot;Absolute&quot; /&gt;&lt;/SmartSettings&gt;"/>
          <p:cNvCxnSpPr>
            <a:stCxn id="58" idx="0"/>
          </p:cNvCxnSpPr>
          <p:nvPr>
            <p:custDataLst>
              <p:tags r:id="rId6"/>
            </p:custDataLst>
          </p:nvPr>
        </p:nvCxnSpPr>
        <p:spPr>
          <a:xfrm>
            <a:off x="5236716" y="1125094"/>
            <a:ext cx="0" cy="0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Scrollbar" descr="&lt;SmartSettings&gt;&lt;SmartResize enabled=&quot;True&quot; minWidth=&quot;7&quot; minHeight=&quot;6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7503168" y="2244530"/>
            <a:ext cx="144017" cy="4248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50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9"/>
              </p:custDataLst>
            </p:nvPr>
          </p:nvSpPr>
          <p:spPr>
            <a:xfrm rot="5400000">
              <a:off x="4181920" y="2656434"/>
              <a:ext cx="1913688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 rot="10800000" flipH="1">
              <a:off x="5106760" y="1684618"/>
              <a:ext cx="64008" cy="1962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 flipH="1">
              <a:off x="5106760" y="3906781"/>
              <a:ext cx="64008" cy="19623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aphicFrame>
        <p:nvGraphicFramePr>
          <p:cNvPr id="54" name="표 5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0371223"/>
              </p:ext>
            </p:extLst>
          </p:nvPr>
        </p:nvGraphicFramePr>
        <p:xfrm>
          <a:off x="1285872" y="2254516"/>
          <a:ext cx="6013422" cy="990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01024"/>
                <a:gridCol w="466640"/>
                <a:gridCol w="448630"/>
                <a:gridCol w="473189"/>
                <a:gridCol w="551781"/>
                <a:gridCol w="620550"/>
                <a:gridCol w="433893"/>
                <a:gridCol w="683436"/>
                <a:gridCol w="831766"/>
                <a:gridCol w="1002513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NM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CD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TP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</a:t>
                      </a:r>
                      <a:r>
                        <a:rPr lang="ko-KR" altLang="en-US" sz="700" b="1" smtClean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Voyage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Seq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Action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Berth No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ETD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Overall Gross PRD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Latest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Gross PRD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10"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60" name="표 5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63484788"/>
              </p:ext>
            </p:extLst>
          </p:nvPr>
        </p:nvGraphicFramePr>
        <p:xfrm>
          <a:off x="1346320" y="3427525"/>
          <a:ext cx="6008332" cy="8991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34662"/>
                <a:gridCol w="534662"/>
                <a:gridCol w="624690"/>
                <a:gridCol w="628929"/>
                <a:gridCol w="839515"/>
                <a:gridCol w="740582"/>
                <a:gridCol w="534662"/>
                <a:gridCol w="411278"/>
                <a:gridCol w="624690"/>
                <a:gridCol w="534662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Length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Total Moves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Total LD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Moves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Total DS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Moves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From Position(Meter)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To Position(Meter)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Vessel Width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AlongSide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Allocated Crane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Event Time Stamp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cxnSp>
        <p:nvCxnSpPr>
          <p:cNvPr id="62" name="꺾인 연결선 61"/>
          <p:cNvCxnSpPr>
            <a:stCxn id="54" idx="3"/>
            <a:endCxn id="60" idx="1"/>
          </p:cNvCxnSpPr>
          <p:nvPr/>
        </p:nvCxnSpPr>
        <p:spPr>
          <a:xfrm flipH="1">
            <a:off x="1346320" y="2749816"/>
            <a:ext cx="5952974" cy="1127289"/>
          </a:xfrm>
          <a:prstGeom prst="bentConnector5">
            <a:avLst>
              <a:gd name="adj1" fmla="val -3840"/>
              <a:gd name="adj2" fmla="val 52028"/>
              <a:gd name="adj3" fmla="val 103840"/>
            </a:avLst>
          </a:prstGeom>
          <a:ln>
            <a:solidFill>
              <a:srgbClr val="FF0000"/>
            </a:solidFill>
            <a:headEnd type="none" w="med" len="me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Line 1" descr="&lt;SmartSettings&gt;&lt;SmartResize anchorLeft=&quot;Absolute&quot; anchorTop=&quot;None&quot; anchorRight=&quot;None&quot; anchorBottom=&quot;Absolute&quot; /&gt;&lt;/SmartSettings&gt;"/>
          <p:cNvCxnSpPr/>
          <p:nvPr>
            <p:custDataLst>
              <p:tags r:id="rId8"/>
            </p:custDataLst>
          </p:nvPr>
        </p:nvCxnSpPr>
        <p:spPr>
          <a:xfrm flipH="1">
            <a:off x="1260079" y="1125093"/>
            <a:ext cx="3976635" cy="1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직사각형 64"/>
          <p:cNvSpPr/>
          <p:nvPr/>
        </p:nvSpPr>
        <p:spPr bwMode="auto">
          <a:xfrm>
            <a:off x="5529056" y="1417991"/>
            <a:ext cx="1260000" cy="14400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67" name="표 6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1285890"/>
              </p:ext>
            </p:extLst>
          </p:nvPr>
        </p:nvGraphicFramePr>
        <p:xfrm>
          <a:off x="1270451" y="1394856"/>
          <a:ext cx="6326172" cy="1981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87227"/>
                <a:gridCol w="2168665"/>
                <a:gridCol w="1035781"/>
                <a:gridCol w="2134499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Vsl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CD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Vsl Seq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69" name="타원 68"/>
          <p:cNvSpPr/>
          <p:nvPr/>
        </p:nvSpPr>
        <p:spPr>
          <a:xfrm>
            <a:off x="2242094" y="6561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1" name="타원 70"/>
          <p:cNvSpPr/>
          <p:nvPr/>
        </p:nvSpPr>
        <p:spPr>
          <a:xfrm>
            <a:off x="1105211" y="136037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2" name="타원 71"/>
          <p:cNvSpPr/>
          <p:nvPr/>
        </p:nvSpPr>
        <p:spPr>
          <a:xfrm>
            <a:off x="3063821" y="16553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3" name="타원 72"/>
          <p:cNvSpPr/>
          <p:nvPr/>
        </p:nvSpPr>
        <p:spPr>
          <a:xfrm>
            <a:off x="4975993" y="165535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" name="타원 73"/>
          <p:cNvSpPr/>
          <p:nvPr/>
        </p:nvSpPr>
        <p:spPr>
          <a:xfrm>
            <a:off x="1106851" y="221370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98018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Monitoring&gt;QCLane </a:t>
            </a:r>
            <a:r>
              <a:rPr lang="en-US" altLang="ko-KR" sz="800" smtClean="0">
                <a:latin typeface="+mj-ea"/>
              </a:rPr>
              <a:t>Assignment Viewer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4896347"/>
              </p:ext>
            </p:extLst>
          </p:nvPr>
        </p:nvGraphicFramePr>
        <p:xfrm>
          <a:off x="7709484" y="849870"/>
          <a:ext cx="2130802" cy="23758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별로 작업 할당된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lane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정보 현황표시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50" name="그룹 49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51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" name="곱셈 기호 51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3" name="액자 52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" name="액자 53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뺄셈 기호 59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62" name="그룹 61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63" name="직사각형 62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65" name="직사각형 64"/>
          <p:cNvSpPr/>
          <p:nvPr/>
        </p:nvSpPr>
        <p:spPr bwMode="auto">
          <a:xfrm>
            <a:off x="59233" y="620687"/>
            <a:ext cx="1123499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Monitoring View Area</a:t>
            </a:r>
          </a:p>
        </p:txBody>
      </p:sp>
      <p:cxnSp>
        <p:nvCxnSpPr>
          <p:cNvPr id="67" name="직선 연결선 66"/>
          <p:cNvCxnSpPr>
            <a:stCxn id="65" idx="0"/>
            <a:endCxn id="65" idx="2"/>
          </p:cNvCxnSpPr>
          <p:nvPr/>
        </p:nvCxnSpPr>
        <p:spPr>
          <a:xfrm>
            <a:off x="620983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1182732" y="894901"/>
            <a:ext cx="6466931" cy="5798734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72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1182734" y="620687"/>
            <a:ext cx="6466932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QCLane Assignment Viewer</a:t>
            </a:r>
          </a:p>
        </p:txBody>
      </p:sp>
      <p:sp>
        <p:nvSpPr>
          <p:cNvPr id="73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81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182734" y="6543373"/>
            <a:ext cx="6228000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82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3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4"/>
              </p:custDataLst>
            </p:nvPr>
          </p:nvSpPr>
          <p:spPr>
            <a:xfrm>
              <a:off x="656017" y="3186130"/>
              <a:ext cx="203789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4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5"/>
              </p:custDataLst>
            </p:nvPr>
          </p:nvSpPr>
          <p:spPr bwMode="auto">
            <a:xfrm rot="5400000" flipH="1">
              <a:off x="592300" y="3220775"/>
              <a:ext cx="64007" cy="13385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85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6"/>
              </p:custDataLst>
            </p:nvPr>
          </p:nvSpPr>
          <p:spPr bwMode="auto">
            <a:xfrm rot="16200000" flipH="1">
              <a:off x="2840594" y="3220775"/>
              <a:ext cx="64008" cy="1338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86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1370100" y="935253"/>
            <a:ext cx="6217273" cy="192794"/>
            <a:chOff x="653329" y="2423712"/>
            <a:chExt cx="3007858" cy="245724"/>
          </a:xfrm>
          <a:solidFill>
            <a:srgbClr val="FFFFFF"/>
          </a:solidFill>
        </p:grpSpPr>
        <p:sp>
          <p:nvSpPr>
            <p:cNvPr id="89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8"/>
              </p:custDataLst>
            </p:nvPr>
          </p:nvSpPr>
          <p:spPr bwMode="auto">
            <a:xfrm>
              <a:off x="2964528" y="2423996"/>
              <a:ext cx="696659" cy="241675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QCLane Assignment Viewer</a:t>
              </a:r>
              <a:endParaRPr lang="en-US" sz="800" b="1">
                <a:solidFill>
                  <a:srgbClr val="0000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0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653329" y="2423712"/>
              <a:ext cx="386275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0"/>
              </p:custDataLst>
            </p:nvPr>
          </p:nvSpPr>
          <p:spPr>
            <a:xfrm>
              <a:off x="1071340" y="2423997"/>
              <a:ext cx="453588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AlarmList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1"/>
              </p:custDataLst>
            </p:nvPr>
          </p:nvSpPr>
          <p:spPr>
            <a:xfrm>
              <a:off x="1559818" y="2423996"/>
              <a:ext cx="522494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EquipmentList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2"/>
              </p:custDataLst>
            </p:nvPr>
          </p:nvSpPr>
          <p:spPr>
            <a:xfrm>
              <a:off x="2113912" y="2423996"/>
              <a:ext cx="383162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OTRList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3"/>
              </p:custDataLst>
            </p:nvPr>
          </p:nvSpPr>
          <p:spPr>
            <a:xfrm>
              <a:off x="2523961" y="2423996"/>
              <a:ext cx="417995" cy="241677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VesselList Viewer</a:t>
              </a:r>
              <a:endParaRPr lang="en-US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97" name="Line 1" descr="&lt;SmartSettings&gt;&lt;SmartResize anchorLeft=&quot;Absolute&quot; anchorTop=&quot;None&quot; anchorRight=&quot;None&quot; anchorBottom=&quot;Absolute&quot; /&gt;&lt;/SmartSettings&gt;"/>
          <p:cNvCxnSpPr>
            <a:stCxn id="89" idx="0"/>
          </p:cNvCxnSpPr>
          <p:nvPr>
            <p:custDataLst>
              <p:tags r:id="rId6"/>
            </p:custDataLst>
          </p:nvPr>
        </p:nvCxnSpPr>
        <p:spPr>
          <a:xfrm flipV="1">
            <a:off x="6147373" y="935478"/>
            <a:ext cx="1" cy="189616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Line 1" descr="&lt;SmartSettings&gt;&lt;SmartResize anchorLeft=&quot;Absolute&quot; anchorTop=&quot;None&quot; anchorRight=&quot;None&quot; anchorBottom=&quot;Absolute&quot; /&gt;&lt;/SmartSettings&gt;"/>
          <p:cNvCxnSpPr/>
          <p:nvPr>
            <p:custDataLst>
              <p:tags r:id="rId7"/>
            </p:custDataLst>
          </p:nvPr>
        </p:nvCxnSpPr>
        <p:spPr>
          <a:xfrm flipH="1">
            <a:off x="1260080" y="1125094"/>
            <a:ext cx="4898976" cy="0"/>
          </a:xfrm>
          <a:prstGeom prst="lin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" name="표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3243243"/>
              </p:ext>
            </p:extLst>
          </p:nvPr>
        </p:nvGraphicFramePr>
        <p:xfrm>
          <a:off x="1285875" y="1218248"/>
          <a:ext cx="6251333" cy="217932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68303"/>
                <a:gridCol w="568303"/>
                <a:gridCol w="568303"/>
                <a:gridCol w="568303"/>
                <a:gridCol w="568303"/>
                <a:gridCol w="568303"/>
                <a:gridCol w="568303"/>
                <a:gridCol w="568303"/>
                <a:gridCol w="568303"/>
                <a:gridCol w="568303"/>
                <a:gridCol w="568303"/>
              </a:tblGrid>
              <a:tr h="1452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QC</a:t>
                      </a:r>
                      <a:r>
                        <a:rPr lang="en-US" altLang="ko-KR" sz="700" b="1" baseline="0" smtClean="0"/>
                        <a:t> Name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L1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L2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L3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L4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L5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L6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L7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L8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L9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/>
                        <a:t>L10</a:t>
                      </a:r>
                      <a:endParaRPr lang="ko-KR" altLang="en-US" sz="7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45253"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34" name="직사각형 33"/>
          <p:cNvSpPr/>
          <p:nvPr/>
        </p:nvSpPr>
        <p:spPr bwMode="auto">
          <a:xfrm>
            <a:off x="83509" y="380857"/>
            <a:ext cx="7590329" cy="6433168"/>
          </a:xfrm>
          <a:prstGeom prst="rect">
            <a:avLst/>
          </a:prstGeom>
          <a:solidFill>
            <a:schemeClr val="accent2">
              <a:lumMod val="75000"/>
              <a:alpha val="50196"/>
            </a:scheme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데이터 확인</a:t>
            </a:r>
            <a:r>
              <a:rPr lang="en-US" altLang="ko-KR" sz="32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32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데이터값 정의 필요</a:t>
            </a:r>
            <a:endParaRPr lang="en-US" altLang="ko-KR" sz="3200" b="1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endParaRPr lang="ko-KR" altLang="en-US" sz="32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360727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Monitoring&gt;Rewinder</a:t>
            </a:r>
            <a:endParaRPr lang="en-US" altLang="ko-KR" sz="800" dirty="0">
              <a:latin typeface="+mj-ea"/>
            </a:endParaRPr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4662857" y="4396391"/>
            <a:ext cx="381344" cy="576605"/>
            <a:chOff x="3008783" y="5184154"/>
            <a:chExt cx="795753" cy="968212"/>
          </a:xfrm>
        </p:grpSpPr>
        <p:sp>
          <p:nvSpPr>
            <p:cNvPr id="8" name="정육면체 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정육면체 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정육면체 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426082" y="4591665"/>
            <a:ext cx="795753" cy="968212"/>
            <a:chOff x="5334301" y="4107559"/>
            <a:chExt cx="795753" cy="968212"/>
          </a:xfrm>
        </p:grpSpPr>
        <p:grpSp>
          <p:nvGrpSpPr>
            <p:cNvPr id="12" name="그룹 11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14" name="정육면체 13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" name="정육면체 14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6" name="정육면체 15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" y="3932928"/>
            <a:ext cx="2675761" cy="2845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양쪽 모서리가 둥근 사각형 17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이등변 삼각형 18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2" name="직선 연결선 21"/>
          <p:cNvCxnSpPr/>
          <p:nvPr/>
        </p:nvCxnSpPr>
        <p:spPr>
          <a:xfrm>
            <a:off x="5234868" y="4874842"/>
            <a:ext cx="2382431" cy="142076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그룹 22"/>
          <p:cNvGrpSpPr/>
          <p:nvPr/>
        </p:nvGrpSpPr>
        <p:grpSpPr>
          <a:xfrm>
            <a:off x="1340812" y="4929369"/>
            <a:ext cx="734952" cy="678796"/>
            <a:chOff x="8207258" y="4861850"/>
            <a:chExt cx="734952" cy="678796"/>
          </a:xfrm>
        </p:grpSpPr>
        <p:sp>
          <p:nvSpPr>
            <p:cNvPr id="24" name="정육면체 23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26" name="그룹 25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29" name="그룹 28"/>
          <p:cNvGrpSpPr/>
          <p:nvPr/>
        </p:nvGrpSpPr>
        <p:grpSpPr>
          <a:xfrm>
            <a:off x="5243202" y="4147003"/>
            <a:ext cx="761095" cy="772791"/>
            <a:chOff x="5258555" y="4107559"/>
            <a:chExt cx="953557" cy="968212"/>
          </a:xfrm>
        </p:grpSpPr>
        <p:grpSp>
          <p:nvGrpSpPr>
            <p:cNvPr id="30" name="그룹 29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2" name="정육면체 31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3" name="정육면체 32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4" name="정육면체 33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35" name="원통 34"/>
          <p:cNvSpPr/>
          <p:nvPr/>
        </p:nvSpPr>
        <p:spPr bwMode="auto">
          <a:xfrm>
            <a:off x="5883664" y="4263391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원통 35"/>
          <p:cNvSpPr/>
          <p:nvPr/>
        </p:nvSpPr>
        <p:spPr bwMode="auto">
          <a:xfrm>
            <a:off x="6823959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Warning"/>
          <p:cNvSpPr>
            <a:spLocks noChangeAspect="1" noEditPoints="1"/>
          </p:cNvSpPr>
          <p:nvPr/>
        </p:nvSpPr>
        <p:spPr bwMode="auto">
          <a:xfrm>
            <a:off x="1244905" y="5323052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8" name="그룹 37"/>
          <p:cNvGrpSpPr/>
          <p:nvPr/>
        </p:nvGrpSpPr>
        <p:grpSpPr>
          <a:xfrm>
            <a:off x="5659072" y="5274502"/>
            <a:ext cx="734952" cy="1384089"/>
            <a:chOff x="5659071" y="5274500"/>
            <a:chExt cx="734952" cy="1384089"/>
          </a:xfrm>
        </p:grpSpPr>
        <p:sp>
          <p:nvSpPr>
            <p:cNvPr id="39" name="원통 38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0" name="그룹 39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1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3611786" y="5340602"/>
            <a:ext cx="734952" cy="1384089"/>
            <a:chOff x="5659071" y="5274500"/>
            <a:chExt cx="734952" cy="1384089"/>
          </a:xfrm>
        </p:grpSpPr>
        <p:sp>
          <p:nvSpPr>
            <p:cNvPr id="45" name="원통 44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" name="그룹 45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7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50" name="직선 연결선 49"/>
          <p:cNvCxnSpPr/>
          <p:nvPr/>
        </p:nvCxnSpPr>
        <p:spPr>
          <a:xfrm>
            <a:off x="4277136" y="3876085"/>
            <a:ext cx="957731" cy="263530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2765031" y="3876087"/>
            <a:ext cx="962516" cy="257807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그룹 51"/>
          <p:cNvGrpSpPr/>
          <p:nvPr/>
        </p:nvGrpSpPr>
        <p:grpSpPr>
          <a:xfrm>
            <a:off x="3115452" y="4840458"/>
            <a:ext cx="734952" cy="678796"/>
            <a:chOff x="8207258" y="4861850"/>
            <a:chExt cx="734952" cy="678796"/>
          </a:xfrm>
        </p:grpSpPr>
        <p:sp>
          <p:nvSpPr>
            <p:cNvPr id="53" name="정육면체 52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5" name="그룹 54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58" name="그룹 57"/>
          <p:cNvGrpSpPr/>
          <p:nvPr/>
        </p:nvGrpSpPr>
        <p:grpSpPr>
          <a:xfrm>
            <a:off x="3939463" y="4207502"/>
            <a:ext cx="573078" cy="601230"/>
            <a:chOff x="5057642" y="4819888"/>
            <a:chExt cx="770134" cy="772576"/>
          </a:xfrm>
        </p:grpSpPr>
        <p:sp>
          <p:nvSpPr>
            <p:cNvPr id="59" name="정육면체 58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1" name="그룹 60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64" name="그룹 63"/>
          <p:cNvGrpSpPr/>
          <p:nvPr/>
        </p:nvGrpSpPr>
        <p:grpSpPr>
          <a:xfrm>
            <a:off x="3314371" y="4167054"/>
            <a:ext cx="597508" cy="592314"/>
            <a:chOff x="8207258" y="4812085"/>
            <a:chExt cx="734952" cy="728561"/>
          </a:xfrm>
        </p:grpSpPr>
        <p:sp>
          <p:nvSpPr>
            <p:cNvPr id="65" name="정육면체 64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449727" y="5268839"/>
              <a:ext cx="443400" cy="265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7" name="그룹 66"/>
            <p:cNvGrpSpPr/>
            <p:nvPr/>
          </p:nvGrpSpPr>
          <p:grpSpPr>
            <a:xfrm>
              <a:off x="8207258" y="4812085"/>
              <a:ext cx="734952" cy="534220"/>
              <a:chOff x="3964659" y="5743554"/>
              <a:chExt cx="734952" cy="534220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4006067" y="5993845"/>
                <a:ext cx="652134" cy="2839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T1016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3964659" y="5743554"/>
                <a:ext cx="734952" cy="3975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70" name="그룹 69"/>
          <p:cNvGrpSpPr/>
          <p:nvPr/>
        </p:nvGrpSpPr>
        <p:grpSpPr>
          <a:xfrm>
            <a:off x="3687680" y="3821569"/>
            <a:ext cx="530178" cy="469749"/>
            <a:chOff x="8278526" y="4962847"/>
            <a:chExt cx="652134" cy="577799"/>
          </a:xfrm>
        </p:grpSpPr>
        <p:sp>
          <p:nvSpPr>
            <p:cNvPr id="71" name="정육면체 70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449728" y="5268839"/>
              <a:ext cx="443399" cy="265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278526" y="4962847"/>
              <a:ext cx="652134" cy="283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4122485" y="4967920"/>
            <a:ext cx="734952" cy="728550"/>
            <a:chOff x="5075232" y="4863914"/>
            <a:chExt cx="734952" cy="728550"/>
          </a:xfrm>
        </p:grpSpPr>
        <p:sp>
          <p:nvSpPr>
            <p:cNvPr id="75" name="정육면체 7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317702" y="5311363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7" name="그룹 76"/>
            <p:cNvGrpSpPr/>
            <p:nvPr/>
          </p:nvGrpSpPr>
          <p:grpSpPr>
            <a:xfrm>
              <a:off x="5075232" y="4863914"/>
              <a:ext cx="734952" cy="431358"/>
              <a:chOff x="3964659" y="5793319"/>
              <a:chExt cx="734952" cy="431358"/>
            </a:xfrm>
          </p:grpSpPr>
          <p:sp>
            <p:nvSpPr>
              <p:cNvPr id="78" name="TextBox 77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80" name="그룹 79"/>
          <p:cNvGrpSpPr/>
          <p:nvPr/>
        </p:nvGrpSpPr>
        <p:grpSpPr>
          <a:xfrm>
            <a:off x="6870405" y="4080447"/>
            <a:ext cx="734952" cy="431358"/>
            <a:chOff x="2273833" y="5089536"/>
            <a:chExt cx="734952" cy="431358"/>
          </a:xfrm>
        </p:grpSpPr>
        <p:sp>
          <p:nvSpPr>
            <p:cNvPr id="81" name="TextBox 8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83" name="그룹 82"/>
          <p:cNvGrpSpPr/>
          <p:nvPr/>
        </p:nvGrpSpPr>
        <p:grpSpPr>
          <a:xfrm>
            <a:off x="5833679" y="3884948"/>
            <a:ext cx="734952" cy="431358"/>
            <a:chOff x="2273833" y="5089536"/>
            <a:chExt cx="734952" cy="431358"/>
          </a:xfrm>
        </p:grpSpPr>
        <p:sp>
          <p:nvSpPr>
            <p:cNvPr id="84" name="TextBox 8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86" name="원통 85"/>
          <p:cNvSpPr/>
          <p:nvPr/>
        </p:nvSpPr>
        <p:spPr bwMode="auto">
          <a:xfrm>
            <a:off x="4586654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4676727" y="4238932"/>
            <a:ext cx="734952" cy="431358"/>
            <a:chOff x="2273833" y="5089536"/>
            <a:chExt cx="734952" cy="431358"/>
          </a:xfrm>
        </p:grpSpPr>
        <p:sp>
          <p:nvSpPr>
            <p:cNvPr id="88" name="TextBox 8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4385669" y="3858331"/>
            <a:ext cx="734952" cy="317788"/>
            <a:chOff x="2309791" y="5203106"/>
            <a:chExt cx="734952" cy="317788"/>
          </a:xfrm>
        </p:grpSpPr>
        <p:sp>
          <p:nvSpPr>
            <p:cNvPr id="91" name="TextBox 9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93" name="그룹 92"/>
          <p:cNvGrpSpPr/>
          <p:nvPr/>
        </p:nvGrpSpPr>
        <p:grpSpPr>
          <a:xfrm flipH="1">
            <a:off x="2859638" y="4324663"/>
            <a:ext cx="367476" cy="643259"/>
            <a:chOff x="3890902" y="4494037"/>
            <a:chExt cx="795753" cy="968212"/>
          </a:xfrm>
        </p:grpSpPr>
        <p:sp>
          <p:nvSpPr>
            <p:cNvPr id="94" name="정육면체 93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5" name="정육면체 94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6" name="정육면체 95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97" name="원통 96"/>
          <p:cNvSpPr/>
          <p:nvPr/>
        </p:nvSpPr>
        <p:spPr bwMode="auto">
          <a:xfrm>
            <a:off x="2759803" y="4712613"/>
            <a:ext cx="33604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8" name="그룹 97"/>
          <p:cNvGrpSpPr/>
          <p:nvPr/>
        </p:nvGrpSpPr>
        <p:grpSpPr>
          <a:xfrm>
            <a:off x="2574624" y="4329047"/>
            <a:ext cx="734952" cy="431358"/>
            <a:chOff x="2120085" y="5081444"/>
            <a:chExt cx="734952" cy="431358"/>
          </a:xfrm>
        </p:grpSpPr>
        <p:sp>
          <p:nvSpPr>
            <p:cNvPr id="99" name="TextBox 98"/>
            <p:cNvSpPr txBox="1"/>
            <p:nvPr/>
          </p:nvSpPr>
          <p:spPr>
            <a:xfrm>
              <a:off x="2221778" y="5281970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120085" y="5081444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01" name="원통 100"/>
          <p:cNvSpPr/>
          <p:nvPr/>
        </p:nvSpPr>
        <p:spPr bwMode="auto">
          <a:xfrm>
            <a:off x="3178578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2" name="그룹 101"/>
          <p:cNvGrpSpPr/>
          <p:nvPr/>
        </p:nvGrpSpPr>
        <p:grpSpPr>
          <a:xfrm>
            <a:off x="2977593" y="3858331"/>
            <a:ext cx="734952" cy="317788"/>
            <a:chOff x="2309791" y="5203106"/>
            <a:chExt cx="734952" cy="317788"/>
          </a:xfrm>
        </p:grpSpPr>
        <p:sp>
          <p:nvSpPr>
            <p:cNvPr id="103" name="TextBox 10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0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곱셈 기호 10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액자 10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액자 107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뺄셈 기호 108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그룹 110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112" name="타원 111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3" name="뺄셈 기호 112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4" name="뺄셈 기호 113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5" name="뺄셈 기호 114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117" name="직사각형 116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8" name="타원 117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9" name="타원 118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0" name="타원 119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타원 120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22" name="모서리가 둥근 직사각형 121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모서리가 둥근 직사각형 122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4" name="모서리가 둥근 직사각형 123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275316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4778381" y="5354700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128" name="TextBox 127"/>
          <p:cNvSpPr txBox="1"/>
          <p:nvPr/>
        </p:nvSpPr>
        <p:spPr>
          <a:xfrm>
            <a:off x="4778381" y="5820932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Action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 smtClean="0"/>
              <a:t>Undo</a:t>
            </a:r>
            <a:endParaRPr lang="ko-KR" altLang="en-US" sz="700" b="1"/>
          </a:p>
        </p:txBody>
      </p:sp>
      <p:grpSp>
        <p:nvGrpSpPr>
          <p:cNvPr id="129" name="그룹 128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130" name="직사각형 129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1" name="그룹 130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132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3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34" name="모서리가 둥근 직사각형 133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36" name="직사각형 135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38" name="그룹 137"/>
          <p:cNvGrpSpPr/>
          <p:nvPr/>
        </p:nvGrpSpPr>
        <p:grpSpPr>
          <a:xfrm>
            <a:off x="2295509" y="3937252"/>
            <a:ext cx="588027" cy="1359401"/>
            <a:chOff x="7899058" y="3953436"/>
            <a:chExt cx="588027" cy="1359401"/>
          </a:xfrm>
        </p:grpSpPr>
        <p:sp>
          <p:nvSpPr>
            <p:cNvPr id="139" name="직사각형 138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40" name="그룹 139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" name="TextBox 1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1" name="그룹 140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5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" name="TextBox 15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2" name="그룹 141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4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4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4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TextBox 14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43" name="TextBox 142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4792271" y="3937252"/>
            <a:ext cx="588027" cy="1359401"/>
            <a:chOff x="7899058" y="3953436"/>
            <a:chExt cx="588027" cy="1359401"/>
          </a:xfrm>
        </p:grpSpPr>
        <p:sp>
          <p:nvSpPr>
            <p:cNvPr id="162" name="직사각형 161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63" name="그룹 162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7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8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8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0" name="TextBox 17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4" name="그룹 163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7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5" name="TextBox 17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5" name="그룹 164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6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" name="TextBox 16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66" name="TextBox 165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cxnSp>
        <p:nvCxnSpPr>
          <p:cNvPr id="184" name="직선 연결선 183"/>
          <p:cNvCxnSpPr/>
          <p:nvPr/>
        </p:nvCxnSpPr>
        <p:spPr>
          <a:xfrm>
            <a:off x="524320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5" name="그룹 184"/>
          <p:cNvGrpSpPr/>
          <p:nvPr/>
        </p:nvGrpSpPr>
        <p:grpSpPr>
          <a:xfrm>
            <a:off x="7194630" y="3937252"/>
            <a:ext cx="588027" cy="1359401"/>
            <a:chOff x="7899058" y="3953436"/>
            <a:chExt cx="588027" cy="1359401"/>
          </a:xfrm>
        </p:grpSpPr>
        <p:sp>
          <p:nvSpPr>
            <p:cNvPr id="186" name="직사각형 185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7" name="그룹 186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20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4" name="TextBox 20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8" name="그룹 187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9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9" name="TextBox 19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9" name="그룹 188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9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9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9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4" name="TextBox 19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208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9" name="Picture 2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1167" y="832535"/>
            <a:ext cx="368287" cy="21600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387110"/>
              </p:ext>
            </p:extLst>
          </p:nvPr>
        </p:nvGraphicFramePr>
        <p:xfrm>
          <a:off x="7709484" y="849870"/>
          <a:ext cx="2130802" cy="56862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34839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smtClean="0">
                          <a:latin typeface="+mj-ea"/>
                        </a:rPr>
                        <a:t>Rewinder </a:t>
                      </a:r>
                      <a:r>
                        <a:rPr lang="ko-KR" altLang="en-US" sz="800" b="1" smtClean="0">
                          <a:latin typeface="+mj-ea"/>
                        </a:rPr>
                        <a:t>재생 시 과거시점의</a:t>
                      </a:r>
                      <a:r>
                        <a:rPr lang="en-US" altLang="ko-KR" sz="800" b="1" smtClean="0">
                          <a:latin typeface="+mj-ea"/>
                        </a:rPr>
                        <a:t>Monitoring</a:t>
                      </a:r>
                      <a:r>
                        <a:rPr lang="en-US" altLang="ko-KR" sz="800" b="1" baseline="0" smtClean="0">
                          <a:latin typeface="+mj-ea"/>
                        </a:rPr>
                        <a:t> View</a:t>
                      </a:r>
                      <a:r>
                        <a:rPr lang="ko-KR" altLang="en-US" sz="800" b="1" baseline="0" smtClean="0">
                          <a:latin typeface="+mj-ea"/>
                        </a:rPr>
                        <a:t>영상 재생</a:t>
                      </a:r>
                      <a:r>
                        <a:rPr lang="en-US" altLang="ko-KR" sz="800" b="1" baseline="0" smtClean="0">
                          <a:latin typeface="+mj-ea"/>
                        </a:rPr>
                        <a:t>(</a:t>
                      </a:r>
                      <a:r>
                        <a:rPr lang="ko-KR" altLang="en-US" sz="800" b="1" baseline="0" smtClean="0">
                          <a:latin typeface="+mj-ea"/>
                        </a:rPr>
                        <a:t>화면분할 시 </a:t>
                      </a:r>
                      <a:r>
                        <a:rPr lang="en-US" altLang="ko-KR" sz="800" b="1" baseline="0" smtClean="0">
                          <a:latin typeface="+mj-ea"/>
                        </a:rPr>
                        <a:t>Main/Sub Screen </a:t>
                      </a:r>
                      <a:r>
                        <a:rPr lang="ko-KR" altLang="en-US" sz="800" b="1" baseline="0" smtClean="0">
                          <a:latin typeface="+mj-ea"/>
                        </a:rPr>
                        <a:t>모두 포함</a:t>
                      </a:r>
                      <a:r>
                        <a:rPr lang="en-US" altLang="ko-KR" sz="800" b="1" baseline="0" smtClean="0">
                          <a:latin typeface="+mj-ea"/>
                        </a:rPr>
                        <a:t>)</a:t>
                      </a:r>
                      <a:r>
                        <a:rPr lang="ko-KR" altLang="en-US" sz="800" b="1" baseline="0" smtClean="0">
                          <a:latin typeface="+mj-ea"/>
                        </a:rPr>
                        <a:t>  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34839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j-ea"/>
                        </a:rPr>
                        <a:t>Rewinder Pop-Up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&gt;</a:t>
                      </a:r>
                      <a:r>
                        <a:rPr lang="en-US" altLang="ko-KR" sz="800" smtClean="0">
                          <a:latin typeface="+mj-ea"/>
                        </a:rPr>
                        <a:t>Monitoring&gt;Rewinder </a:t>
                      </a:r>
                      <a:r>
                        <a:rPr lang="ko-KR" altLang="en-US" sz="800" smtClean="0">
                          <a:latin typeface="+mj-ea"/>
                        </a:rPr>
                        <a:t>클릭 시 </a:t>
                      </a:r>
                      <a:r>
                        <a:rPr lang="en-US" altLang="ko-KR" sz="800" smtClean="0">
                          <a:latin typeface="+mj-ea"/>
                        </a:rPr>
                        <a:t>1</a:t>
                      </a:r>
                      <a:r>
                        <a:rPr lang="ko-KR" altLang="en-US" sz="800" smtClean="0">
                          <a:latin typeface="+mj-ea"/>
                        </a:rPr>
                        <a:t>번 팝업 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45967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Progress Bar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날짜 선택 또는 로그파일 불러오기 시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Progress Bar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활성화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좌측부터 로딩시점을 컬러로 표현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623539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Play Point Bar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 시점을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Progress Bar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전체구간 내에 위치 표시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재생 시 우측으로 자동 이동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좌우 드래그 시 재생시점 조정 가능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미지정 시 비활성화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68223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시작시점 설정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캘린더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지정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텍스트영역 더블 클릭 시 수기 입력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Today 00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00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479242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재생시점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재생중인 과거시점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자동출력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 시 재생시점 자동업데이트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773951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종료시점 설정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캘린더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.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분 지정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텍스트영역 더블 클릭 시 수기 입력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현재시각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(yyy/mm/dd hh:mm) 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570956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설정 날짜구간 또는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Log File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Rewinder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시마다 일시정지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 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재생버튼 전환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27624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정지버튼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 중인 경우 정지되고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초기화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213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1901904" y="2633918"/>
            <a:ext cx="3721845" cy="1426786"/>
            <a:chOff x="595687" y="1261242"/>
            <a:chExt cx="6668464" cy="4101408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14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595687" y="1979708"/>
              <a:ext cx="6668459" cy="338294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5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261242"/>
              <a:ext cx="6668462" cy="718463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Rewinder</a:t>
              </a:r>
              <a:endParaRPr lang="en-US" altLang="ko-KR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6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9"/>
              </p:custDataLst>
            </p:nvPr>
          </p:nvSpPr>
          <p:spPr bwMode="auto">
            <a:xfrm>
              <a:off x="6886308" y="1466044"/>
              <a:ext cx="176349" cy="273801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17" name="Button"/>
          <p:cNvSpPr/>
          <p:nvPr/>
        </p:nvSpPr>
        <p:spPr>
          <a:xfrm>
            <a:off x="4821381" y="3706973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Log File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" name="직사각형 1"/>
          <p:cNvSpPr/>
          <p:nvPr/>
        </p:nvSpPr>
        <p:spPr>
          <a:xfrm>
            <a:off x="2001737" y="3023003"/>
            <a:ext cx="3509553" cy="181768"/>
          </a:xfrm>
          <a:prstGeom prst="rect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0" name="직사각형 219"/>
          <p:cNvSpPr/>
          <p:nvPr/>
        </p:nvSpPr>
        <p:spPr>
          <a:xfrm>
            <a:off x="2001737" y="3023002"/>
            <a:ext cx="1152000" cy="181769"/>
          </a:xfrm>
          <a:prstGeom prst="rect">
            <a:avLst/>
          </a:prstGeom>
          <a:solidFill>
            <a:srgbClr val="00B050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4" name="오각형 223"/>
          <p:cNvSpPr/>
          <p:nvPr/>
        </p:nvSpPr>
        <p:spPr>
          <a:xfrm rot="16200000">
            <a:off x="3052075" y="3095495"/>
            <a:ext cx="216000" cy="90885"/>
          </a:xfrm>
          <a:prstGeom prst="homePlate">
            <a:avLst/>
          </a:prstGeom>
          <a:solidFill>
            <a:schemeClr val="bg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26" name="TextBox 225"/>
          <p:cNvSpPr txBox="1"/>
          <p:nvPr/>
        </p:nvSpPr>
        <p:spPr>
          <a:xfrm>
            <a:off x="3247474" y="3315226"/>
            <a:ext cx="88179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2018/12/02</a:t>
            </a:r>
          </a:p>
          <a:p>
            <a:pPr algn="ctr"/>
            <a:r>
              <a:rPr lang="en-US" altLang="ko-KR" sz="700" smtClean="0">
                <a:latin typeface="+mn-ea"/>
              </a:rPr>
              <a:t>10:03::02</a:t>
            </a:r>
            <a:endParaRPr lang="ko-KR" altLang="en-US" sz="700" smtClean="0">
              <a:latin typeface="+mn-ea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1962476" y="3208478"/>
            <a:ext cx="41721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From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3348018" y="3208478"/>
            <a:ext cx="65908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 smtClean="0">
                <a:latin typeface="+mn-ea"/>
              </a:rPr>
              <a:t>Current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4909362" y="3208478"/>
            <a:ext cx="65908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b="1" smtClean="0">
                <a:latin typeface="+mn-ea"/>
              </a:rPr>
              <a:t>To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2030043" y="3700892"/>
            <a:ext cx="342023" cy="230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32" name="Calendar Date Picker" descr="&lt;SmartSettings&gt;&lt;SmartResize enabled=&quot;True&quot; minWidth=&quot;12&quot; minHeight=&quot;12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2026682" y="3369472"/>
            <a:ext cx="1044141" cy="199284"/>
            <a:chOff x="616865" y="1325563"/>
            <a:chExt cx="2092683" cy="228600"/>
          </a:xfrm>
        </p:grpSpPr>
        <p:sp>
          <p:nvSpPr>
            <p:cNvPr id="233" name="Box Background"/>
            <p:cNvSpPr/>
            <p:nvPr/>
          </p:nvSpPr>
          <p:spPr>
            <a:xfrm>
              <a:off x="616865" y="1325563"/>
              <a:ext cx="2092683" cy="2286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22860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noProof="1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2018/12/02 00:00</a:t>
              </a:r>
              <a:endParaRPr lang="en-US" sz="700" noProof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4" name="Calendar Icon" descr="&lt;SmartSettings&gt;&lt;SmartResize anchorLeft=&quot;None&quot; anchorTop=&quot;Non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6"/>
              </p:custDataLst>
            </p:nvPr>
          </p:nvSpPr>
          <p:spPr bwMode="auto">
            <a:xfrm>
              <a:off x="2370896" y="1377036"/>
              <a:ext cx="232264" cy="125652"/>
            </a:xfrm>
            <a:custGeom>
              <a:avLst/>
              <a:gdLst>
                <a:gd name="T0" fmla="*/ 169 w 452"/>
                <a:gd name="T1" fmla="*/ 169 h 423"/>
                <a:gd name="T2" fmla="*/ 198 w 452"/>
                <a:gd name="T3" fmla="*/ 197 h 423"/>
                <a:gd name="T4" fmla="*/ 254 w 452"/>
                <a:gd name="T5" fmla="*/ 367 h 423"/>
                <a:gd name="T6" fmla="*/ 282 w 452"/>
                <a:gd name="T7" fmla="*/ 338 h 423"/>
                <a:gd name="T8" fmla="*/ 254 w 452"/>
                <a:gd name="T9" fmla="*/ 367 h 423"/>
                <a:gd name="T10" fmla="*/ 339 w 452"/>
                <a:gd name="T11" fmla="*/ 169 h 423"/>
                <a:gd name="T12" fmla="*/ 367 w 452"/>
                <a:gd name="T13" fmla="*/ 197 h 423"/>
                <a:gd name="T14" fmla="*/ 254 w 452"/>
                <a:gd name="T15" fmla="*/ 197 h 423"/>
                <a:gd name="T16" fmla="*/ 282 w 452"/>
                <a:gd name="T17" fmla="*/ 169 h 423"/>
                <a:gd name="T18" fmla="*/ 254 w 452"/>
                <a:gd name="T19" fmla="*/ 197 h 423"/>
                <a:gd name="T20" fmla="*/ 169 w 452"/>
                <a:gd name="T21" fmla="*/ 225 h 423"/>
                <a:gd name="T22" fmla="*/ 198 w 452"/>
                <a:gd name="T23" fmla="*/ 254 h 423"/>
                <a:gd name="T24" fmla="*/ 85 w 452"/>
                <a:gd name="T25" fmla="*/ 254 h 423"/>
                <a:gd name="T26" fmla="*/ 113 w 452"/>
                <a:gd name="T27" fmla="*/ 225 h 423"/>
                <a:gd name="T28" fmla="*/ 85 w 452"/>
                <a:gd name="T29" fmla="*/ 254 h 423"/>
                <a:gd name="T30" fmla="*/ 339 w 452"/>
                <a:gd name="T31" fmla="*/ 225 h 423"/>
                <a:gd name="T32" fmla="*/ 367 w 452"/>
                <a:gd name="T33" fmla="*/ 254 h 423"/>
                <a:gd name="T34" fmla="*/ 254 w 452"/>
                <a:gd name="T35" fmla="*/ 254 h 423"/>
                <a:gd name="T36" fmla="*/ 282 w 452"/>
                <a:gd name="T37" fmla="*/ 225 h 423"/>
                <a:gd name="T38" fmla="*/ 254 w 452"/>
                <a:gd name="T39" fmla="*/ 254 h 423"/>
                <a:gd name="T40" fmla="*/ 169 w 452"/>
                <a:gd name="T41" fmla="*/ 282 h 423"/>
                <a:gd name="T42" fmla="*/ 198 w 452"/>
                <a:gd name="T43" fmla="*/ 310 h 423"/>
                <a:gd name="T44" fmla="*/ 85 w 452"/>
                <a:gd name="T45" fmla="*/ 310 h 423"/>
                <a:gd name="T46" fmla="*/ 113 w 452"/>
                <a:gd name="T47" fmla="*/ 282 h 423"/>
                <a:gd name="T48" fmla="*/ 85 w 452"/>
                <a:gd name="T49" fmla="*/ 310 h 423"/>
                <a:gd name="T50" fmla="*/ 339 w 452"/>
                <a:gd name="T51" fmla="*/ 282 h 423"/>
                <a:gd name="T52" fmla="*/ 367 w 452"/>
                <a:gd name="T53" fmla="*/ 310 h 423"/>
                <a:gd name="T54" fmla="*/ 254 w 452"/>
                <a:gd name="T55" fmla="*/ 310 h 423"/>
                <a:gd name="T56" fmla="*/ 282 w 452"/>
                <a:gd name="T57" fmla="*/ 282 h 423"/>
                <a:gd name="T58" fmla="*/ 254 w 452"/>
                <a:gd name="T59" fmla="*/ 310 h 423"/>
                <a:gd name="T60" fmla="*/ 169 w 452"/>
                <a:gd name="T61" fmla="*/ 338 h 423"/>
                <a:gd name="T62" fmla="*/ 198 w 452"/>
                <a:gd name="T63" fmla="*/ 367 h 423"/>
                <a:gd name="T64" fmla="*/ 85 w 452"/>
                <a:gd name="T65" fmla="*/ 367 h 423"/>
                <a:gd name="T66" fmla="*/ 113 w 452"/>
                <a:gd name="T67" fmla="*/ 338 h 423"/>
                <a:gd name="T68" fmla="*/ 85 w 452"/>
                <a:gd name="T69" fmla="*/ 367 h 423"/>
                <a:gd name="T70" fmla="*/ 452 w 452"/>
                <a:gd name="T71" fmla="*/ 28 h 423"/>
                <a:gd name="T72" fmla="*/ 0 w 452"/>
                <a:gd name="T73" fmla="*/ 423 h 423"/>
                <a:gd name="T74" fmla="*/ 85 w 452"/>
                <a:gd name="T75" fmla="*/ 28 h 423"/>
                <a:gd name="T76" fmla="*/ 113 w 452"/>
                <a:gd name="T77" fmla="*/ 0 h 423"/>
                <a:gd name="T78" fmla="*/ 339 w 452"/>
                <a:gd name="T79" fmla="*/ 28 h 423"/>
                <a:gd name="T80" fmla="*/ 367 w 452"/>
                <a:gd name="T81" fmla="*/ 0 h 423"/>
                <a:gd name="T82" fmla="*/ 85 w 452"/>
                <a:gd name="T83" fmla="*/ 56 h 423"/>
                <a:gd name="T84" fmla="*/ 28 w 452"/>
                <a:gd name="T85" fmla="*/ 113 h 423"/>
                <a:gd name="T86" fmla="*/ 423 w 452"/>
                <a:gd name="T87" fmla="*/ 56 h 423"/>
                <a:gd name="T88" fmla="*/ 367 w 452"/>
                <a:gd name="T89" fmla="*/ 84 h 423"/>
                <a:gd name="T90" fmla="*/ 339 w 452"/>
                <a:gd name="T91" fmla="*/ 56 h 423"/>
                <a:gd name="T92" fmla="*/ 113 w 452"/>
                <a:gd name="T93" fmla="*/ 84 h 423"/>
                <a:gd name="T94" fmla="*/ 85 w 452"/>
                <a:gd name="T95" fmla="*/ 56 h 423"/>
                <a:gd name="T96" fmla="*/ 423 w 452"/>
                <a:gd name="T97" fmla="*/ 395 h 423"/>
                <a:gd name="T98" fmla="*/ 28 w 452"/>
                <a:gd name="T99" fmla="*/ 141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2" h="423">
                  <a:moveTo>
                    <a:pt x="169" y="197"/>
                  </a:moveTo>
                  <a:lnTo>
                    <a:pt x="169" y="169"/>
                  </a:lnTo>
                  <a:lnTo>
                    <a:pt x="198" y="169"/>
                  </a:lnTo>
                  <a:lnTo>
                    <a:pt x="198" y="197"/>
                  </a:lnTo>
                  <a:lnTo>
                    <a:pt x="169" y="197"/>
                  </a:lnTo>
                  <a:close/>
                  <a:moveTo>
                    <a:pt x="254" y="367"/>
                  </a:moveTo>
                  <a:lnTo>
                    <a:pt x="254" y="338"/>
                  </a:lnTo>
                  <a:lnTo>
                    <a:pt x="282" y="338"/>
                  </a:lnTo>
                  <a:lnTo>
                    <a:pt x="282" y="367"/>
                  </a:lnTo>
                  <a:lnTo>
                    <a:pt x="254" y="367"/>
                  </a:lnTo>
                  <a:close/>
                  <a:moveTo>
                    <a:pt x="339" y="197"/>
                  </a:moveTo>
                  <a:lnTo>
                    <a:pt x="339" y="169"/>
                  </a:lnTo>
                  <a:lnTo>
                    <a:pt x="367" y="169"/>
                  </a:lnTo>
                  <a:lnTo>
                    <a:pt x="367" y="197"/>
                  </a:lnTo>
                  <a:lnTo>
                    <a:pt x="339" y="197"/>
                  </a:lnTo>
                  <a:close/>
                  <a:moveTo>
                    <a:pt x="254" y="197"/>
                  </a:moveTo>
                  <a:lnTo>
                    <a:pt x="254" y="169"/>
                  </a:lnTo>
                  <a:lnTo>
                    <a:pt x="282" y="169"/>
                  </a:lnTo>
                  <a:lnTo>
                    <a:pt x="282" y="197"/>
                  </a:lnTo>
                  <a:lnTo>
                    <a:pt x="254" y="197"/>
                  </a:lnTo>
                  <a:close/>
                  <a:moveTo>
                    <a:pt x="169" y="254"/>
                  </a:moveTo>
                  <a:lnTo>
                    <a:pt x="169" y="225"/>
                  </a:lnTo>
                  <a:lnTo>
                    <a:pt x="198" y="225"/>
                  </a:lnTo>
                  <a:lnTo>
                    <a:pt x="198" y="254"/>
                  </a:lnTo>
                  <a:lnTo>
                    <a:pt x="169" y="254"/>
                  </a:lnTo>
                  <a:close/>
                  <a:moveTo>
                    <a:pt x="85" y="254"/>
                  </a:moveTo>
                  <a:lnTo>
                    <a:pt x="85" y="225"/>
                  </a:lnTo>
                  <a:lnTo>
                    <a:pt x="113" y="225"/>
                  </a:lnTo>
                  <a:lnTo>
                    <a:pt x="113" y="254"/>
                  </a:lnTo>
                  <a:lnTo>
                    <a:pt x="85" y="254"/>
                  </a:lnTo>
                  <a:close/>
                  <a:moveTo>
                    <a:pt x="339" y="254"/>
                  </a:moveTo>
                  <a:lnTo>
                    <a:pt x="339" y="225"/>
                  </a:lnTo>
                  <a:lnTo>
                    <a:pt x="367" y="225"/>
                  </a:lnTo>
                  <a:lnTo>
                    <a:pt x="367" y="254"/>
                  </a:lnTo>
                  <a:lnTo>
                    <a:pt x="339" y="254"/>
                  </a:lnTo>
                  <a:close/>
                  <a:moveTo>
                    <a:pt x="254" y="254"/>
                  </a:moveTo>
                  <a:lnTo>
                    <a:pt x="254" y="225"/>
                  </a:lnTo>
                  <a:lnTo>
                    <a:pt x="282" y="225"/>
                  </a:lnTo>
                  <a:lnTo>
                    <a:pt x="282" y="254"/>
                  </a:lnTo>
                  <a:lnTo>
                    <a:pt x="254" y="254"/>
                  </a:lnTo>
                  <a:close/>
                  <a:moveTo>
                    <a:pt x="169" y="310"/>
                  </a:moveTo>
                  <a:lnTo>
                    <a:pt x="169" y="282"/>
                  </a:lnTo>
                  <a:lnTo>
                    <a:pt x="198" y="282"/>
                  </a:lnTo>
                  <a:lnTo>
                    <a:pt x="198" y="310"/>
                  </a:lnTo>
                  <a:lnTo>
                    <a:pt x="169" y="310"/>
                  </a:lnTo>
                  <a:close/>
                  <a:moveTo>
                    <a:pt x="85" y="310"/>
                  </a:moveTo>
                  <a:lnTo>
                    <a:pt x="85" y="282"/>
                  </a:lnTo>
                  <a:lnTo>
                    <a:pt x="113" y="282"/>
                  </a:lnTo>
                  <a:lnTo>
                    <a:pt x="113" y="310"/>
                  </a:lnTo>
                  <a:lnTo>
                    <a:pt x="85" y="310"/>
                  </a:lnTo>
                  <a:close/>
                  <a:moveTo>
                    <a:pt x="339" y="310"/>
                  </a:moveTo>
                  <a:lnTo>
                    <a:pt x="339" y="282"/>
                  </a:lnTo>
                  <a:lnTo>
                    <a:pt x="367" y="282"/>
                  </a:lnTo>
                  <a:lnTo>
                    <a:pt x="367" y="310"/>
                  </a:lnTo>
                  <a:lnTo>
                    <a:pt x="339" y="310"/>
                  </a:lnTo>
                  <a:close/>
                  <a:moveTo>
                    <a:pt x="254" y="310"/>
                  </a:moveTo>
                  <a:lnTo>
                    <a:pt x="254" y="282"/>
                  </a:lnTo>
                  <a:lnTo>
                    <a:pt x="282" y="282"/>
                  </a:lnTo>
                  <a:lnTo>
                    <a:pt x="282" y="310"/>
                  </a:lnTo>
                  <a:lnTo>
                    <a:pt x="254" y="310"/>
                  </a:lnTo>
                  <a:close/>
                  <a:moveTo>
                    <a:pt x="169" y="367"/>
                  </a:moveTo>
                  <a:lnTo>
                    <a:pt x="169" y="338"/>
                  </a:lnTo>
                  <a:lnTo>
                    <a:pt x="198" y="338"/>
                  </a:lnTo>
                  <a:lnTo>
                    <a:pt x="198" y="367"/>
                  </a:lnTo>
                  <a:lnTo>
                    <a:pt x="169" y="367"/>
                  </a:lnTo>
                  <a:close/>
                  <a:moveTo>
                    <a:pt x="85" y="367"/>
                  </a:moveTo>
                  <a:lnTo>
                    <a:pt x="85" y="338"/>
                  </a:lnTo>
                  <a:lnTo>
                    <a:pt x="113" y="338"/>
                  </a:lnTo>
                  <a:lnTo>
                    <a:pt x="113" y="367"/>
                  </a:lnTo>
                  <a:lnTo>
                    <a:pt x="85" y="367"/>
                  </a:lnTo>
                  <a:close/>
                  <a:moveTo>
                    <a:pt x="367" y="28"/>
                  </a:moveTo>
                  <a:lnTo>
                    <a:pt x="452" y="28"/>
                  </a:lnTo>
                  <a:lnTo>
                    <a:pt x="452" y="423"/>
                  </a:lnTo>
                  <a:lnTo>
                    <a:pt x="0" y="423"/>
                  </a:lnTo>
                  <a:lnTo>
                    <a:pt x="0" y="28"/>
                  </a:lnTo>
                  <a:lnTo>
                    <a:pt x="85" y="28"/>
                  </a:lnTo>
                  <a:lnTo>
                    <a:pt x="85" y="0"/>
                  </a:lnTo>
                  <a:lnTo>
                    <a:pt x="113" y="0"/>
                  </a:lnTo>
                  <a:lnTo>
                    <a:pt x="113" y="28"/>
                  </a:lnTo>
                  <a:lnTo>
                    <a:pt x="339" y="28"/>
                  </a:lnTo>
                  <a:lnTo>
                    <a:pt x="339" y="0"/>
                  </a:lnTo>
                  <a:lnTo>
                    <a:pt x="367" y="0"/>
                  </a:lnTo>
                  <a:lnTo>
                    <a:pt x="367" y="28"/>
                  </a:lnTo>
                  <a:close/>
                  <a:moveTo>
                    <a:pt x="85" y="56"/>
                  </a:moveTo>
                  <a:lnTo>
                    <a:pt x="28" y="56"/>
                  </a:lnTo>
                  <a:lnTo>
                    <a:pt x="28" y="113"/>
                  </a:lnTo>
                  <a:lnTo>
                    <a:pt x="423" y="113"/>
                  </a:lnTo>
                  <a:lnTo>
                    <a:pt x="423" y="56"/>
                  </a:lnTo>
                  <a:lnTo>
                    <a:pt x="367" y="56"/>
                  </a:lnTo>
                  <a:lnTo>
                    <a:pt x="367" y="84"/>
                  </a:lnTo>
                  <a:lnTo>
                    <a:pt x="339" y="84"/>
                  </a:lnTo>
                  <a:lnTo>
                    <a:pt x="339" y="56"/>
                  </a:lnTo>
                  <a:lnTo>
                    <a:pt x="113" y="56"/>
                  </a:lnTo>
                  <a:lnTo>
                    <a:pt x="113" y="84"/>
                  </a:lnTo>
                  <a:lnTo>
                    <a:pt x="85" y="84"/>
                  </a:lnTo>
                  <a:lnTo>
                    <a:pt x="85" y="56"/>
                  </a:lnTo>
                  <a:close/>
                  <a:moveTo>
                    <a:pt x="28" y="395"/>
                  </a:moveTo>
                  <a:lnTo>
                    <a:pt x="423" y="395"/>
                  </a:lnTo>
                  <a:lnTo>
                    <a:pt x="423" y="141"/>
                  </a:lnTo>
                  <a:lnTo>
                    <a:pt x="28" y="141"/>
                  </a:lnTo>
                  <a:lnTo>
                    <a:pt x="28" y="395"/>
                  </a:lnTo>
                  <a:close/>
                </a:path>
              </a:pathLst>
            </a:custGeom>
            <a:solidFill>
              <a:srgbClr val="1F1F1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311" name="Calendar Date Picker" descr="&lt;SmartSettings&gt;&lt;SmartResize enabled=&quot;True&quot; minWidth=&quot;12&quot; minHeight=&quot;12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4459496" y="3369472"/>
            <a:ext cx="1044141" cy="199284"/>
            <a:chOff x="616865" y="1325563"/>
            <a:chExt cx="2092683" cy="228600"/>
          </a:xfrm>
        </p:grpSpPr>
        <p:sp>
          <p:nvSpPr>
            <p:cNvPr id="312" name="Box Background"/>
            <p:cNvSpPr/>
            <p:nvPr/>
          </p:nvSpPr>
          <p:spPr>
            <a:xfrm>
              <a:off x="616865" y="1325563"/>
              <a:ext cx="2092683" cy="228600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Ins="228600"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noProof="1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2018/12/02 23:59</a:t>
              </a:r>
              <a:endParaRPr lang="en-US" sz="700" noProof="1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313" name="Calendar Icon" descr="&lt;SmartSettings&gt;&lt;SmartResize anchorLeft=&quot;None&quot; anchorTop=&quot;None&quot; anchorRight=&quot;Absolute&quot; anchorBottom=&quot;None&quot; /&gt;&lt;/SmartSettings&gt;"/>
            <p:cNvSpPr>
              <a:spLocks noChangeAspect="1" noEditPoints="1"/>
            </p:cNvSpPr>
            <p:nvPr>
              <p:custDataLst>
                <p:tags r:id="rId5"/>
              </p:custDataLst>
            </p:nvPr>
          </p:nvSpPr>
          <p:spPr bwMode="auto">
            <a:xfrm>
              <a:off x="2370896" y="1377036"/>
              <a:ext cx="232264" cy="125652"/>
            </a:xfrm>
            <a:custGeom>
              <a:avLst/>
              <a:gdLst>
                <a:gd name="T0" fmla="*/ 169 w 452"/>
                <a:gd name="T1" fmla="*/ 169 h 423"/>
                <a:gd name="T2" fmla="*/ 198 w 452"/>
                <a:gd name="T3" fmla="*/ 197 h 423"/>
                <a:gd name="T4" fmla="*/ 254 w 452"/>
                <a:gd name="T5" fmla="*/ 367 h 423"/>
                <a:gd name="T6" fmla="*/ 282 w 452"/>
                <a:gd name="T7" fmla="*/ 338 h 423"/>
                <a:gd name="T8" fmla="*/ 254 w 452"/>
                <a:gd name="T9" fmla="*/ 367 h 423"/>
                <a:gd name="T10" fmla="*/ 339 w 452"/>
                <a:gd name="T11" fmla="*/ 169 h 423"/>
                <a:gd name="T12" fmla="*/ 367 w 452"/>
                <a:gd name="T13" fmla="*/ 197 h 423"/>
                <a:gd name="T14" fmla="*/ 254 w 452"/>
                <a:gd name="T15" fmla="*/ 197 h 423"/>
                <a:gd name="T16" fmla="*/ 282 w 452"/>
                <a:gd name="T17" fmla="*/ 169 h 423"/>
                <a:gd name="T18" fmla="*/ 254 w 452"/>
                <a:gd name="T19" fmla="*/ 197 h 423"/>
                <a:gd name="T20" fmla="*/ 169 w 452"/>
                <a:gd name="T21" fmla="*/ 225 h 423"/>
                <a:gd name="T22" fmla="*/ 198 w 452"/>
                <a:gd name="T23" fmla="*/ 254 h 423"/>
                <a:gd name="T24" fmla="*/ 85 w 452"/>
                <a:gd name="T25" fmla="*/ 254 h 423"/>
                <a:gd name="T26" fmla="*/ 113 w 452"/>
                <a:gd name="T27" fmla="*/ 225 h 423"/>
                <a:gd name="T28" fmla="*/ 85 w 452"/>
                <a:gd name="T29" fmla="*/ 254 h 423"/>
                <a:gd name="T30" fmla="*/ 339 w 452"/>
                <a:gd name="T31" fmla="*/ 225 h 423"/>
                <a:gd name="T32" fmla="*/ 367 w 452"/>
                <a:gd name="T33" fmla="*/ 254 h 423"/>
                <a:gd name="T34" fmla="*/ 254 w 452"/>
                <a:gd name="T35" fmla="*/ 254 h 423"/>
                <a:gd name="T36" fmla="*/ 282 w 452"/>
                <a:gd name="T37" fmla="*/ 225 h 423"/>
                <a:gd name="T38" fmla="*/ 254 w 452"/>
                <a:gd name="T39" fmla="*/ 254 h 423"/>
                <a:gd name="T40" fmla="*/ 169 w 452"/>
                <a:gd name="T41" fmla="*/ 282 h 423"/>
                <a:gd name="T42" fmla="*/ 198 w 452"/>
                <a:gd name="T43" fmla="*/ 310 h 423"/>
                <a:gd name="T44" fmla="*/ 85 w 452"/>
                <a:gd name="T45" fmla="*/ 310 h 423"/>
                <a:gd name="T46" fmla="*/ 113 w 452"/>
                <a:gd name="T47" fmla="*/ 282 h 423"/>
                <a:gd name="T48" fmla="*/ 85 w 452"/>
                <a:gd name="T49" fmla="*/ 310 h 423"/>
                <a:gd name="T50" fmla="*/ 339 w 452"/>
                <a:gd name="T51" fmla="*/ 282 h 423"/>
                <a:gd name="T52" fmla="*/ 367 w 452"/>
                <a:gd name="T53" fmla="*/ 310 h 423"/>
                <a:gd name="T54" fmla="*/ 254 w 452"/>
                <a:gd name="T55" fmla="*/ 310 h 423"/>
                <a:gd name="T56" fmla="*/ 282 w 452"/>
                <a:gd name="T57" fmla="*/ 282 h 423"/>
                <a:gd name="T58" fmla="*/ 254 w 452"/>
                <a:gd name="T59" fmla="*/ 310 h 423"/>
                <a:gd name="T60" fmla="*/ 169 w 452"/>
                <a:gd name="T61" fmla="*/ 338 h 423"/>
                <a:gd name="T62" fmla="*/ 198 w 452"/>
                <a:gd name="T63" fmla="*/ 367 h 423"/>
                <a:gd name="T64" fmla="*/ 85 w 452"/>
                <a:gd name="T65" fmla="*/ 367 h 423"/>
                <a:gd name="T66" fmla="*/ 113 w 452"/>
                <a:gd name="T67" fmla="*/ 338 h 423"/>
                <a:gd name="T68" fmla="*/ 85 w 452"/>
                <a:gd name="T69" fmla="*/ 367 h 423"/>
                <a:gd name="T70" fmla="*/ 452 w 452"/>
                <a:gd name="T71" fmla="*/ 28 h 423"/>
                <a:gd name="T72" fmla="*/ 0 w 452"/>
                <a:gd name="T73" fmla="*/ 423 h 423"/>
                <a:gd name="T74" fmla="*/ 85 w 452"/>
                <a:gd name="T75" fmla="*/ 28 h 423"/>
                <a:gd name="T76" fmla="*/ 113 w 452"/>
                <a:gd name="T77" fmla="*/ 0 h 423"/>
                <a:gd name="T78" fmla="*/ 339 w 452"/>
                <a:gd name="T79" fmla="*/ 28 h 423"/>
                <a:gd name="T80" fmla="*/ 367 w 452"/>
                <a:gd name="T81" fmla="*/ 0 h 423"/>
                <a:gd name="T82" fmla="*/ 85 w 452"/>
                <a:gd name="T83" fmla="*/ 56 h 423"/>
                <a:gd name="T84" fmla="*/ 28 w 452"/>
                <a:gd name="T85" fmla="*/ 113 h 423"/>
                <a:gd name="T86" fmla="*/ 423 w 452"/>
                <a:gd name="T87" fmla="*/ 56 h 423"/>
                <a:gd name="T88" fmla="*/ 367 w 452"/>
                <a:gd name="T89" fmla="*/ 84 h 423"/>
                <a:gd name="T90" fmla="*/ 339 w 452"/>
                <a:gd name="T91" fmla="*/ 56 h 423"/>
                <a:gd name="T92" fmla="*/ 113 w 452"/>
                <a:gd name="T93" fmla="*/ 84 h 423"/>
                <a:gd name="T94" fmla="*/ 85 w 452"/>
                <a:gd name="T95" fmla="*/ 56 h 423"/>
                <a:gd name="T96" fmla="*/ 423 w 452"/>
                <a:gd name="T97" fmla="*/ 395 h 423"/>
                <a:gd name="T98" fmla="*/ 28 w 452"/>
                <a:gd name="T99" fmla="*/ 141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52" h="423">
                  <a:moveTo>
                    <a:pt x="169" y="197"/>
                  </a:moveTo>
                  <a:lnTo>
                    <a:pt x="169" y="169"/>
                  </a:lnTo>
                  <a:lnTo>
                    <a:pt x="198" y="169"/>
                  </a:lnTo>
                  <a:lnTo>
                    <a:pt x="198" y="197"/>
                  </a:lnTo>
                  <a:lnTo>
                    <a:pt x="169" y="197"/>
                  </a:lnTo>
                  <a:close/>
                  <a:moveTo>
                    <a:pt x="254" y="367"/>
                  </a:moveTo>
                  <a:lnTo>
                    <a:pt x="254" y="338"/>
                  </a:lnTo>
                  <a:lnTo>
                    <a:pt x="282" y="338"/>
                  </a:lnTo>
                  <a:lnTo>
                    <a:pt x="282" y="367"/>
                  </a:lnTo>
                  <a:lnTo>
                    <a:pt x="254" y="367"/>
                  </a:lnTo>
                  <a:close/>
                  <a:moveTo>
                    <a:pt x="339" y="197"/>
                  </a:moveTo>
                  <a:lnTo>
                    <a:pt x="339" y="169"/>
                  </a:lnTo>
                  <a:lnTo>
                    <a:pt x="367" y="169"/>
                  </a:lnTo>
                  <a:lnTo>
                    <a:pt x="367" y="197"/>
                  </a:lnTo>
                  <a:lnTo>
                    <a:pt x="339" y="197"/>
                  </a:lnTo>
                  <a:close/>
                  <a:moveTo>
                    <a:pt x="254" y="197"/>
                  </a:moveTo>
                  <a:lnTo>
                    <a:pt x="254" y="169"/>
                  </a:lnTo>
                  <a:lnTo>
                    <a:pt x="282" y="169"/>
                  </a:lnTo>
                  <a:lnTo>
                    <a:pt x="282" y="197"/>
                  </a:lnTo>
                  <a:lnTo>
                    <a:pt x="254" y="197"/>
                  </a:lnTo>
                  <a:close/>
                  <a:moveTo>
                    <a:pt x="169" y="254"/>
                  </a:moveTo>
                  <a:lnTo>
                    <a:pt x="169" y="225"/>
                  </a:lnTo>
                  <a:lnTo>
                    <a:pt x="198" y="225"/>
                  </a:lnTo>
                  <a:lnTo>
                    <a:pt x="198" y="254"/>
                  </a:lnTo>
                  <a:lnTo>
                    <a:pt x="169" y="254"/>
                  </a:lnTo>
                  <a:close/>
                  <a:moveTo>
                    <a:pt x="85" y="254"/>
                  </a:moveTo>
                  <a:lnTo>
                    <a:pt x="85" y="225"/>
                  </a:lnTo>
                  <a:lnTo>
                    <a:pt x="113" y="225"/>
                  </a:lnTo>
                  <a:lnTo>
                    <a:pt x="113" y="254"/>
                  </a:lnTo>
                  <a:lnTo>
                    <a:pt x="85" y="254"/>
                  </a:lnTo>
                  <a:close/>
                  <a:moveTo>
                    <a:pt x="339" y="254"/>
                  </a:moveTo>
                  <a:lnTo>
                    <a:pt x="339" y="225"/>
                  </a:lnTo>
                  <a:lnTo>
                    <a:pt x="367" y="225"/>
                  </a:lnTo>
                  <a:lnTo>
                    <a:pt x="367" y="254"/>
                  </a:lnTo>
                  <a:lnTo>
                    <a:pt x="339" y="254"/>
                  </a:lnTo>
                  <a:close/>
                  <a:moveTo>
                    <a:pt x="254" y="254"/>
                  </a:moveTo>
                  <a:lnTo>
                    <a:pt x="254" y="225"/>
                  </a:lnTo>
                  <a:lnTo>
                    <a:pt x="282" y="225"/>
                  </a:lnTo>
                  <a:lnTo>
                    <a:pt x="282" y="254"/>
                  </a:lnTo>
                  <a:lnTo>
                    <a:pt x="254" y="254"/>
                  </a:lnTo>
                  <a:close/>
                  <a:moveTo>
                    <a:pt x="169" y="310"/>
                  </a:moveTo>
                  <a:lnTo>
                    <a:pt x="169" y="282"/>
                  </a:lnTo>
                  <a:lnTo>
                    <a:pt x="198" y="282"/>
                  </a:lnTo>
                  <a:lnTo>
                    <a:pt x="198" y="310"/>
                  </a:lnTo>
                  <a:lnTo>
                    <a:pt x="169" y="310"/>
                  </a:lnTo>
                  <a:close/>
                  <a:moveTo>
                    <a:pt x="85" y="310"/>
                  </a:moveTo>
                  <a:lnTo>
                    <a:pt x="85" y="282"/>
                  </a:lnTo>
                  <a:lnTo>
                    <a:pt x="113" y="282"/>
                  </a:lnTo>
                  <a:lnTo>
                    <a:pt x="113" y="310"/>
                  </a:lnTo>
                  <a:lnTo>
                    <a:pt x="85" y="310"/>
                  </a:lnTo>
                  <a:close/>
                  <a:moveTo>
                    <a:pt x="339" y="310"/>
                  </a:moveTo>
                  <a:lnTo>
                    <a:pt x="339" y="282"/>
                  </a:lnTo>
                  <a:lnTo>
                    <a:pt x="367" y="282"/>
                  </a:lnTo>
                  <a:lnTo>
                    <a:pt x="367" y="310"/>
                  </a:lnTo>
                  <a:lnTo>
                    <a:pt x="339" y="310"/>
                  </a:lnTo>
                  <a:close/>
                  <a:moveTo>
                    <a:pt x="254" y="310"/>
                  </a:moveTo>
                  <a:lnTo>
                    <a:pt x="254" y="282"/>
                  </a:lnTo>
                  <a:lnTo>
                    <a:pt x="282" y="282"/>
                  </a:lnTo>
                  <a:lnTo>
                    <a:pt x="282" y="310"/>
                  </a:lnTo>
                  <a:lnTo>
                    <a:pt x="254" y="310"/>
                  </a:lnTo>
                  <a:close/>
                  <a:moveTo>
                    <a:pt x="169" y="367"/>
                  </a:moveTo>
                  <a:lnTo>
                    <a:pt x="169" y="338"/>
                  </a:lnTo>
                  <a:lnTo>
                    <a:pt x="198" y="338"/>
                  </a:lnTo>
                  <a:lnTo>
                    <a:pt x="198" y="367"/>
                  </a:lnTo>
                  <a:lnTo>
                    <a:pt x="169" y="367"/>
                  </a:lnTo>
                  <a:close/>
                  <a:moveTo>
                    <a:pt x="85" y="367"/>
                  </a:moveTo>
                  <a:lnTo>
                    <a:pt x="85" y="338"/>
                  </a:lnTo>
                  <a:lnTo>
                    <a:pt x="113" y="338"/>
                  </a:lnTo>
                  <a:lnTo>
                    <a:pt x="113" y="367"/>
                  </a:lnTo>
                  <a:lnTo>
                    <a:pt x="85" y="367"/>
                  </a:lnTo>
                  <a:close/>
                  <a:moveTo>
                    <a:pt x="367" y="28"/>
                  </a:moveTo>
                  <a:lnTo>
                    <a:pt x="452" y="28"/>
                  </a:lnTo>
                  <a:lnTo>
                    <a:pt x="452" y="423"/>
                  </a:lnTo>
                  <a:lnTo>
                    <a:pt x="0" y="423"/>
                  </a:lnTo>
                  <a:lnTo>
                    <a:pt x="0" y="28"/>
                  </a:lnTo>
                  <a:lnTo>
                    <a:pt x="85" y="28"/>
                  </a:lnTo>
                  <a:lnTo>
                    <a:pt x="85" y="0"/>
                  </a:lnTo>
                  <a:lnTo>
                    <a:pt x="113" y="0"/>
                  </a:lnTo>
                  <a:lnTo>
                    <a:pt x="113" y="28"/>
                  </a:lnTo>
                  <a:lnTo>
                    <a:pt x="339" y="28"/>
                  </a:lnTo>
                  <a:lnTo>
                    <a:pt x="339" y="0"/>
                  </a:lnTo>
                  <a:lnTo>
                    <a:pt x="367" y="0"/>
                  </a:lnTo>
                  <a:lnTo>
                    <a:pt x="367" y="28"/>
                  </a:lnTo>
                  <a:close/>
                  <a:moveTo>
                    <a:pt x="85" y="56"/>
                  </a:moveTo>
                  <a:lnTo>
                    <a:pt x="28" y="56"/>
                  </a:lnTo>
                  <a:lnTo>
                    <a:pt x="28" y="113"/>
                  </a:lnTo>
                  <a:lnTo>
                    <a:pt x="423" y="113"/>
                  </a:lnTo>
                  <a:lnTo>
                    <a:pt x="423" y="56"/>
                  </a:lnTo>
                  <a:lnTo>
                    <a:pt x="367" y="56"/>
                  </a:lnTo>
                  <a:lnTo>
                    <a:pt x="367" y="84"/>
                  </a:lnTo>
                  <a:lnTo>
                    <a:pt x="339" y="84"/>
                  </a:lnTo>
                  <a:lnTo>
                    <a:pt x="339" y="56"/>
                  </a:lnTo>
                  <a:lnTo>
                    <a:pt x="113" y="56"/>
                  </a:lnTo>
                  <a:lnTo>
                    <a:pt x="113" y="84"/>
                  </a:lnTo>
                  <a:lnTo>
                    <a:pt x="85" y="84"/>
                  </a:lnTo>
                  <a:lnTo>
                    <a:pt x="85" y="56"/>
                  </a:lnTo>
                  <a:close/>
                  <a:moveTo>
                    <a:pt x="28" y="395"/>
                  </a:moveTo>
                  <a:lnTo>
                    <a:pt x="423" y="395"/>
                  </a:lnTo>
                  <a:lnTo>
                    <a:pt x="423" y="141"/>
                  </a:lnTo>
                  <a:lnTo>
                    <a:pt x="28" y="141"/>
                  </a:lnTo>
                  <a:lnTo>
                    <a:pt x="28" y="395"/>
                  </a:lnTo>
                  <a:close/>
                </a:path>
              </a:pathLst>
            </a:custGeom>
            <a:solidFill>
              <a:srgbClr val="1F1F1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315" name="직사각형 314"/>
          <p:cNvSpPr/>
          <p:nvPr/>
        </p:nvSpPr>
        <p:spPr>
          <a:xfrm>
            <a:off x="2421014" y="3700892"/>
            <a:ext cx="342023" cy="230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6" name="직사각형 315"/>
          <p:cNvSpPr/>
          <p:nvPr/>
        </p:nvSpPr>
        <p:spPr>
          <a:xfrm>
            <a:off x="2810432" y="3700892"/>
            <a:ext cx="342023" cy="230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7" name="직사각형 316"/>
          <p:cNvSpPr/>
          <p:nvPr/>
        </p:nvSpPr>
        <p:spPr>
          <a:xfrm>
            <a:off x="3197898" y="3700892"/>
            <a:ext cx="342023" cy="230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8" name="이등변 삼각형 317"/>
          <p:cNvSpPr/>
          <p:nvPr/>
        </p:nvSpPr>
        <p:spPr>
          <a:xfrm rot="5400000">
            <a:off x="2151335" y="3771600"/>
            <a:ext cx="138838" cy="99347"/>
          </a:xfrm>
          <a:prstGeom prst="triangle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19" name="직사각형 318"/>
          <p:cNvSpPr/>
          <p:nvPr/>
        </p:nvSpPr>
        <p:spPr>
          <a:xfrm>
            <a:off x="2553665" y="3772060"/>
            <a:ext cx="92948" cy="92948"/>
          </a:xfrm>
          <a:prstGeom prst="rect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22" name="이등변 삼각형 321"/>
          <p:cNvSpPr/>
          <p:nvPr/>
        </p:nvSpPr>
        <p:spPr>
          <a:xfrm rot="16200000">
            <a:off x="2928356" y="3771601"/>
            <a:ext cx="138838" cy="99347"/>
          </a:xfrm>
          <a:prstGeom prst="triangle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1030" name="직선 연결선 1029"/>
          <p:cNvCxnSpPr/>
          <p:nvPr/>
        </p:nvCxnSpPr>
        <p:spPr>
          <a:xfrm>
            <a:off x="2933814" y="3743759"/>
            <a:ext cx="0" cy="144000"/>
          </a:xfrm>
          <a:prstGeom prst="line">
            <a:avLst/>
          </a:prstGeom>
          <a:ln w="38100"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8" name="이등변 삼각형 327"/>
          <p:cNvSpPr/>
          <p:nvPr/>
        </p:nvSpPr>
        <p:spPr>
          <a:xfrm rot="5400000">
            <a:off x="3285783" y="3771601"/>
            <a:ext cx="138838" cy="99347"/>
          </a:xfrm>
          <a:prstGeom prst="triangle">
            <a:avLst/>
          </a:prstGeom>
          <a:solidFill>
            <a:schemeClr val="bg1"/>
          </a:solidFill>
          <a:ln w="3175" cap="flat" cmpd="sng" algn="ctr">
            <a:noFill/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329" name="직선 연결선 328"/>
          <p:cNvCxnSpPr/>
          <p:nvPr/>
        </p:nvCxnSpPr>
        <p:spPr>
          <a:xfrm>
            <a:off x="3419165" y="3743759"/>
            <a:ext cx="0" cy="144000"/>
          </a:xfrm>
          <a:prstGeom prst="line">
            <a:avLst/>
          </a:prstGeom>
          <a:ln w="38100"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5" name="직선 연결선 1034"/>
          <p:cNvCxnSpPr/>
          <p:nvPr/>
        </p:nvCxnSpPr>
        <p:spPr>
          <a:xfrm>
            <a:off x="2010050" y="3710507"/>
            <a:ext cx="0" cy="637648"/>
          </a:xfrm>
          <a:prstGeom prst="line">
            <a:avLst/>
          </a:prstGeom>
          <a:ln w="12700">
            <a:solidFill>
              <a:srgbClr val="FF0000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3" name="직선 연결선 332"/>
          <p:cNvCxnSpPr/>
          <p:nvPr/>
        </p:nvCxnSpPr>
        <p:spPr>
          <a:xfrm>
            <a:off x="2394683" y="3710507"/>
            <a:ext cx="0" cy="637648"/>
          </a:xfrm>
          <a:prstGeom prst="line">
            <a:avLst/>
          </a:prstGeom>
          <a:ln w="12700">
            <a:solidFill>
              <a:srgbClr val="FF0000"/>
            </a:solidFill>
            <a:prstDash val="sys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4" name="직사각형 333"/>
          <p:cNvSpPr/>
          <p:nvPr/>
        </p:nvSpPr>
        <p:spPr>
          <a:xfrm>
            <a:off x="2030043" y="4098647"/>
            <a:ext cx="342023" cy="230400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cxnSp>
        <p:nvCxnSpPr>
          <p:cNvPr id="335" name="직선 연결선 334"/>
          <p:cNvCxnSpPr/>
          <p:nvPr/>
        </p:nvCxnSpPr>
        <p:spPr>
          <a:xfrm>
            <a:off x="2162189" y="4143815"/>
            <a:ext cx="0" cy="144000"/>
          </a:xfrm>
          <a:prstGeom prst="line">
            <a:avLst/>
          </a:prstGeom>
          <a:ln w="38100"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6" name="직선 연결선 335"/>
          <p:cNvCxnSpPr/>
          <p:nvPr/>
        </p:nvCxnSpPr>
        <p:spPr>
          <a:xfrm>
            <a:off x="2229947" y="4143815"/>
            <a:ext cx="0" cy="144000"/>
          </a:xfrm>
          <a:prstGeom prst="line">
            <a:avLst/>
          </a:prstGeom>
          <a:ln w="38100">
            <a:solidFill>
              <a:schemeClr val="bg1"/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0" name="직선 화살표 연결선 1039"/>
          <p:cNvCxnSpPr/>
          <p:nvPr/>
        </p:nvCxnSpPr>
        <p:spPr>
          <a:xfrm>
            <a:off x="1919953" y="3758984"/>
            <a:ext cx="0" cy="475219"/>
          </a:xfrm>
          <a:prstGeom prst="straightConnector1">
            <a:avLst/>
          </a:prstGeom>
          <a:ln w="28575">
            <a:solidFill>
              <a:srgbClr val="FF0000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41" name="TextBox 1040"/>
          <p:cNvSpPr txBox="1"/>
          <p:nvPr/>
        </p:nvSpPr>
        <p:spPr>
          <a:xfrm>
            <a:off x="964277" y="3851932"/>
            <a:ext cx="932148" cy="230832"/>
          </a:xfrm>
          <a:prstGeom prst="rect">
            <a:avLst/>
          </a:prstGeom>
          <a:solidFill>
            <a:schemeClr val="bg1"/>
          </a:solidFill>
        </p:spPr>
        <p:txBody>
          <a:bodyPr wrap="square" lIns="0" rIns="0" rtlCol="0">
            <a:spAutoFit/>
          </a:bodyPr>
          <a:lstStyle/>
          <a:p>
            <a:pPr algn="r"/>
            <a:r>
              <a:rPr lang="ko-KR" altLang="en-US" sz="900" b="1" smtClean="0">
                <a:solidFill>
                  <a:srgbClr val="FF0000"/>
                </a:solidFill>
                <a:latin typeface="+mn-ea"/>
              </a:rPr>
              <a:t>클릭 시 버튼 변경</a:t>
            </a:r>
          </a:p>
        </p:txBody>
      </p:sp>
      <p:sp>
        <p:nvSpPr>
          <p:cNvPr id="211" name="타원 210"/>
          <p:cNvSpPr/>
          <p:nvPr/>
        </p:nvSpPr>
        <p:spPr>
          <a:xfrm>
            <a:off x="1762150" y="257888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2" name="타원 341"/>
          <p:cNvSpPr/>
          <p:nvPr/>
        </p:nvSpPr>
        <p:spPr>
          <a:xfrm>
            <a:off x="1820019" y="30273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3" name="타원 342"/>
          <p:cNvSpPr/>
          <p:nvPr/>
        </p:nvSpPr>
        <p:spPr>
          <a:xfrm>
            <a:off x="3070823" y="285293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4" name="타원 343"/>
          <p:cNvSpPr/>
          <p:nvPr/>
        </p:nvSpPr>
        <p:spPr>
          <a:xfrm>
            <a:off x="1850043" y="332609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5" name="타원 344"/>
          <p:cNvSpPr/>
          <p:nvPr/>
        </p:nvSpPr>
        <p:spPr>
          <a:xfrm>
            <a:off x="3265202" y="33325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6" name="타원 345"/>
          <p:cNvSpPr/>
          <p:nvPr/>
        </p:nvSpPr>
        <p:spPr>
          <a:xfrm>
            <a:off x="4295980" y="33325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7" name="타원 346"/>
          <p:cNvSpPr/>
          <p:nvPr/>
        </p:nvSpPr>
        <p:spPr>
          <a:xfrm>
            <a:off x="1936682" y="3592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8" name="타원 347"/>
          <p:cNvSpPr/>
          <p:nvPr/>
        </p:nvSpPr>
        <p:spPr>
          <a:xfrm>
            <a:off x="2384521" y="359206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9" name="타원 348"/>
          <p:cNvSpPr/>
          <p:nvPr/>
        </p:nvSpPr>
        <p:spPr>
          <a:xfrm>
            <a:off x="2758595" y="3583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0" name="타원 349"/>
          <p:cNvSpPr/>
          <p:nvPr/>
        </p:nvSpPr>
        <p:spPr>
          <a:xfrm>
            <a:off x="3140980" y="358374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10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51" name="타원 350"/>
          <p:cNvSpPr/>
          <p:nvPr/>
        </p:nvSpPr>
        <p:spPr>
          <a:xfrm>
            <a:off x="4641381" y="370089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743" name="타원 742"/>
          <p:cNvSpPr/>
          <p:nvPr/>
        </p:nvSpPr>
        <p:spPr>
          <a:xfrm>
            <a:off x="1894795" y="42575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8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12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1042" name="표 104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3512797"/>
              </p:ext>
            </p:extLst>
          </p:nvPr>
        </p:nvGraphicFramePr>
        <p:xfrm>
          <a:off x="5421764" y="4641325"/>
          <a:ext cx="2130802" cy="2087288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이전 이동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 중인 경우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이전시점으로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Progress Bar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이후 이동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 중인 경우 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30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 이후시점으로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Progress Bar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Log File </a:t>
                      </a: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불러오기 버튼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클릭 시 로컬 디렉토리의 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Log File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불러오기 기능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(VT1.0</a:t>
                      </a:r>
                      <a:r>
                        <a:rPr lang="en-US" altLang="ko-KR" sz="800" b="0" baseline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 </a:t>
                      </a:r>
                      <a:r>
                        <a:rPr lang="ko-KR" altLang="en-US" sz="800" b="0" baseline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동일 기능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일시정지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재생중인 경우 재생버튼이 일시정지 버튼으로 전환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일시정지 버튼 클릭 시 일시정지되고 재생버튼으로 전환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103804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Monitoring&gt;Screen Capture</a:t>
            </a:r>
            <a:endParaRPr lang="en-US" altLang="ko-KR" sz="800" dirty="0">
              <a:latin typeface="+mj-ea"/>
            </a:endParaRPr>
          </a:p>
        </p:txBody>
      </p:sp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4662857" y="4396391"/>
            <a:ext cx="381344" cy="576605"/>
            <a:chOff x="3008783" y="5184154"/>
            <a:chExt cx="795753" cy="968212"/>
          </a:xfrm>
        </p:grpSpPr>
        <p:sp>
          <p:nvSpPr>
            <p:cNvPr id="8" name="정육면체 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정육면체 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정육면체 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426082" y="4591665"/>
            <a:ext cx="795753" cy="968212"/>
            <a:chOff x="5334301" y="4107559"/>
            <a:chExt cx="795753" cy="968212"/>
          </a:xfrm>
        </p:grpSpPr>
        <p:grpSp>
          <p:nvGrpSpPr>
            <p:cNvPr id="12" name="그룹 11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14" name="정육면체 13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" name="정육면체 14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6" name="정육면체 15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" y="3932928"/>
            <a:ext cx="2675761" cy="2845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양쪽 모서리가 둥근 사각형 17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이등변 삼각형 18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2" name="직선 연결선 21"/>
          <p:cNvCxnSpPr/>
          <p:nvPr/>
        </p:nvCxnSpPr>
        <p:spPr>
          <a:xfrm>
            <a:off x="5234868" y="4874842"/>
            <a:ext cx="2382431" cy="142076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그룹 22"/>
          <p:cNvGrpSpPr/>
          <p:nvPr/>
        </p:nvGrpSpPr>
        <p:grpSpPr>
          <a:xfrm>
            <a:off x="1340812" y="4929369"/>
            <a:ext cx="734952" cy="678796"/>
            <a:chOff x="8207258" y="4861850"/>
            <a:chExt cx="734952" cy="678796"/>
          </a:xfrm>
        </p:grpSpPr>
        <p:sp>
          <p:nvSpPr>
            <p:cNvPr id="24" name="정육면체 23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26" name="그룹 25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29" name="그룹 28"/>
          <p:cNvGrpSpPr/>
          <p:nvPr/>
        </p:nvGrpSpPr>
        <p:grpSpPr>
          <a:xfrm>
            <a:off x="5243202" y="4147003"/>
            <a:ext cx="761095" cy="772791"/>
            <a:chOff x="5258555" y="4107559"/>
            <a:chExt cx="953557" cy="968212"/>
          </a:xfrm>
        </p:grpSpPr>
        <p:grpSp>
          <p:nvGrpSpPr>
            <p:cNvPr id="30" name="그룹 29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2" name="정육면체 31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3" name="정육면체 32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4" name="정육면체 33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35" name="원통 34"/>
          <p:cNvSpPr/>
          <p:nvPr/>
        </p:nvSpPr>
        <p:spPr bwMode="auto">
          <a:xfrm>
            <a:off x="5883664" y="4263391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원통 35"/>
          <p:cNvSpPr/>
          <p:nvPr/>
        </p:nvSpPr>
        <p:spPr bwMode="auto">
          <a:xfrm>
            <a:off x="6823959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Warning"/>
          <p:cNvSpPr>
            <a:spLocks noChangeAspect="1" noEditPoints="1"/>
          </p:cNvSpPr>
          <p:nvPr/>
        </p:nvSpPr>
        <p:spPr bwMode="auto">
          <a:xfrm>
            <a:off x="1244905" y="5323052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8" name="그룹 37"/>
          <p:cNvGrpSpPr/>
          <p:nvPr/>
        </p:nvGrpSpPr>
        <p:grpSpPr>
          <a:xfrm>
            <a:off x="5659072" y="5274502"/>
            <a:ext cx="734952" cy="1384089"/>
            <a:chOff x="5659071" y="5274500"/>
            <a:chExt cx="734952" cy="1384089"/>
          </a:xfrm>
        </p:grpSpPr>
        <p:sp>
          <p:nvSpPr>
            <p:cNvPr id="39" name="원통 38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0" name="그룹 39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1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3611786" y="5340602"/>
            <a:ext cx="734952" cy="1384089"/>
            <a:chOff x="5659071" y="5274500"/>
            <a:chExt cx="734952" cy="1384089"/>
          </a:xfrm>
        </p:grpSpPr>
        <p:sp>
          <p:nvSpPr>
            <p:cNvPr id="45" name="원통 44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" name="그룹 45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7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50" name="직선 연결선 49"/>
          <p:cNvCxnSpPr/>
          <p:nvPr/>
        </p:nvCxnSpPr>
        <p:spPr>
          <a:xfrm>
            <a:off x="4277136" y="3876085"/>
            <a:ext cx="957731" cy="263530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2765031" y="3876087"/>
            <a:ext cx="962516" cy="257807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그룹 51"/>
          <p:cNvGrpSpPr/>
          <p:nvPr/>
        </p:nvGrpSpPr>
        <p:grpSpPr>
          <a:xfrm>
            <a:off x="3115452" y="4840458"/>
            <a:ext cx="734952" cy="678796"/>
            <a:chOff x="8207258" y="4861850"/>
            <a:chExt cx="734952" cy="678796"/>
          </a:xfrm>
        </p:grpSpPr>
        <p:sp>
          <p:nvSpPr>
            <p:cNvPr id="53" name="정육면체 52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5" name="그룹 54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58" name="그룹 57"/>
          <p:cNvGrpSpPr/>
          <p:nvPr/>
        </p:nvGrpSpPr>
        <p:grpSpPr>
          <a:xfrm>
            <a:off x="3939463" y="4207502"/>
            <a:ext cx="573078" cy="601230"/>
            <a:chOff x="5057642" y="4819888"/>
            <a:chExt cx="770134" cy="772576"/>
          </a:xfrm>
        </p:grpSpPr>
        <p:sp>
          <p:nvSpPr>
            <p:cNvPr id="59" name="정육면체 58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1" name="그룹 60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64" name="그룹 63"/>
          <p:cNvGrpSpPr/>
          <p:nvPr/>
        </p:nvGrpSpPr>
        <p:grpSpPr>
          <a:xfrm>
            <a:off x="3314371" y="4167054"/>
            <a:ext cx="597508" cy="592314"/>
            <a:chOff x="8207258" y="4812085"/>
            <a:chExt cx="734952" cy="728561"/>
          </a:xfrm>
        </p:grpSpPr>
        <p:sp>
          <p:nvSpPr>
            <p:cNvPr id="65" name="정육면체 64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449727" y="5268839"/>
              <a:ext cx="443400" cy="265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7" name="그룹 66"/>
            <p:cNvGrpSpPr/>
            <p:nvPr/>
          </p:nvGrpSpPr>
          <p:grpSpPr>
            <a:xfrm>
              <a:off x="8207258" y="4812085"/>
              <a:ext cx="734952" cy="534220"/>
              <a:chOff x="3964659" y="5743554"/>
              <a:chExt cx="734952" cy="534220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4006067" y="5993845"/>
                <a:ext cx="652134" cy="2839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T1016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3964659" y="5743554"/>
                <a:ext cx="734952" cy="3975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70" name="그룹 69"/>
          <p:cNvGrpSpPr/>
          <p:nvPr/>
        </p:nvGrpSpPr>
        <p:grpSpPr>
          <a:xfrm>
            <a:off x="3687680" y="3821569"/>
            <a:ext cx="530178" cy="469749"/>
            <a:chOff x="8278526" y="4962847"/>
            <a:chExt cx="652134" cy="577799"/>
          </a:xfrm>
        </p:grpSpPr>
        <p:sp>
          <p:nvSpPr>
            <p:cNvPr id="71" name="정육면체 70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449728" y="5268839"/>
              <a:ext cx="443399" cy="265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278526" y="4962847"/>
              <a:ext cx="652134" cy="283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4122485" y="4967920"/>
            <a:ext cx="734952" cy="728550"/>
            <a:chOff x="5075232" y="4863914"/>
            <a:chExt cx="734952" cy="728550"/>
          </a:xfrm>
        </p:grpSpPr>
        <p:sp>
          <p:nvSpPr>
            <p:cNvPr id="75" name="정육면체 7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317702" y="5311363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7" name="그룹 76"/>
            <p:cNvGrpSpPr/>
            <p:nvPr/>
          </p:nvGrpSpPr>
          <p:grpSpPr>
            <a:xfrm>
              <a:off x="5075232" y="4863914"/>
              <a:ext cx="734952" cy="431358"/>
              <a:chOff x="3964659" y="5793319"/>
              <a:chExt cx="734952" cy="431358"/>
            </a:xfrm>
          </p:grpSpPr>
          <p:sp>
            <p:nvSpPr>
              <p:cNvPr id="78" name="TextBox 77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80" name="그룹 79"/>
          <p:cNvGrpSpPr/>
          <p:nvPr/>
        </p:nvGrpSpPr>
        <p:grpSpPr>
          <a:xfrm>
            <a:off x="6870405" y="4080447"/>
            <a:ext cx="734952" cy="431358"/>
            <a:chOff x="2273833" y="5089536"/>
            <a:chExt cx="734952" cy="431358"/>
          </a:xfrm>
        </p:grpSpPr>
        <p:sp>
          <p:nvSpPr>
            <p:cNvPr id="81" name="TextBox 8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83" name="그룹 82"/>
          <p:cNvGrpSpPr/>
          <p:nvPr/>
        </p:nvGrpSpPr>
        <p:grpSpPr>
          <a:xfrm>
            <a:off x="5833679" y="3884948"/>
            <a:ext cx="734952" cy="431358"/>
            <a:chOff x="2273833" y="5089536"/>
            <a:chExt cx="734952" cy="431358"/>
          </a:xfrm>
        </p:grpSpPr>
        <p:sp>
          <p:nvSpPr>
            <p:cNvPr id="84" name="TextBox 8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86" name="원통 85"/>
          <p:cNvSpPr/>
          <p:nvPr/>
        </p:nvSpPr>
        <p:spPr bwMode="auto">
          <a:xfrm>
            <a:off x="4586654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4676727" y="4238932"/>
            <a:ext cx="734952" cy="431358"/>
            <a:chOff x="2273833" y="5089536"/>
            <a:chExt cx="734952" cy="431358"/>
          </a:xfrm>
        </p:grpSpPr>
        <p:sp>
          <p:nvSpPr>
            <p:cNvPr id="88" name="TextBox 8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4385669" y="3858331"/>
            <a:ext cx="734952" cy="317788"/>
            <a:chOff x="2309791" y="5203106"/>
            <a:chExt cx="734952" cy="317788"/>
          </a:xfrm>
        </p:grpSpPr>
        <p:sp>
          <p:nvSpPr>
            <p:cNvPr id="91" name="TextBox 9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93" name="그룹 92"/>
          <p:cNvGrpSpPr/>
          <p:nvPr/>
        </p:nvGrpSpPr>
        <p:grpSpPr>
          <a:xfrm flipH="1">
            <a:off x="2859638" y="4324663"/>
            <a:ext cx="367476" cy="643259"/>
            <a:chOff x="3890902" y="4494037"/>
            <a:chExt cx="795753" cy="968212"/>
          </a:xfrm>
        </p:grpSpPr>
        <p:sp>
          <p:nvSpPr>
            <p:cNvPr id="94" name="정육면체 93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5" name="정육면체 94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6" name="정육면체 95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97" name="원통 96"/>
          <p:cNvSpPr/>
          <p:nvPr/>
        </p:nvSpPr>
        <p:spPr bwMode="auto">
          <a:xfrm>
            <a:off x="2759803" y="4712613"/>
            <a:ext cx="33604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8" name="그룹 97"/>
          <p:cNvGrpSpPr/>
          <p:nvPr/>
        </p:nvGrpSpPr>
        <p:grpSpPr>
          <a:xfrm>
            <a:off x="2574624" y="4329047"/>
            <a:ext cx="734952" cy="431358"/>
            <a:chOff x="2120085" y="5081444"/>
            <a:chExt cx="734952" cy="431358"/>
          </a:xfrm>
        </p:grpSpPr>
        <p:sp>
          <p:nvSpPr>
            <p:cNvPr id="99" name="TextBox 98"/>
            <p:cNvSpPr txBox="1"/>
            <p:nvPr/>
          </p:nvSpPr>
          <p:spPr>
            <a:xfrm>
              <a:off x="2221778" y="5281970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120085" y="5081444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01" name="원통 100"/>
          <p:cNvSpPr/>
          <p:nvPr/>
        </p:nvSpPr>
        <p:spPr bwMode="auto">
          <a:xfrm>
            <a:off x="3178578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2" name="그룹 101"/>
          <p:cNvGrpSpPr/>
          <p:nvPr/>
        </p:nvGrpSpPr>
        <p:grpSpPr>
          <a:xfrm>
            <a:off x="2977593" y="3858331"/>
            <a:ext cx="734952" cy="317788"/>
            <a:chOff x="2309791" y="5203106"/>
            <a:chExt cx="734952" cy="317788"/>
          </a:xfrm>
        </p:grpSpPr>
        <p:sp>
          <p:nvSpPr>
            <p:cNvPr id="103" name="TextBox 10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0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곱셈 기호 10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액자 10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액자 107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뺄셈 기호 108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1" name="그룹 110"/>
          <p:cNvGrpSpPr/>
          <p:nvPr/>
        </p:nvGrpSpPr>
        <p:grpSpPr>
          <a:xfrm>
            <a:off x="7421599" y="666132"/>
            <a:ext cx="180000" cy="180000"/>
            <a:chOff x="9236813" y="1010266"/>
            <a:chExt cx="354615" cy="354615"/>
          </a:xfrm>
        </p:grpSpPr>
        <p:sp>
          <p:nvSpPr>
            <p:cNvPr id="112" name="타원 111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3" name="뺄셈 기호 112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4" name="뺄셈 기호 113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5" name="뺄셈 기호 114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6" name="그룹 115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117" name="직사각형 116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8" name="타원 117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9" name="타원 118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0" name="타원 119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타원 120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22" name="모서리가 둥근 직사각형 121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모서리가 둥근 직사각형 122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4" name="모서리가 둥근 직사각형 123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26" name="직선 연결선 125"/>
          <p:cNvCxnSpPr/>
          <p:nvPr/>
        </p:nvCxnSpPr>
        <p:spPr>
          <a:xfrm>
            <a:off x="275316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7" name="TextBox 126"/>
          <p:cNvSpPr txBox="1"/>
          <p:nvPr/>
        </p:nvSpPr>
        <p:spPr>
          <a:xfrm>
            <a:off x="4778381" y="5354700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128" name="TextBox 127"/>
          <p:cNvSpPr txBox="1"/>
          <p:nvPr/>
        </p:nvSpPr>
        <p:spPr>
          <a:xfrm>
            <a:off x="4778381" y="5820932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Action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 smtClean="0"/>
              <a:t>Undo</a:t>
            </a:r>
            <a:endParaRPr lang="ko-KR" altLang="en-US" sz="700" b="1"/>
          </a:p>
        </p:txBody>
      </p:sp>
      <p:grpSp>
        <p:nvGrpSpPr>
          <p:cNvPr id="129" name="그룹 128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130" name="직사각형 129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1" name="그룹 130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132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3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34" name="모서리가 둥근 직사각형 133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5" name="그룹 134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36" name="직사각형 135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7" name="TextBox 136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38" name="그룹 137"/>
          <p:cNvGrpSpPr/>
          <p:nvPr/>
        </p:nvGrpSpPr>
        <p:grpSpPr>
          <a:xfrm>
            <a:off x="2295509" y="3937252"/>
            <a:ext cx="588027" cy="1359401"/>
            <a:chOff x="7899058" y="3953436"/>
            <a:chExt cx="588027" cy="1359401"/>
          </a:xfrm>
        </p:grpSpPr>
        <p:sp>
          <p:nvSpPr>
            <p:cNvPr id="139" name="직사각형 138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40" name="그룹 139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" name="TextBox 1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1" name="그룹 140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51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2" name="TextBox 151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2" name="그룹 141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4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4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4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7" name="TextBox 14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43" name="TextBox 142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grpSp>
        <p:nvGrpSpPr>
          <p:cNvPr id="161" name="그룹 160"/>
          <p:cNvGrpSpPr/>
          <p:nvPr/>
        </p:nvGrpSpPr>
        <p:grpSpPr>
          <a:xfrm>
            <a:off x="4792271" y="3937252"/>
            <a:ext cx="588027" cy="1359401"/>
            <a:chOff x="7899058" y="3953436"/>
            <a:chExt cx="588027" cy="1359401"/>
          </a:xfrm>
        </p:grpSpPr>
        <p:sp>
          <p:nvSpPr>
            <p:cNvPr id="162" name="직사각형 161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63" name="그룹 162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7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8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8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0" name="TextBox 17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4" name="그룹 163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7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5" name="TextBox 17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5" name="그룹 164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6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0" name="TextBox 16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66" name="TextBox 165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68" name="TextBox 167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cxnSp>
        <p:nvCxnSpPr>
          <p:cNvPr id="184" name="직선 연결선 183"/>
          <p:cNvCxnSpPr/>
          <p:nvPr/>
        </p:nvCxnSpPr>
        <p:spPr>
          <a:xfrm>
            <a:off x="524320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5" name="그룹 184"/>
          <p:cNvGrpSpPr/>
          <p:nvPr/>
        </p:nvGrpSpPr>
        <p:grpSpPr>
          <a:xfrm>
            <a:off x="7194630" y="3937252"/>
            <a:ext cx="588027" cy="1359401"/>
            <a:chOff x="7899058" y="3953436"/>
            <a:chExt cx="588027" cy="1359401"/>
          </a:xfrm>
        </p:grpSpPr>
        <p:sp>
          <p:nvSpPr>
            <p:cNvPr id="186" name="직사각형 185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7" name="그룹 186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20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4" name="TextBox 20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8" name="그룹 187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9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9" name="TextBox 19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9" name="그룹 188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9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9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9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4" name="TextBox 19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0" name="TextBox 189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92" name="TextBox 191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208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9" name="Picture 2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0" name="Picture 3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1167" y="832535"/>
            <a:ext cx="368287" cy="21600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20607691"/>
              </p:ext>
            </p:extLst>
          </p:nvPr>
        </p:nvGraphicFramePr>
        <p:xfrm>
          <a:off x="7709484" y="849870"/>
          <a:ext cx="2130802" cy="3249064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1" smtClean="0">
                          <a:latin typeface="+mj-ea"/>
                        </a:rPr>
                        <a:t>Screen Capture </a:t>
                      </a:r>
                      <a:r>
                        <a:rPr lang="ko-KR" altLang="en-US" sz="800" b="1" smtClean="0">
                          <a:latin typeface="+mj-ea"/>
                        </a:rPr>
                        <a:t>버튼</a:t>
                      </a:r>
                      <a:endParaRPr lang="en-US" altLang="ko-KR" sz="800" b="1" smtClean="0">
                        <a:latin typeface="+mj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smtClean="0">
                          <a:latin typeface="+mj-ea"/>
                        </a:rPr>
                        <a:t>Monitoring View</a:t>
                      </a:r>
                      <a:r>
                        <a:rPr lang="ko-KR" altLang="en-US" sz="800" smtClean="0">
                          <a:latin typeface="+mj-ea"/>
                        </a:rPr>
                        <a:t>전체 스크린샷 및 저장 기능</a:t>
                      </a:r>
                      <a:endParaRPr lang="en-US" altLang="ko-KR" sz="800" smtClean="0">
                        <a:latin typeface="+mj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j-ea"/>
                          <a:ea typeface="+mn-ea"/>
                        </a:rPr>
                        <a:t>번 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스크린샷 파일 저장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스크린샷 된 파일을 로컬 특정 경로에 저장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파일명 형식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오늘 일시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(yyyymmdd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hh:mm:ss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)_No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[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개발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]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로컬 디렉토리 지정 요청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57536" y="2339273"/>
            <a:ext cx="3699136" cy="2424864"/>
          </a:xfrm>
          <a:prstGeom prst="rect">
            <a:avLst/>
          </a:prstGeom>
          <a:ln w="19050">
            <a:solidFill>
              <a:schemeClr val="tx1"/>
            </a:solidFill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11" name="타원 210"/>
          <p:cNvSpPr/>
          <p:nvPr/>
        </p:nvSpPr>
        <p:spPr>
          <a:xfrm>
            <a:off x="282181" y="31073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12" name="타원 211"/>
          <p:cNvSpPr/>
          <p:nvPr/>
        </p:nvSpPr>
        <p:spPr>
          <a:xfrm>
            <a:off x="2157536" y="237189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4018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Monitoring&gt;Snapshot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8733058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‘Snapshot’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82827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Monitoring&gt;Instance Message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5867717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‘Instance Message’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62143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913" y="1238992"/>
            <a:ext cx="5509448" cy="4779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47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59233" y="609719"/>
            <a:ext cx="1948492" cy="6176973"/>
            <a:chOff x="595689" y="1261242"/>
            <a:chExt cx="6668461" cy="4101406"/>
          </a:xfrm>
        </p:grpSpPr>
        <p:sp>
          <p:nvSpPr>
            <p:cNvPr id="54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Terminal Tree View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0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Terminal TreeView</a:t>
            </a:r>
            <a:endParaRPr lang="en-US" altLang="ko-KR" sz="800" dirty="0">
              <a:latin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6079056"/>
              </p:ext>
            </p:extLst>
          </p:nvPr>
        </p:nvGraphicFramePr>
        <p:xfrm>
          <a:off x="7709484" y="849870"/>
          <a:ext cx="2130802" cy="384357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Terminal Tree View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운영중인 장비 및 콘테이너를 조회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gang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갱신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유지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입력창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Equipment Name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검색버튼</a:t>
                      </a:r>
                      <a:endParaRPr kumimoji="1" lang="en-US" altLang="ko-KR" sz="800" b="1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검색어 입력 후 검색 버튼 클릭 시 하단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Tree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의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Equipment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Scroll </a:t>
                      </a:r>
                      <a:r>
                        <a:rPr lang="ko-KR" altLang="en-US" sz="800" b="0" smtClean="0">
                          <a:latin typeface="+mn-ea"/>
                        </a:rPr>
                        <a:t>이동 및 </a:t>
                      </a:r>
                      <a:r>
                        <a:rPr lang="en-US" altLang="ko-KR" sz="800" b="0" smtClean="0">
                          <a:latin typeface="+mn-ea"/>
                        </a:rPr>
                        <a:t>Main</a:t>
                      </a:r>
                      <a:r>
                        <a:rPr lang="en-US" altLang="ko-KR" sz="800" b="0" baseline="0" smtClean="0">
                          <a:latin typeface="+mn-ea"/>
                        </a:rPr>
                        <a:t> Screen</a:t>
                      </a:r>
                      <a:r>
                        <a:rPr lang="ko-KR" altLang="en-US" sz="800" b="0" baseline="0" smtClean="0">
                          <a:latin typeface="+mn-ea"/>
                        </a:rPr>
                        <a:t> 중앙 포커스 이동</a:t>
                      </a:r>
                      <a:r>
                        <a:rPr lang="en-US" altLang="ko-KR" sz="800" b="0" baseline="0" smtClean="0">
                          <a:latin typeface="+mn-ea"/>
                        </a:rPr>
                        <a:t>. CHE </a:t>
                      </a:r>
                      <a:r>
                        <a:rPr lang="ko-KR" altLang="en-US" sz="800" b="0" baseline="0" smtClean="0">
                          <a:latin typeface="+mn-ea"/>
                        </a:rPr>
                        <a:t>이동 시 추적 및 화면이동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갱신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Tree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정보를 갱신할 수 있는 기능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Tree View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Equipment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 더블 클릭 시 해당 장비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Main Screen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중앙 포커스 이동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.</a:t>
                      </a:r>
                      <a:r>
                        <a:rPr lang="en-US" altLang="ko-KR" sz="800" b="0" baseline="0" smtClean="0">
                          <a:latin typeface="+mn-ea"/>
                        </a:rPr>
                        <a:t> CHE </a:t>
                      </a:r>
                      <a:r>
                        <a:rPr lang="ko-KR" altLang="en-US" sz="800" b="0" baseline="0" smtClean="0">
                          <a:latin typeface="+mn-ea"/>
                        </a:rPr>
                        <a:t>이동 시 추적 및 화면이동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Screen View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Scrren 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는 자동 리사이징하여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Tree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View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영역만큼 축소됨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589" y="899844"/>
            <a:ext cx="7794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Equipment</a:t>
            </a:r>
          </a:p>
        </p:txBody>
      </p:sp>
      <p:sp>
        <p:nvSpPr>
          <p:cNvPr id="3" name="직사각형 2"/>
          <p:cNvSpPr/>
          <p:nvPr/>
        </p:nvSpPr>
        <p:spPr bwMode="auto">
          <a:xfrm>
            <a:off x="614994" y="899842"/>
            <a:ext cx="828000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3" name="Button"/>
          <p:cNvSpPr/>
          <p:nvPr/>
        </p:nvSpPr>
        <p:spPr>
          <a:xfrm>
            <a:off x="1488525" y="884444"/>
            <a:ext cx="216000" cy="216000"/>
          </a:xfrm>
          <a:prstGeom prst="roundRect">
            <a:avLst>
              <a:gd name="adj" fmla="val 5000"/>
            </a:avLst>
          </a:prstGeom>
          <a:solidFill>
            <a:srgbClr val="FF5050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4" name="Button"/>
          <p:cNvSpPr/>
          <p:nvPr/>
        </p:nvSpPr>
        <p:spPr>
          <a:xfrm>
            <a:off x="1753657" y="884444"/>
            <a:ext cx="216000" cy="216000"/>
          </a:xfrm>
          <a:prstGeom prst="roundRect">
            <a:avLst>
              <a:gd name="adj" fmla="val 5000"/>
            </a:avLst>
          </a:prstGeom>
          <a:solidFill>
            <a:srgbClr val="009688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5" name="Search"/>
          <p:cNvSpPr>
            <a:spLocks noChangeAspect="1" noEditPoints="1"/>
          </p:cNvSpPr>
          <p:nvPr/>
        </p:nvSpPr>
        <p:spPr bwMode="auto">
          <a:xfrm>
            <a:off x="1524498" y="923297"/>
            <a:ext cx="139700" cy="142875"/>
          </a:xfrm>
          <a:custGeom>
            <a:avLst/>
            <a:gdLst>
              <a:gd name="T0" fmla="*/ 227 w 572"/>
              <a:gd name="T1" fmla="*/ 0 h 585"/>
              <a:gd name="T2" fmla="*/ 0 w 572"/>
              <a:gd name="T3" fmla="*/ 227 h 585"/>
              <a:gd name="T4" fmla="*/ 227 w 572"/>
              <a:gd name="T5" fmla="*/ 453 h 585"/>
              <a:gd name="T6" fmla="*/ 359 w 572"/>
              <a:gd name="T7" fmla="*/ 410 h 585"/>
              <a:gd name="T8" fmla="*/ 535 w 572"/>
              <a:gd name="T9" fmla="*/ 585 h 585"/>
              <a:gd name="T10" fmla="*/ 572 w 572"/>
              <a:gd name="T11" fmla="*/ 548 h 585"/>
              <a:gd name="T12" fmla="*/ 399 w 572"/>
              <a:gd name="T13" fmla="*/ 374 h 585"/>
              <a:gd name="T14" fmla="*/ 454 w 572"/>
              <a:gd name="T15" fmla="*/ 227 h 585"/>
              <a:gd name="T16" fmla="*/ 227 w 572"/>
              <a:gd name="T17" fmla="*/ 0 h 585"/>
              <a:gd name="T18" fmla="*/ 227 w 572"/>
              <a:gd name="T19" fmla="*/ 27 h 585"/>
              <a:gd name="T20" fmla="*/ 427 w 572"/>
              <a:gd name="T21" fmla="*/ 227 h 585"/>
              <a:gd name="T22" fmla="*/ 227 w 572"/>
              <a:gd name="T23" fmla="*/ 427 h 585"/>
              <a:gd name="T24" fmla="*/ 27 w 572"/>
              <a:gd name="T25" fmla="*/ 227 h 585"/>
              <a:gd name="T26" fmla="*/ 227 w 572"/>
              <a:gd name="T27" fmla="*/ 27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72" h="585">
                <a:moveTo>
                  <a:pt x="227" y="0"/>
                </a:moveTo>
                <a:cubicBezTo>
                  <a:pt x="102" y="0"/>
                  <a:pt x="0" y="102"/>
                  <a:pt x="0" y="227"/>
                </a:cubicBezTo>
                <a:cubicBezTo>
                  <a:pt x="0" y="352"/>
                  <a:pt x="102" y="453"/>
                  <a:pt x="227" y="453"/>
                </a:cubicBezTo>
                <a:cubicBezTo>
                  <a:pt x="276" y="453"/>
                  <a:pt x="322" y="437"/>
                  <a:pt x="359" y="410"/>
                </a:cubicBezTo>
                <a:lnTo>
                  <a:pt x="535" y="585"/>
                </a:lnTo>
                <a:lnTo>
                  <a:pt x="572" y="548"/>
                </a:lnTo>
                <a:lnTo>
                  <a:pt x="399" y="374"/>
                </a:lnTo>
                <a:cubicBezTo>
                  <a:pt x="433" y="335"/>
                  <a:pt x="454" y="283"/>
                  <a:pt x="454" y="227"/>
                </a:cubicBezTo>
                <a:cubicBezTo>
                  <a:pt x="454" y="102"/>
                  <a:pt x="352" y="0"/>
                  <a:pt x="227" y="0"/>
                </a:cubicBezTo>
                <a:close/>
                <a:moveTo>
                  <a:pt x="227" y="27"/>
                </a:moveTo>
                <a:cubicBezTo>
                  <a:pt x="338" y="27"/>
                  <a:pt x="427" y="116"/>
                  <a:pt x="427" y="227"/>
                </a:cubicBezTo>
                <a:cubicBezTo>
                  <a:pt x="427" y="337"/>
                  <a:pt x="338" y="427"/>
                  <a:pt x="227" y="427"/>
                </a:cubicBezTo>
                <a:cubicBezTo>
                  <a:pt x="116" y="427"/>
                  <a:pt x="27" y="337"/>
                  <a:pt x="27" y="227"/>
                </a:cubicBezTo>
                <a:cubicBezTo>
                  <a:pt x="27" y="116"/>
                  <a:pt x="116" y="27"/>
                  <a:pt x="227" y="27"/>
                </a:cubicBezTo>
                <a:close/>
              </a:path>
            </a:pathLst>
          </a:custGeom>
          <a:solidFill>
            <a:srgbClr val="5F5F5F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6" name="Reload"/>
          <p:cNvSpPr>
            <a:spLocks noChangeAspect="1"/>
          </p:cNvSpPr>
          <p:nvPr/>
        </p:nvSpPr>
        <p:spPr bwMode="auto">
          <a:xfrm>
            <a:off x="1780458" y="914569"/>
            <a:ext cx="145425" cy="144000"/>
          </a:xfrm>
          <a:custGeom>
            <a:avLst/>
            <a:gdLst>
              <a:gd name="T0" fmla="*/ 543 w 1401"/>
              <a:gd name="T1" fmla="*/ 0 h 1401"/>
              <a:gd name="T2" fmla="*/ 0 w 1401"/>
              <a:gd name="T3" fmla="*/ 108 h 1401"/>
              <a:gd name="T4" fmla="*/ 165 w 1401"/>
              <a:gd name="T5" fmla="*/ 273 h 1401"/>
              <a:gd name="T6" fmla="*/ 11 w 1401"/>
              <a:gd name="T7" fmla="*/ 705 h 1401"/>
              <a:gd name="T8" fmla="*/ 706 w 1401"/>
              <a:gd name="T9" fmla="*/ 1401 h 1401"/>
              <a:gd name="T10" fmla="*/ 1401 w 1401"/>
              <a:gd name="T11" fmla="*/ 705 h 1401"/>
              <a:gd name="T12" fmla="*/ 977 w 1401"/>
              <a:gd name="T13" fmla="*/ 66 h 1401"/>
              <a:gd name="T14" fmla="*/ 977 w 1401"/>
              <a:gd name="T15" fmla="*/ 232 h 1401"/>
              <a:gd name="T16" fmla="*/ 1252 w 1401"/>
              <a:gd name="T17" fmla="*/ 705 h 1401"/>
              <a:gd name="T18" fmla="*/ 706 w 1401"/>
              <a:gd name="T19" fmla="*/ 1252 h 1401"/>
              <a:gd name="T20" fmla="*/ 160 w 1401"/>
              <a:gd name="T21" fmla="*/ 705 h 1401"/>
              <a:gd name="T22" fmla="*/ 270 w 1401"/>
              <a:gd name="T23" fmla="*/ 378 h 1401"/>
              <a:gd name="T24" fmla="*/ 435 w 1401"/>
              <a:gd name="T25" fmla="*/ 543 h 1401"/>
              <a:gd name="T26" fmla="*/ 543 w 1401"/>
              <a:gd name="T2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1401">
                <a:moveTo>
                  <a:pt x="543" y="0"/>
                </a:moveTo>
                <a:lnTo>
                  <a:pt x="0" y="108"/>
                </a:lnTo>
                <a:lnTo>
                  <a:pt x="165" y="273"/>
                </a:lnTo>
                <a:cubicBezTo>
                  <a:pt x="70" y="392"/>
                  <a:pt x="11" y="541"/>
                  <a:pt x="11" y="705"/>
                </a:cubicBezTo>
                <a:cubicBezTo>
                  <a:pt x="11" y="1090"/>
                  <a:pt x="322" y="1401"/>
                  <a:pt x="706" y="1401"/>
                </a:cubicBezTo>
                <a:cubicBezTo>
                  <a:pt x="1090" y="1401"/>
                  <a:pt x="1401" y="1090"/>
                  <a:pt x="1401" y="705"/>
                </a:cubicBezTo>
                <a:cubicBezTo>
                  <a:pt x="1401" y="418"/>
                  <a:pt x="1227" y="172"/>
                  <a:pt x="977" y="66"/>
                </a:cubicBezTo>
                <a:lnTo>
                  <a:pt x="977" y="232"/>
                </a:lnTo>
                <a:cubicBezTo>
                  <a:pt x="1142" y="327"/>
                  <a:pt x="1252" y="502"/>
                  <a:pt x="1252" y="705"/>
                </a:cubicBezTo>
                <a:cubicBezTo>
                  <a:pt x="1252" y="1007"/>
                  <a:pt x="1008" y="1252"/>
                  <a:pt x="706" y="1252"/>
                </a:cubicBezTo>
                <a:cubicBezTo>
                  <a:pt x="404" y="1252"/>
                  <a:pt x="160" y="1007"/>
                  <a:pt x="160" y="705"/>
                </a:cubicBezTo>
                <a:cubicBezTo>
                  <a:pt x="160" y="582"/>
                  <a:pt x="201" y="470"/>
                  <a:pt x="270" y="378"/>
                </a:cubicBezTo>
                <a:lnTo>
                  <a:pt x="435" y="543"/>
                </a:lnTo>
                <a:lnTo>
                  <a:pt x="543" y="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1" name="타원 160"/>
          <p:cNvSpPr/>
          <p:nvPr/>
        </p:nvSpPr>
        <p:spPr>
          <a:xfrm>
            <a:off x="1268474" y="61477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3" name="타원 162"/>
          <p:cNvSpPr/>
          <p:nvPr/>
        </p:nvSpPr>
        <p:spPr>
          <a:xfrm>
            <a:off x="664053" y="8861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44165" y="8941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9" name="모서리가 둥근 직사각형 348"/>
          <p:cNvSpPr/>
          <p:nvPr/>
        </p:nvSpPr>
        <p:spPr bwMode="auto">
          <a:xfrm>
            <a:off x="2136559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0" name="모서리가 둥근 직사각형 349"/>
          <p:cNvSpPr/>
          <p:nvPr/>
        </p:nvSpPr>
        <p:spPr bwMode="auto">
          <a:xfrm>
            <a:off x="2899960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1" name="모서리가 둥근 직사각형 350"/>
          <p:cNvSpPr/>
          <p:nvPr/>
        </p:nvSpPr>
        <p:spPr bwMode="auto">
          <a:xfrm>
            <a:off x="3675405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모서리가 둥근 직사각형 356"/>
          <p:cNvSpPr/>
          <p:nvPr/>
        </p:nvSpPr>
        <p:spPr bwMode="auto">
          <a:xfrm>
            <a:off x="4459915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58" name="그룹 357"/>
          <p:cNvGrpSpPr/>
          <p:nvPr/>
        </p:nvGrpSpPr>
        <p:grpSpPr>
          <a:xfrm>
            <a:off x="6127092" y="631093"/>
            <a:ext cx="1211844" cy="216000"/>
            <a:chOff x="5918343" y="655369"/>
            <a:chExt cx="1211844" cy="216000"/>
          </a:xfrm>
        </p:grpSpPr>
        <p:sp>
          <p:nvSpPr>
            <p:cNvPr id="359" name="직사각형 358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60" name="그룹 359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361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2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06" name="Tree View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bZEtJN5trzIZ/7X6Wfpcl2WjJwFIzhUl3ldF7M8nVRVmZ4ti3brzEfhWVUv0qbzwSg9O16tUurzjgPooYhnQriPGV7/bbwYIINHiL71ps7znyzyq9fzbJU3aRv+SQPJr9KwzRaBG7/OwXf5TD6SLjzkIgjiKc7TrbCH8VljoHdeHwCB5+7d9Hg2S89Bq6myUbxllxZjeu95NsnLrY/OiOubRx+BMLE3zyAQx3We8STzL59FwZl2Wx99NEr3dnaGAG7gFSJxhLu2DOTf/417dRN0tB17bdNPPhvqdez/cRPI7xazdk540uBu0zu17Mzxm+p1WxO3bfW50Dx13q7rJb24ziN9/JL+R3lpZNV/BhhGoZ9n9NLN4L0/f8kmEb6siln6tGhWVZNvDUsmM/3A5P+uoilulpyhebTdR4Z1o3byGwcjxcMKJQY+pIlqR6ZFjGG3qslPk6ZIm3w5y+uRMPpxfdGk+TDJ/r+gm/B02n+1mhEtntXVAgTY2tqySuSODP8OC0h3rob47S7pucfNekFK5/oo/NgYIFKBaTvPiboy5LQRTDpA7vahmIkTo9ih9KP0TGY+m5SelHWoNoCf+eoN4bXI3hWL9YIYbjEhdKtzJll6SV2lBRSwh6kFGcEWj8WYlG+bkm+UfpG9M4izNieWuAcV9bXRLGiSlm0G/Z6W+SXpGKZw1sH6Q5F+DtCE7O4HIetoOp1ndUbTXzeWISD7+OqbRt2nN3j5eb68YONwvz8WA8A4L3HFY1ox66WrbJmX8uvG1mfPi6Z97GMjrHtkZdJ95pxk1RlD70bsk+r8jpbhH6+g30Tg+Neol4Ynps7nRTMWktC/UasIXw6qxPW15fqKqJD34qPP87ZJr+Y5sYoqEBF84qJ1VpbXKblIFangtiIO+gijTzH8j96HfYRy4udaRXojZS7yNv3FxmB73KCW8jBirKP9WivdsOuROh/kRhSk4ZN1UZLKTpuJck3w8YArAyPydTxaEts8m86dyXNcGWFoEsaNbD5grQb6xgO8m8lYpfko3RkAYR5qS7xONu15scw3uHVBW2teHc6eazjk2UZ8v96c41GWod4Cd3Pje8or7Lx0jLeyDfTozRwD8v2uN3oLgmGUVtLb976flkRP2DH0O369KimeA+/Z739x+tHvW/++Swo16Cf/u/wo/SUjZU5+QeOT8YtqmcdnBvFTSwYuI71OjTomIi0aQvUXrYs6n8WHykgaZvnss0Fu2TBg9tMQTb3Km+IH+ekSnsaMBj7ko7f19a2licYns3k3ozCR/YxBsUu3YNkK6nnnkH48JiPXzsdfFMtglKOer3GHWn/yyftLmvIVgFOf3Mf3iu9vFKDb6YSoufQfzBwGuElzUFaG0kUbhH/DyPBE8drUoYz9/UB2/WwQcUh74IloEPPEo0j/iY4IYb/3+UYMosoKD3Hpq3xBdorkZLZezjLw4TCvXs2LMnchyvDskfq+LQ+/P/sKxs9JcwQEeD/l3f3ovFjC6bi1fA8qj9ulDzaagUg8jyeCyQkp0PpmG3ODJ/a6qskVy0gTNOywqyNGFj5rpmQ0oSyqGo7I5BqeWlGnj6dHb6rV47vTo/QyK9dBuGd7vMGpbxDl6JCBwpPrn8xr+iQrn1dTDoC22EtmFjtSrG6miYafgLg1o5j0gvoSb1m+2h2pn89/7d3eQTLWnYGQhV8Rry9WWZ2/qcQt3sOHMTb8JR86Q3DEi6wkRmvYVb4ysTfpH/7goqCcRupy9v0g3PZyw6zwdEQc/2i8cfNsOA7tf8cenwP7WTQRZZ4Nhvx97LLPUQWFlc5ymaBMvhxUJz6AEmncjRDiMMKBj99cr3j0vbWYE3LJx180FQNEq/GiqT6vq/Uq/YW/0JsGVboEYhdfsG7Cl1+1RYlFmfYFLU/4oRuaeiHV++tgRkJHfoHfWZkjPe2Q+tx+foNH4AGIJyP950brH+EF/7nhfTyBS7bLLtln3iiF2pt8L/+5RX94PJWU+p3d7JyYh6PcabZ8lcOrzl8rqAF7FHtupJ15bjkmPJbV35PLnxFz8uLKL/yFt+8Mj3QGhmcmf0rK7jo9I0kf4vLY8x4DxOMUCVZjZLybvMHY05+5oTBk6NngY3Yf+Jxfe2rg8D6p3n3ozPAa2M/ipHjK+f9rs+JnIEUhfk1ib5rY/sQer1v54Gv2Zt+/sdugJbrmP15RCEGWo/y6/VvWegn6/SyyVpAh5r7fgyHw/NDY6pbNBqOf2PMexAIzd8b6HrOC54usJgKXYwVBHveXvJj3fuJ8CzLc0OSGr29FwFsQbnC4ziO4acwbMB3MA+Bh/6FofpLCjA1xrHk4k+PMnjig5L35Wlc+/Jmf8e2j9VQ3pXdvIJRD8iap+dpplxsw0KC5m7VknmwQJVP8XvBqz5aEaNUK6xiTqm2rxQ0SMBAKOxrexAADALyZ2Zwsx0MD/CJ7Sw7pus55+lJauJfJtes09I0ZJmU+CiyVFHVzg5xEsp09lrmNa30LWRLVaulGHToa3s6tlvccfmnA3zflTM0TiApSBKkfOfIHn/gffDsvLuaQm5tB4+mA8sJaBe3+Fsi30MC3oC6e2wui/0xonentLdp+fY28Uc/xdAjiX18Fxfi4q+W+ITbemG2FY4u8Qz8/7zmRo5DxRx0mHqVYL/7ZMiu8LnUzvfHEs5nmuV0el5Qd1jBPvvzi9N0052WoNH93+yQfcifPq4uLvB6f1nVVb330LCuQ2SX1XdgsXPqLd34J/UkZzOU0lyxck2NOqKGoxzEtjOXvRljlho+7dYe902HFOzz2mzLHN6QOZd0T6d2lMVM0FOQMv+aauuYJIytC3SWJ916/vMXCwo1LfWYJqt8mgnHZWUTQj29YL7oFmtvpbszAvE+mkubg6ZoWU6egNptg5qx4Y0ZD0qhW1jWrOjDI8Zk1C7abQdkLTJjA3Zyp26DXNmaZbvL8enjY9aZN/iSeW2jaTgatwxC3SqOJmxD1ORjd70XZovvcKhF3iwHhITZ6aZzRm7io+zjP4Xl+3t6GldDuFgPEE7opg7Cf9z2lm9qpA/XJ7fDAs3VroNudCTU+VXo33Tu/lTuIJ5Btz6u+3dueFDpLfoO0eyO5Wdy7D8Su29PNmXr/uSWz4rkV85vnPeDiiQzk1gqk+7xn13hEJwzEE++hH7rPe5HMPF8Dfzy+Pnlvzu0+XuyyWcN47PseKqb7dEKl2/T2fjrn1gqg+8BRmxnfkR20aGZhav2Mr9dNxNfpOzO6lHnbkMIPJySU+Jqzc2Og02/wzXU1/mo1I5WIRW+sb2yx0/oh03n6boWUCZMsnYvx2CL9s8ynedOQX/2e6sY8oQobzB5se0lqzQt4H9w6ETD09GAFquzWWH1tAg94ae+ThvCfW+SHu8+tMr6x52vq3TCV7onA1wOHZzDZ7Cbu6wjYexLzPZq/R9P3np73nJZb0I4N+vsQ8JbDu0WzWzS5NYFuSZhvgD8HaWptzW2o+UFpw6GvbqTWDVS6eWg3cssAdj/3abGMHJd+dskmlyQTNpDZ6n8YZnE2Nr8h8/UqX1SX8HDm8LmbVtCT9ZgPTn9dVpT3lh6ed5zDrW8s2XWU7t5+iiK+3cb01s9CeguP+CfRtNrPScroxpTFUxLJW8TCN4cAtwS0kbzCUQME/JooPi0aWqfbjNgG1Xdr1WGeGyZkkyqpefhDEnsLlWKer60s31/JNHkrOuZxQ+hN6/z8s4/MLMgMfHT3yC4WfF1Vo+sDN2qWYGHqdpKM1asjWcXa3r69vtkEnFaVbmS7W8jBMdnHWxsOKB4XXWxQNgPjGTTRDujQULxuP4tZLjwfyGffrUlu8prnF8zWiEqtzsn0gpIuV/A1OGxKwtbEDMij9EymMZuUnRRPhIoWXEXMnp6XVdamr6qqfZ5f5uXZcpYv24zVx2fpp+cREsXef72eRF7fvR/PtRoIZ7TqBUUzPB2mpczabSYwfMNP8d/qhSDrN7hGtVpPKDcby710ER11ETEf+NkYQ4fbS0E7L5qxUI7+HRJdNApo5v7Y9Ep0XWTTCwOp0tuqBKWmALAW/9a0uMjb9Bcbh9ThO2BFbujeOQpfr39v9LdHQDlwck3/sBi9T9/xLzZYd5idEr3QZMEG3fkia+fjV2RnZlsu0JFMb5AJ0k9iugILKxEdsMn2swfKaMCqpb/wFypSj9O9+/dvCEeV2Fug2B1+bUNHOSWbbgVuZwDIgJfSfB3a06Avs3LNho+p9fU9tN6yX3eqPomr9U9SweBbsRm70XftrgR0sPjE++C7xaydR/Wn/3STsFd4671ysJ1cq+LhfcKIRHg5SLZyo1ukQbqvhCnVW3f+TXnFw+qkaetieZEiT/4++sTpMoQAjPBXbVE248/zlnPuftrxZ0U2iD7LC6LZETl773wbi+7luxvmSRj8M/k5JjYXWmztjDaA3MipHVq87tFiJJ1thvJhvP7D4/OfXR6/NSOLYaYIo66LmWPo6rXM5u3dJZOtIt9b3/04/XikCpiGgrl8T2+Fwz0bPN0aE45FOXJJKVRPK45dmnhbzLfzxb52WubmpOZGM32zB40nSio8IdP+LIzidqsgMb8+1u49eZO5oLMmqWzKS5PvwxekX9UFklRKVG/jYT/ReHBDTkuQYUDSgBwrgFTlSh988sn7zwJnRAkKZQ7Szz5LSYpu0CSM5ieffJB7Nqnz7O3t5wuP51ymO+8/TAwRiRnQS3N9ZDoY4GYF7/dLluYmDw+PmUjT/H0FjDhHGFCTDfFWb9yIBjp4rngMudP9zEjnV/rxS/4fRuwjCa5WAAA=&lt;/Code&gt;&lt;CodeSignature&gt;JQ1H9RCQKHHZ0Z5iYoKJUpGOCKgHzrW0n7qxyKUK11va1f7kUFIAAE1vdq1bSWKs3Q5x+AEooN2gi+bOdaJrxwaBcD+LaFAPvuhqxHv720JtT5gha28DK31tPghUCB+293Nbwe57an/hGMDNniMtwI1ccHhlgpdUwKQb2C8t/piJfhnZHoV6/YQx6QY6m2YvvyW4SOV7oFHLCS4l6xoTWu/4DFnWXxMtfX6wTgIcseLh8Evj2tsPILf/kTSWDlvpFR06iRW8G2tX897+Bg8PKKiKU/gn2M0yH5YIu0nQfWtytiroPjqKQcUYViN8S3OvJIB35TKfdHQ29AUmGADIW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9234" y="1158244"/>
            <a:ext cx="1834082" cy="5632495"/>
            <a:chOff x="838200" y="1552575"/>
            <a:chExt cx="1418309" cy="5656201"/>
          </a:xfrm>
          <a:solidFill>
            <a:srgbClr val="FFFFFF"/>
          </a:solidFill>
        </p:grpSpPr>
        <p:sp>
          <p:nvSpPr>
            <p:cNvPr id="507" name="Panel"/>
            <p:cNvSpPr/>
            <p:nvPr/>
          </p:nvSpPr>
          <p:spPr>
            <a:xfrm>
              <a:off x="838200" y="1552575"/>
              <a:ext cx="1418309" cy="5656201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8" name="Label" descr="&lt;Tags&gt;&lt;SMARTRESIZEANCHORS&gt;Absolute,None,Absolute,None&lt;/SMARTRESIZEANCHORS&gt;&lt;/Tags&gt;"/>
            <p:cNvSpPr txBox="1"/>
            <p:nvPr/>
          </p:nvSpPr>
          <p:spPr>
            <a:xfrm>
              <a:off x="1032014" y="1589266"/>
              <a:ext cx="326217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POOL1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9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914400" y="163664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1849008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1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4" y="1801632"/>
              <a:ext cx="289029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QC(6)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06137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013998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273740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226364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486106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438730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65230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620318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RC05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83389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801906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RC06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015482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983494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3197070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5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3165082"/>
              <a:ext cx="452658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Vehicle(10)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37865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34667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T1006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560246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52825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741834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70984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T1008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923422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89143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T1009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10500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07302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T1010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28659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25461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46818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43619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64977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61778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83136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79937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01294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98096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T1015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914400" y="519453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7" name="Label" descr="&lt;Tags&gt;&lt;SMARTRESIZEANCHORS&gt;Absolute,None,Absolute,None&lt;/SMARTRESIZEANCHORS&gt;&lt;/Tags&gt;"/>
            <p:cNvSpPr txBox="1"/>
            <p:nvPr/>
          </p:nvSpPr>
          <p:spPr>
            <a:xfrm>
              <a:off x="1032013" y="5162550"/>
              <a:ext cx="326217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POOL2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537612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9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5344138"/>
              <a:ext cx="289029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QC(0)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555771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1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5525726"/>
              <a:ext cx="452658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Vehicle(17)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73930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570731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92088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588890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T1018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10247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07049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T1019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28406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25207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T1020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46565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43366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64724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61525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82882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79684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701041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97843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4" name="Scrollbar" descr="&lt;SmartSettings&gt;&lt;SmartResize enabled=&quot;True&quot; minWidth=&quot;4.5&quot; minHeight=&quot;18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18255" y="1159288"/>
            <a:ext cx="85725" cy="5472000"/>
            <a:chOff x="5794310" y="1229599"/>
            <a:chExt cx="85725" cy="2743200"/>
          </a:xfrm>
        </p:grpSpPr>
        <p:sp>
          <p:nvSpPr>
            <p:cNvPr id="1005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6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5"/>
              </p:custDataLst>
            </p:nvPr>
          </p:nvSpPr>
          <p:spPr>
            <a:xfrm>
              <a:off x="5794310" y="1271476"/>
              <a:ext cx="85725" cy="16683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7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6"/>
              </p:custDataLst>
            </p:nvPr>
          </p:nvSpPr>
          <p:spPr bwMode="auto">
            <a:xfrm>
              <a:off x="5808597" y="1242784"/>
              <a:ext cx="57150" cy="15508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8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7"/>
              </p:custDataLst>
            </p:nvPr>
          </p:nvSpPr>
          <p:spPr bwMode="auto">
            <a:xfrm>
              <a:off x="5808597" y="3944113"/>
              <a:ext cx="57150" cy="15508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64" name="타원 163"/>
          <p:cNvSpPr/>
          <p:nvPr/>
        </p:nvSpPr>
        <p:spPr>
          <a:xfrm>
            <a:off x="1474474" y="103748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5" name="타원 164"/>
          <p:cNvSpPr/>
          <p:nvPr/>
        </p:nvSpPr>
        <p:spPr>
          <a:xfrm>
            <a:off x="1773578" y="103610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02" name="타원 601"/>
          <p:cNvSpPr/>
          <p:nvPr/>
        </p:nvSpPr>
        <p:spPr>
          <a:xfrm>
            <a:off x="123485" y="14219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603" name="그룹 602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604" name="직사각형 603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73" name="직사각형 372"/>
          <p:cNvSpPr/>
          <p:nvPr/>
        </p:nvSpPr>
        <p:spPr bwMode="auto">
          <a:xfrm>
            <a:off x="7315198" y="5534953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7363212" y="5575415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7363212" y="5847257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7363212" y="6122386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7363212" y="641041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5" name="그룹 184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186" name="직사각형 185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7" name="그룹 186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2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7" name="TextBox 2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8" name="그룹 187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2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" name="TextBox 2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9" name="그룹 188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2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4" name="TextBox 2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90" name="그룹 189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216" name="그룹 215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18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20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21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9" name="TextBox 218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17" name="TextBox 216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191" name="그룹 190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209" name="그룹 208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11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13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14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2" name="TextBox 211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10" name="TextBox 209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192" name="TextBox 191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195" name="그룹 194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20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5" name="TextBox 20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6" name="TextBox 195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197" name="그룹 196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1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0" name="TextBox 1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8" name="TextBox 197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261" name="Camera"/>
          <p:cNvSpPr>
            <a:spLocks noChangeAspect="1" noEditPoints="1"/>
          </p:cNvSpPr>
          <p:nvPr/>
        </p:nvSpPr>
        <p:spPr bwMode="auto">
          <a:xfrm>
            <a:off x="2113912" y="5690970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62" name="Picture 2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4709" y="5971758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8668660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" name="직사각형 981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dirty="0" smtClean="0">
                <a:latin typeface="+mj-ea"/>
                <a:ea typeface="+mj-ea"/>
              </a:rPr>
              <a:t>VT Monitoring Screen View (Default : Summary view)</a:t>
            </a: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</a:t>
            </a:r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ID : blabla3928</a:t>
            </a:r>
            <a:r>
              <a:rPr lang="en-U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5893450"/>
              </p:ext>
            </p:extLst>
          </p:nvPr>
        </p:nvGraphicFramePr>
        <p:xfrm>
          <a:off x="7709484" y="849870"/>
          <a:ext cx="2130802" cy="577615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최초 집입시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1Screen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Summary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실시간 관제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Equipment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데이터 실시간 반영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CHE Alert List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단계별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(critical/major/minor)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현알럿갯수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List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메뉴 버튼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클릭 시 메뉴 리스트화면 활성화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다음화면 참조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툴바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 view, 2D, 3D, Config, Camera Setting, Screen Control, Unified Search, User Profile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구성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버튼 클릭 시 메뉴 또는 기능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추후 기획 예정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Object(QC)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QC Lane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위치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아이콘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작동방식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(Auto/Manual) 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Productivity, ID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레드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블루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(Major),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옐로우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(Minor),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컬러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Object(YT/OTR/RS/EH)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이동성 운송장비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(YT/OTR/RS/EH)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레드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블루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(Major),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옐로우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(Minor),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컬러 표시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Object(YC)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YC(RMGC/RTGC) : ID,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작동방식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(Auto/Manual) Object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Productivity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레드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(Critical),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블루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(Major),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옐로우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(Minor),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그린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정상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컬러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 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Sorting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토글키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장비명 클릭 시 해당 장비만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토글 기능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한 개의 버튼 클릭시마다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On/Off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 Tree View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Tree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(14p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참조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</a:tbl>
          </a:graphicData>
        </a:graphic>
      </p:graphicFrame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52" name="자유형 251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직사각형 29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0" name="직사각형 329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1" name="직사각형 330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3" name="직사각형 372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모서리가 둥근 직사각형 101"/>
          <p:cNvSpPr/>
          <p:nvPr/>
        </p:nvSpPr>
        <p:spPr bwMode="auto">
          <a:xfrm>
            <a:off x="23493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99834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77378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dirty="0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직사각형 102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5" name="직사각형 384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80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382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83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TextBox 109"/>
          <p:cNvSpPr txBox="1"/>
          <p:nvPr/>
        </p:nvSpPr>
        <p:spPr>
          <a:xfrm>
            <a:off x="443033" y="1251485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87" name="직사각형 386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8" name="직사각형 387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0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39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39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1" name="TextBox 390"/>
          <p:cNvSpPr txBox="1"/>
          <p:nvPr/>
        </p:nvSpPr>
        <p:spPr>
          <a:xfrm>
            <a:off x="891262" y="1251486"/>
            <a:ext cx="4231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397" name="직사각형 396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직사각형 397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00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40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0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1" name="TextBox 400"/>
          <p:cNvSpPr txBox="1"/>
          <p:nvPr/>
        </p:nvSpPr>
        <p:spPr>
          <a:xfrm>
            <a:off x="1347210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07" name="직사각형 406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8" name="직사각형 407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0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41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1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11" name="TextBox 410"/>
          <p:cNvSpPr txBox="1"/>
          <p:nvPr/>
        </p:nvSpPr>
        <p:spPr>
          <a:xfrm>
            <a:off x="1731901" y="1259953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17" name="직사각형 416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8" name="직사각형 417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9" name="TextBox 418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20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42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2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1" name="TextBox 420"/>
          <p:cNvSpPr txBox="1"/>
          <p:nvPr/>
        </p:nvSpPr>
        <p:spPr>
          <a:xfrm>
            <a:off x="2828190" y="1276136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latin typeface="+mn-ea"/>
              </a:rPr>
              <a:t> </a:t>
            </a:r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427" name="직사각형 426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8" name="직사각형 427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9" name="TextBox 428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30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43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3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1" name="TextBox 430"/>
          <p:cNvSpPr txBox="1"/>
          <p:nvPr/>
        </p:nvSpPr>
        <p:spPr>
          <a:xfrm>
            <a:off x="3244692" y="1166065"/>
            <a:ext cx="3603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altLang="ko-KR" sz="700">
              <a:latin typeface="+mn-ea"/>
            </a:endParaRPr>
          </a:p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437" name="직사각형 436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8" name="직사각형 437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9" name="TextBox 438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40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44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4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1" name="TextBox 440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447" name="직사각형 446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8" name="직사각형 447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9" name="TextBox 448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50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45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5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1" name="TextBox 450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457" name="직사각형 456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8" name="직사각형 457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60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46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46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5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1" name="TextBox 460"/>
          <p:cNvSpPr txBox="1"/>
          <p:nvPr/>
        </p:nvSpPr>
        <p:spPr>
          <a:xfrm>
            <a:off x="5065299" y="1275762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grpSp>
        <p:nvGrpSpPr>
          <p:cNvPr id="466" name="그룹 465"/>
          <p:cNvGrpSpPr/>
          <p:nvPr/>
        </p:nvGrpSpPr>
        <p:grpSpPr>
          <a:xfrm>
            <a:off x="5439794" y="1240767"/>
            <a:ext cx="410232" cy="355732"/>
            <a:chOff x="412694" y="1216491"/>
            <a:chExt cx="410232" cy="355732"/>
          </a:xfrm>
        </p:grpSpPr>
        <p:sp>
          <p:nvSpPr>
            <p:cNvPr id="467" name="직사각형 466"/>
            <p:cNvSpPr/>
            <p:nvPr/>
          </p:nvSpPr>
          <p:spPr bwMode="auto">
            <a:xfrm>
              <a:off x="412694" y="1216491"/>
              <a:ext cx="291313" cy="355732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468" name="직사각형 467"/>
            <p:cNvSpPr/>
            <p:nvPr/>
          </p:nvSpPr>
          <p:spPr bwMode="auto">
            <a:xfrm>
              <a:off x="412694" y="1453425"/>
              <a:ext cx="291313" cy="114898"/>
            </a:xfrm>
            <a:prstGeom prst="rect">
              <a:avLst/>
            </a:prstGeom>
            <a:solidFill>
              <a:srgbClr val="00B0F0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70" name="Image"/>
            <p:cNvGrpSpPr/>
            <p:nvPr/>
          </p:nvGrpSpPr>
          <p:grpSpPr>
            <a:xfrm>
              <a:off x="440772" y="1276852"/>
              <a:ext cx="125597" cy="125597"/>
              <a:chOff x="9600101" y="1622168"/>
              <a:chExt cx="1333500" cy="1333500"/>
            </a:xfrm>
          </p:grpSpPr>
          <p:sp>
            <p:nvSpPr>
              <p:cNvPr id="473" name="Border"/>
              <p:cNvSpPr>
                <a:spLocks noChangeAspect="1"/>
              </p:cNvSpPr>
              <p:nvPr/>
            </p:nvSpPr>
            <p:spPr>
              <a:xfrm>
                <a:off x="9600101" y="1622168"/>
                <a:ext cx="1333500" cy="1333500"/>
              </a:xfrm>
              <a:prstGeom prst="ellipse">
                <a:avLst/>
              </a:prstGeom>
              <a:solidFill>
                <a:srgbClr val="FFFFFF"/>
              </a:solidFill>
              <a:ln w="6350">
                <a:solidFill>
                  <a:srgbClr val="80808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900" dirty="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cxnSp>
            <p:nvCxnSpPr>
              <p:cNvPr id="474" name="Line"/>
              <p:cNvCxnSpPr/>
              <p:nvPr/>
            </p:nvCxnSpPr>
            <p:spPr>
              <a:xfrm>
                <a:off x="9793519" y="1815586"/>
                <a:ext cx="946665" cy="946664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5" name="Line"/>
              <p:cNvCxnSpPr/>
              <p:nvPr/>
            </p:nvCxnSpPr>
            <p:spPr>
              <a:xfrm flipV="1">
                <a:off x="9793519" y="1815587"/>
                <a:ext cx="946666" cy="946663"/>
              </a:xfrm>
              <a:prstGeom prst="line">
                <a:avLst/>
              </a:prstGeom>
              <a:ln w="6350">
                <a:solidFill>
                  <a:srgbClr val="80808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71" name="TextBox 470"/>
            <p:cNvSpPr txBox="1"/>
            <p:nvPr/>
          </p:nvSpPr>
          <p:spPr>
            <a:xfrm>
              <a:off x="435444" y="1243017"/>
              <a:ext cx="387482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smtClean="0">
                  <a:latin typeface="+mn-ea"/>
                </a:rPr>
                <a:t>2</a:t>
              </a:r>
              <a:endParaRPr lang="ko-KR" altLang="en-US" sz="700" dirty="0" smtClean="0">
                <a:latin typeface="+mn-ea"/>
              </a:endParaRPr>
            </a:p>
          </p:txBody>
        </p:sp>
      </p:grpSp>
      <p:sp>
        <p:nvSpPr>
          <p:cNvPr id="476" name="모서리가 둥근 직사각형 475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7" name="모서리가 둥근 직사각형 476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8" name="모서리가 둥근 직사각형 477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9" name="모서리가 둥근 직사각형 478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모서리가 둥근 직사각형 479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1" name="모서리가 둥근 직사각형 480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2" name="모서리가 둥근 직사각형 481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3" name="모서리가 둥근 직사각형 482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4" name="모서리가 둥근 직사각형 483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6" name="모서리가 둥근 직사각형 485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7" name="모서리가 둥근 직사각형 486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8" name="모서리가 둥근 직사각형 487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모서리가 둥근 직사각형 488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3" name="모서리가 둥근 직사각형 492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4" name="모서리가 둥근 직사각형 493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5" name="모서리가 둥근 직사각형 494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6" name="모서리가 둥근 직사각형 495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8" name="모서리가 둥근 직사각형 497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9" name="모서리가 둥근 직사각형 498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1" name="모서리가 둥근 직사각형 500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2" name="모서리가 둥근 직사각형 501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4" name="양쪽 모서리가 둥근 사각형 503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3" name="직사각형 512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0" name="직사각형 519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7" name="직사각형 526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4" name="양쪽 모서리가 둥근 사각형 533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2" name="TextBox 581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583" name="양쪽 모서리가 둥근 사각형 582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4" name="양쪽 모서리가 둥근 사각형 583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5" name="TextBox 584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0" name="양쪽 모서리가 둥근 사각형 589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1" name="양쪽 모서리가 둥근 사각형 590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2" name="TextBox 591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3" name="양쪽 모서리가 둥근 사각형 592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4" name="양쪽 모서리가 둥근 사각형 593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5" name="TextBox 594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599" name="양쪽 모서리가 둥근 사각형 598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0" name="양쪽 모서리가 둥근 사각형 599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1" name="TextBox 600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2" name="양쪽 모서리가 둥근 사각형 601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3" name="양쪽 모서리가 둥근 사각형 602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4" name="TextBox 603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09" name="양쪽 모서리가 둥근 사각형 608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0" name="양쪽 모서리가 둥근 사각형 609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1" name="TextBox 610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2" name="양쪽 모서리가 둥근 사각형 611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3" name="양쪽 모서리가 둥근 사각형 612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4" name="TextBox 613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18" name="양쪽 모서리가 둥근 사각형 617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9" name="양쪽 모서리가 둥근 사각형 618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0" name="TextBox 619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21" name="양쪽 모서리가 둥근 사각형 620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2" name="양쪽 모서리가 둥근 사각형 621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3" name="TextBox 622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77" name="직사각형 676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8" name="직사각형 677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9" name="양쪽 모서리가 둥근 사각형 678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0" name="직사각형 679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1" name="직사각형 680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2" name="직사각형 681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3" name="양쪽 모서리가 둥근 사각형 682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4" name="TextBox 683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85" name="양쪽 모서리가 둥근 사각형 684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6" name="양쪽 모서리가 둥근 사각형 685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7" name="TextBox 686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1" name="양쪽 모서리가 둥근 사각형 690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2" name="양쪽 모서리가 둥근 사각형 691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3" name="TextBox 692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694" name="양쪽 모서리가 둥근 사각형 693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5" name="양쪽 모서리가 둥근 사각형 694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6" name="TextBox 695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0" name="양쪽 모서리가 둥근 사각형 699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1" name="양쪽 모서리가 둥근 사각형 700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2" name="TextBox 701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3" name="양쪽 모서리가 둥근 사각형 702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4" name="양쪽 모서리가 둥근 사각형 703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5" name="TextBox 704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09" name="양쪽 모서리가 둥근 사각형 708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0" name="양쪽 모서리가 둥근 사각형 709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1" name="TextBox 710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2" name="양쪽 모서리가 둥근 사각형 711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3" name="양쪽 모서리가 둥근 사각형 712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4" name="TextBox 713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18" name="양쪽 모서리가 둥근 사각형 717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9" name="양쪽 모서리가 둥근 사각형 718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0" name="TextBox 719"/>
          <p:cNvSpPr txBox="1"/>
          <p:nvPr/>
        </p:nvSpPr>
        <p:spPr>
          <a:xfrm>
            <a:off x="5982984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1" name="양쪽 모서리가 둥근 사각형 720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2" name="양쪽 모서리가 둥근 사각형 721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3" name="TextBox 722"/>
          <p:cNvSpPr txBox="1"/>
          <p:nvPr/>
        </p:nvSpPr>
        <p:spPr>
          <a:xfrm>
            <a:off x="6427841" y="2281217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27" name="직사각형 726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8" name="직사각형 727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9" name="양쪽 모서리가 둥근 사각형 728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0" name="직사각형 729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1" name="직사각형 730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2" name="직사각형 731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3" name="양쪽 모서리가 둥근 사각형 732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4" name="TextBox 733"/>
          <p:cNvSpPr txBox="1"/>
          <p:nvPr/>
        </p:nvSpPr>
        <p:spPr>
          <a:xfrm>
            <a:off x="51568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735" name="양쪽 모서리가 둥근 사각형 734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6" name="양쪽 모서리가 둥근 사각형 735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37" name="TextBox 736"/>
          <p:cNvSpPr txBox="1"/>
          <p:nvPr/>
        </p:nvSpPr>
        <p:spPr>
          <a:xfrm>
            <a:off x="79870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1" name="양쪽 모서리가 둥근 사각형 740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2" name="양쪽 모서리가 둥근 사각형 741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3" name="TextBox 742"/>
          <p:cNvSpPr txBox="1"/>
          <p:nvPr/>
        </p:nvSpPr>
        <p:spPr>
          <a:xfrm>
            <a:off x="1767886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44" name="양쪽 모서리가 둥근 사각형 743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5" name="양쪽 모서리가 둥근 사각형 744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46" name="TextBox 745"/>
          <p:cNvSpPr txBox="1"/>
          <p:nvPr/>
        </p:nvSpPr>
        <p:spPr>
          <a:xfrm>
            <a:off x="216419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0" name="양쪽 모서리가 둥근 사각형 749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1" name="양쪽 모서리가 둥근 사각형 750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2" name="TextBox 751"/>
          <p:cNvSpPr txBox="1"/>
          <p:nvPr/>
        </p:nvSpPr>
        <p:spPr>
          <a:xfrm>
            <a:off x="2843740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3" name="양쪽 모서리가 둥근 사각형 752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4" name="양쪽 모서리가 둥근 사각형 753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5" name="TextBox 754"/>
          <p:cNvSpPr txBox="1"/>
          <p:nvPr/>
        </p:nvSpPr>
        <p:spPr>
          <a:xfrm>
            <a:off x="3450437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59" name="양쪽 모서리가 둥근 사각형 758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0" name="양쪽 모서리가 둥근 사각형 759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1" name="TextBox 760"/>
          <p:cNvSpPr txBox="1"/>
          <p:nvPr/>
        </p:nvSpPr>
        <p:spPr>
          <a:xfrm>
            <a:off x="4418455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2" name="양쪽 모서리가 둥근 사각형 761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3" name="양쪽 모서리가 둥근 사각형 762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4" name="TextBox 763"/>
          <p:cNvSpPr txBox="1"/>
          <p:nvPr/>
        </p:nvSpPr>
        <p:spPr>
          <a:xfrm>
            <a:off x="470147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68" name="양쪽 모서리가 둥근 사각형 767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9" name="양쪽 모서리가 둥근 사각형 768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0" name="TextBox 769"/>
          <p:cNvSpPr txBox="1"/>
          <p:nvPr/>
        </p:nvSpPr>
        <p:spPr>
          <a:xfrm>
            <a:off x="5724039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1" name="양쪽 모서리가 둥근 사각형 770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2" name="양쪽 모서리가 둥근 사각형 771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3" name="TextBox 772"/>
          <p:cNvSpPr txBox="1"/>
          <p:nvPr/>
        </p:nvSpPr>
        <p:spPr>
          <a:xfrm>
            <a:off x="6266001" y="2642950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77" name="직사각형 776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8" name="직사각형 777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9" name="양쪽 모서리가 둥근 사각형 778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0" name="직사각형 779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1" name="직사각형 780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2" name="직사각형 781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3" name="양쪽 모서리가 둥근 사각형 782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4" name="TextBox 783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85" name="양쪽 모서리가 둥근 사각형 784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6" name="양쪽 모서리가 둥근 사각형 785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7" name="TextBox 786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1" name="양쪽 모서리가 둥근 사각형 790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2" name="양쪽 모서리가 둥근 사각형 791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3" name="TextBox 792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794" name="양쪽 모서리가 둥근 사각형 793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5" name="양쪽 모서리가 둥근 사각형 794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6" name="TextBox 795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0" name="양쪽 모서리가 둥근 사각형 799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1" name="양쪽 모서리가 둥근 사각형 800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2" name="TextBox 801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 anchor="t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3" name="양쪽 모서리가 둥근 사각형 802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4" name="양쪽 모서리가 둥근 사각형 803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5" name="TextBox 804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09" name="양쪽 모서리가 둥근 사각형 808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0" name="양쪽 모서리가 둥근 사각형 809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1" name="TextBox 810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2" name="양쪽 모서리가 둥근 사각형 811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3" name="양쪽 모서리가 둥근 사각형 812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4" name="TextBox 813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18" name="양쪽 모서리가 둥근 사각형 817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9" name="양쪽 모서리가 둥근 사각형 818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0" name="TextBox 819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1" name="양쪽 모서리가 둥근 사각형 820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2" name="양쪽 모서리가 둥근 사각형 821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3" name="TextBox 822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27" name="직사각형 826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8" name="직사각형 827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9" name="양쪽 모서리가 둥근 사각형 828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0" name="직사각형 829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1" name="직사각형 830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2" name="직사각형 831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3" name="양쪽 모서리가 둥근 사각형 832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4" name="TextBox 833"/>
          <p:cNvSpPr txBox="1"/>
          <p:nvPr/>
        </p:nvSpPr>
        <p:spPr>
          <a:xfrm>
            <a:off x="370033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35" name="양쪽 모서리가 둥근 사각형 834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6" name="양쪽 모서리가 둥근 사각형 835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7" name="TextBox 836"/>
          <p:cNvSpPr txBox="1"/>
          <p:nvPr/>
        </p:nvSpPr>
        <p:spPr>
          <a:xfrm>
            <a:off x="653049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1" name="양쪽 모서리가 둥근 사각형 840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2" name="양쪽 모서리가 둥근 사각형 841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3" name="TextBox 842"/>
          <p:cNvSpPr txBox="1"/>
          <p:nvPr/>
        </p:nvSpPr>
        <p:spPr>
          <a:xfrm>
            <a:off x="1767886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44" name="양쪽 모서리가 둥근 사각형 843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5" name="양쪽 모서리가 둥근 사각형 844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46" name="TextBox 845"/>
          <p:cNvSpPr txBox="1"/>
          <p:nvPr/>
        </p:nvSpPr>
        <p:spPr>
          <a:xfrm>
            <a:off x="205090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0" name="양쪽 모서리가 둥근 사각형 849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1" name="양쪽 모서리가 둥근 사각형 850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2" name="TextBox 851"/>
          <p:cNvSpPr txBox="1"/>
          <p:nvPr/>
        </p:nvSpPr>
        <p:spPr>
          <a:xfrm>
            <a:off x="299748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3" name="양쪽 모서리가 둥근 사각형 852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4" name="양쪽 모서리가 둥근 사각형 853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5" name="TextBox 854"/>
          <p:cNvSpPr txBox="1"/>
          <p:nvPr/>
        </p:nvSpPr>
        <p:spPr>
          <a:xfrm>
            <a:off x="357990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59" name="양쪽 모서리가 둥근 사각형 858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0" name="양쪽 모서리가 둥근 사각형 859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1" name="TextBox 860"/>
          <p:cNvSpPr txBox="1"/>
          <p:nvPr/>
        </p:nvSpPr>
        <p:spPr>
          <a:xfrm>
            <a:off x="4377994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2" name="양쪽 모서리가 둥근 사각형 861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3" name="양쪽 모서리가 둥근 사각형 862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4" name="TextBox 863"/>
          <p:cNvSpPr txBox="1"/>
          <p:nvPr/>
        </p:nvSpPr>
        <p:spPr>
          <a:xfrm>
            <a:off x="4855220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68" name="양쪽 모서리가 둥근 사각형 867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9" name="양쪽 모서리가 둥근 사각형 868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0" name="TextBox 869"/>
          <p:cNvSpPr txBox="1"/>
          <p:nvPr/>
        </p:nvSpPr>
        <p:spPr>
          <a:xfrm>
            <a:off x="5610752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871" name="양쪽 모서리가 둥근 사각형 870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2" name="양쪽 모서리가 둥근 사각형 871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3" name="TextBox 872"/>
          <p:cNvSpPr txBox="1"/>
          <p:nvPr/>
        </p:nvSpPr>
        <p:spPr>
          <a:xfrm>
            <a:off x="5893768" y="33393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77" name="직사각형 876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8" name="직사각형 877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9" name="양쪽 모서리가 둥근 사각형 878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0" name="직사각형 879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1" name="직사각형 880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2" name="직사각형 881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3" name="양쪽 모서리가 둥근 사각형 882"/>
          <p:cNvSpPr/>
          <p:nvPr/>
        </p:nvSpPr>
        <p:spPr bwMode="auto">
          <a:xfrm>
            <a:off x="390722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4" name="TextBox 883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85" name="양쪽 모서리가 둥근 사각형 884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6" name="양쪽 모서리가 둥근 사각형 885"/>
          <p:cNvSpPr/>
          <p:nvPr/>
        </p:nvSpPr>
        <p:spPr bwMode="auto">
          <a:xfrm>
            <a:off x="803211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7" name="TextBox 886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1" name="양쪽 모서리가 둥근 사각형 890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2" name="양쪽 모서리가 둥근 사각형 891"/>
          <p:cNvSpPr/>
          <p:nvPr/>
        </p:nvSpPr>
        <p:spPr bwMode="auto">
          <a:xfrm>
            <a:off x="151344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3" name="TextBox 892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894" name="양쪽 모서리가 둥근 사각형 893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5" name="양쪽 모서리가 둥근 사각형 894"/>
          <p:cNvSpPr/>
          <p:nvPr/>
        </p:nvSpPr>
        <p:spPr bwMode="auto">
          <a:xfrm>
            <a:off x="1934028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6" name="TextBox 895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0" name="양쪽 모서리가 둥근 사각형 899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1" name="양쪽 모서리가 둥근 사각형 900"/>
          <p:cNvSpPr/>
          <p:nvPr/>
        </p:nvSpPr>
        <p:spPr bwMode="auto">
          <a:xfrm>
            <a:off x="29048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2" name="TextBox 901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3" name="양쪽 모서리가 둥근 사각형 902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4" name="양쪽 모서리가 둥근 사각형 903"/>
          <p:cNvSpPr/>
          <p:nvPr/>
        </p:nvSpPr>
        <p:spPr bwMode="auto">
          <a:xfrm>
            <a:off x="3471127" y="3629517"/>
            <a:ext cx="185387" cy="80586"/>
          </a:xfrm>
          <a:prstGeom prst="round2SameRect">
            <a:avLst/>
          </a:prstGeom>
          <a:solidFill>
            <a:schemeClr val="bg1">
              <a:lumMod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5" name="TextBox 904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09" name="양쪽 모서리가 둥근 사각형 908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0" name="양쪽 모서리가 둥근 사각형 909"/>
          <p:cNvSpPr/>
          <p:nvPr/>
        </p:nvSpPr>
        <p:spPr bwMode="auto">
          <a:xfrm>
            <a:off x="4317765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1" name="TextBox 910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2" name="양쪽 모서리가 둥근 사각형 911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3" name="양쪽 모서리가 둥근 사각형 912"/>
          <p:cNvSpPr/>
          <p:nvPr/>
        </p:nvSpPr>
        <p:spPr bwMode="auto">
          <a:xfrm>
            <a:off x="4811173" y="362951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4" name="TextBox 913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18" name="양쪽 모서리가 둥근 사각형 917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9" name="양쪽 모서리가 둥근 사각형 918"/>
          <p:cNvSpPr/>
          <p:nvPr/>
        </p:nvSpPr>
        <p:spPr bwMode="auto">
          <a:xfrm>
            <a:off x="582565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0" name="TextBox 919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1" name="양쪽 모서리가 둥근 사각형 920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2" name="양쪽 모서리가 둥근 사각형 921"/>
          <p:cNvSpPr/>
          <p:nvPr/>
        </p:nvSpPr>
        <p:spPr bwMode="auto">
          <a:xfrm>
            <a:off x="6286690" y="362951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3" name="TextBox 922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27" name="직사각형 926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8" name="직사각형 927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0" name="직사각형 929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1" name="직사각형 930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2" name="직사각형 931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5" name="양쪽 모서리가 둥근 사각형 934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6" name="양쪽 모서리가 둥근 사각형 935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7" name="TextBox 936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41" name="양쪽 모서리가 둥근 사각형 940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2" name="양쪽 모서리가 둥근 사각형 941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3" name="TextBox 942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44" name="양쪽 모서리가 둥근 사각형 943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5" name="양쪽 모서리가 둥근 사각형 944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46" name="TextBox 945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0" name="양쪽 모서리가 둥근 사각형 949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1" name="양쪽 모서리가 둥근 사각형 950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2" name="TextBox 951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53" name="양쪽 모서리가 둥근 사각형 952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4" name="양쪽 모서리가 둥근 사각형 953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55" name="TextBox 954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59" name="양쪽 모서리가 둥근 사각형 958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0" name="양쪽 모서리가 둥근 사각형 959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1" name="TextBox 960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2" name="양쪽 모서리가 둥근 사각형 961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3" name="양쪽 모서리가 둥근 사각형 962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4" name="TextBox 963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68" name="양쪽 모서리가 둥근 사각형 967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69" name="양쪽 모서리가 둥근 사각형 968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0" name="TextBox 969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A 76%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971" name="양쪽 모서리가 둥근 사각형 970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2" name="양쪽 모서리가 둥근 사각형 971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3" name="TextBox 972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7" name="TextBox 976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78" name="TextBox 977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0" name="TextBox 979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1" name="TextBox 980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3" name="TextBox 982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4" name="TextBox 983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985" name="양쪽 모서리가 둥근 사각형 984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7" name="이등변 삼각형 986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58" name="타원 557"/>
          <p:cNvSpPr/>
          <p:nvPr/>
        </p:nvSpPr>
        <p:spPr>
          <a:xfrm>
            <a:off x="36470" y="6489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59" name="직사각형 558"/>
          <p:cNvSpPr/>
          <p:nvPr/>
        </p:nvSpPr>
        <p:spPr bwMode="auto">
          <a:xfrm>
            <a:off x="178304" y="635310"/>
            <a:ext cx="2338941" cy="264532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1" name="타원 560"/>
          <p:cNvSpPr/>
          <p:nvPr/>
        </p:nvSpPr>
        <p:spPr>
          <a:xfrm>
            <a:off x="7205382" y="66493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2" name="타원 561"/>
          <p:cNvSpPr/>
          <p:nvPr/>
        </p:nvSpPr>
        <p:spPr>
          <a:xfrm>
            <a:off x="7132553" y="9886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3" name="타원 562"/>
          <p:cNvSpPr/>
          <p:nvPr/>
        </p:nvSpPr>
        <p:spPr>
          <a:xfrm>
            <a:off x="244762" y="115901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4" name="타원 563"/>
          <p:cNvSpPr/>
          <p:nvPr/>
        </p:nvSpPr>
        <p:spPr>
          <a:xfrm>
            <a:off x="154762" y="1556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5" name="직사각형 564"/>
          <p:cNvSpPr/>
          <p:nvPr/>
        </p:nvSpPr>
        <p:spPr bwMode="auto">
          <a:xfrm>
            <a:off x="316620" y="1612914"/>
            <a:ext cx="6256883" cy="197814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6" name="타원 565"/>
          <p:cNvSpPr/>
          <p:nvPr/>
        </p:nvSpPr>
        <p:spPr>
          <a:xfrm>
            <a:off x="1412145" y="213834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8" name="타원 567"/>
          <p:cNvSpPr/>
          <p:nvPr/>
        </p:nvSpPr>
        <p:spPr>
          <a:xfrm>
            <a:off x="7222553" y="53792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69" name="타원 568"/>
          <p:cNvSpPr/>
          <p:nvPr/>
        </p:nvSpPr>
        <p:spPr>
          <a:xfrm>
            <a:off x="103191" y="628866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0" name="TextBox 569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1" name="TextBox 570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2" name="TextBox 571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3" name="TextBox 572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4" name="TextBox 573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5" name="TextBox 574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6" name="TextBox 575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8" name="TextBox 577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79" name="모서리가 둥근 직사각형 578"/>
          <p:cNvSpPr/>
          <p:nvPr/>
        </p:nvSpPr>
        <p:spPr bwMode="auto">
          <a:xfrm>
            <a:off x="256681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0" name="타원 579"/>
          <p:cNvSpPr/>
          <p:nvPr/>
        </p:nvSpPr>
        <p:spPr>
          <a:xfrm>
            <a:off x="3264212" y="5589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9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55074842"/>
              </p:ext>
            </p:extLst>
          </p:nvPr>
        </p:nvGraphicFramePr>
        <p:xfrm>
          <a:off x="653676" y="5325589"/>
          <a:ext cx="2130802" cy="12858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System Alert List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System 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갯수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System Alert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Geo-Fence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Static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영역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Block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또는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Line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표시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Summary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 삭제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기능 유지 및 서버 사용률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(CPU, RAM)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추가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7" name="직사각형 6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9" name="타원 638"/>
          <p:cNvSpPr/>
          <p:nvPr/>
        </p:nvSpPr>
        <p:spPr>
          <a:xfrm>
            <a:off x="2753739" y="39397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10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640" name="직사각형 639"/>
          <p:cNvSpPr/>
          <p:nvPr/>
        </p:nvSpPr>
        <p:spPr bwMode="auto">
          <a:xfrm>
            <a:off x="5918343" y="670767"/>
            <a:ext cx="938474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endParaRPr lang="ko-KR" altLang="en-US" sz="7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41" name="그룹 640"/>
          <p:cNvGrpSpPr/>
          <p:nvPr/>
        </p:nvGrpSpPr>
        <p:grpSpPr>
          <a:xfrm>
            <a:off x="6914187" y="655369"/>
            <a:ext cx="216000" cy="216000"/>
            <a:chOff x="7138180" y="889843"/>
            <a:chExt cx="216000" cy="216000"/>
          </a:xfrm>
        </p:grpSpPr>
        <p:sp>
          <p:nvSpPr>
            <p:cNvPr id="642" name="Button"/>
            <p:cNvSpPr/>
            <p:nvPr/>
          </p:nvSpPr>
          <p:spPr>
            <a:xfrm>
              <a:off x="7138180" y="889843"/>
              <a:ext cx="216000" cy="216000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43" name="Search"/>
            <p:cNvSpPr>
              <a:spLocks noChangeAspect="1" noEditPoints="1"/>
            </p:cNvSpPr>
            <p:nvPr/>
          </p:nvSpPr>
          <p:spPr bwMode="auto">
            <a:xfrm>
              <a:off x="7174154" y="928695"/>
              <a:ext cx="139700" cy="142875"/>
            </a:xfrm>
            <a:custGeom>
              <a:avLst/>
              <a:gdLst>
                <a:gd name="T0" fmla="*/ 227 w 572"/>
                <a:gd name="T1" fmla="*/ 0 h 585"/>
                <a:gd name="T2" fmla="*/ 0 w 572"/>
                <a:gd name="T3" fmla="*/ 227 h 585"/>
                <a:gd name="T4" fmla="*/ 227 w 572"/>
                <a:gd name="T5" fmla="*/ 453 h 585"/>
                <a:gd name="T6" fmla="*/ 359 w 572"/>
                <a:gd name="T7" fmla="*/ 410 h 585"/>
                <a:gd name="T8" fmla="*/ 535 w 572"/>
                <a:gd name="T9" fmla="*/ 585 h 585"/>
                <a:gd name="T10" fmla="*/ 572 w 572"/>
                <a:gd name="T11" fmla="*/ 548 h 585"/>
                <a:gd name="T12" fmla="*/ 399 w 572"/>
                <a:gd name="T13" fmla="*/ 374 h 585"/>
                <a:gd name="T14" fmla="*/ 454 w 572"/>
                <a:gd name="T15" fmla="*/ 227 h 585"/>
                <a:gd name="T16" fmla="*/ 227 w 572"/>
                <a:gd name="T17" fmla="*/ 0 h 585"/>
                <a:gd name="T18" fmla="*/ 227 w 572"/>
                <a:gd name="T19" fmla="*/ 27 h 585"/>
                <a:gd name="T20" fmla="*/ 427 w 572"/>
                <a:gd name="T21" fmla="*/ 227 h 585"/>
                <a:gd name="T22" fmla="*/ 227 w 572"/>
                <a:gd name="T23" fmla="*/ 427 h 585"/>
                <a:gd name="T24" fmla="*/ 27 w 572"/>
                <a:gd name="T25" fmla="*/ 227 h 585"/>
                <a:gd name="T26" fmla="*/ 227 w 572"/>
                <a:gd name="T27" fmla="*/ 27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72" h="585">
                  <a:moveTo>
                    <a:pt x="227" y="0"/>
                  </a:moveTo>
                  <a:cubicBezTo>
                    <a:pt x="102" y="0"/>
                    <a:pt x="0" y="102"/>
                    <a:pt x="0" y="227"/>
                  </a:cubicBezTo>
                  <a:cubicBezTo>
                    <a:pt x="0" y="352"/>
                    <a:pt x="102" y="453"/>
                    <a:pt x="227" y="453"/>
                  </a:cubicBezTo>
                  <a:cubicBezTo>
                    <a:pt x="276" y="453"/>
                    <a:pt x="322" y="437"/>
                    <a:pt x="359" y="410"/>
                  </a:cubicBezTo>
                  <a:lnTo>
                    <a:pt x="535" y="585"/>
                  </a:lnTo>
                  <a:lnTo>
                    <a:pt x="572" y="548"/>
                  </a:lnTo>
                  <a:lnTo>
                    <a:pt x="399" y="374"/>
                  </a:lnTo>
                  <a:cubicBezTo>
                    <a:pt x="433" y="335"/>
                    <a:pt x="454" y="283"/>
                    <a:pt x="454" y="227"/>
                  </a:cubicBezTo>
                  <a:cubicBezTo>
                    <a:pt x="454" y="102"/>
                    <a:pt x="352" y="0"/>
                    <a:pt x="227" y="0"/>
                  </a:cubicBezTo>
                  <a:close/>
                  <a:moveTo>
                    <a:pt x="227" y="27"/>
                  </a:moveTo>
                  <a:cubicBezTo>
                    <a:pt x="338" y="27"/>
                    <a:pt x="427" y="116"/>
                    <a:pt x="427" y="227"/>
                  </a:cubicBezTo>
                  <a:cubicBezTo>
                    <a:pt x="427" y="337"/>
                    <a:pt x="338" y="427"/>
                    <a:pt x="227" y="427"/>
                  </a:cubicBezTo>
                  <a:cubicBezTo>
                    <a:pt x="116" y="427"/>
                    <a:pt x="27" y="337"/>
                    <a:pt x="27" y="227"/>
                  </a:cubicBezTo>
                  <a:cubicBezTo>
                    <a:pt x="27" y="116"/>
                    <a:pt x="116" y="27"/>
                    <a:pt x="227" y="27"/>
                  </a:cubicBezTo>
                  <a:close/>
                </a:path>
              </a:pathLst>
            </a:custGeom>
            <a:solidFill>
              <a:srgbClr val="5F5F5F"/>
            </a:solidFill>
            <a:ln>
              <a:solidFill>
                <a:schemeClr val="bg1"/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4" name="그룹 1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644" name="타원 643"/>
          <p:cNvSpPr/>
          <p:nvPr/>
        </p:nvSpPr>
        <p:spPr>
          <a:xfrm>
            <a:off x="-28831" y="664508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noProof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11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5" name="그룹 4"/>
          <p:cNvGrpSpPr/>
          <p:nvPr/>
        </p:nvGrpSpPr>
        <p:grpSpPr>
          <a:xfrm>
            <a:off x="7107498" y="962506"/>
            <a:ext cx="749870" cy="3157262"/>
            <a:chOff x="7107498" y="962506"/>
            <a:chExt cx="749870" cy="3157262"/>
          </a:xfrm>
        </p:grpSpPr>
        <p:sp>
          <p:nvSpPr>
            <p:cNvPr id="28" name="직사각형 27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6" name="그룹 25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25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4" name="TextBox 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257" name="그룹 256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25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6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6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9" name="TextBox 25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311" name="그룹 310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31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31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31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313" name="TextBox 31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99" name="그룹 98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263" name="그룹 262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64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66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67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8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65" name="TextBox 264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7" name="TextBox 26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3" name="그룹 2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305" name="그룹 304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30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30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30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1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307" name="TextBox 306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324" name="TextBox 323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325" name="TextBox 324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327" name="TextBox 326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328" name="TextBox 327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581" name="그룹 580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58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2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2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3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27" name="TextBox 62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631" name="TextBox 630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655" name="그룹 654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6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6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6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657" name="TextBox 6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661" name="TextBox 660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662" name="Camera"/>
          <p:cNvSpPr>
            <a:spLocks noChangeAspect="1" noEditPoints="1"/>
          </p:cNvSpPr>
          <p:nvPr/>
        </p:nvSpPr>
        <p:spPr bwMode="auto">
          <a:xfrm>
            <a:off x="88426" y="5664425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45213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2" name="직사각형 631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3" name="직사각형 632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4" name="직사각형 633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5" name="직사각형 634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6" name="직사각형 635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7" name="직사각형 636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8" name="직사각형 637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8" name="직사각형 647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9" name="직사각형 648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0" name="직사각형 649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1" name="직사각형 650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2" name="직사각형 651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3" name="직사각형 652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직사각형 653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3" name="직사각형 662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4" name="직사각형 663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5" name="직사각형 664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6" name="직사각형 665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7" name="직사각형 666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8" name="직사각형 667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9" name="직사각형 668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0" name="직사각형 669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1" name="직사각형 670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2" name="직사각형 671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3" name="직사각형 672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4" name="직사각형 673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5" name="직사각형 674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6" name="직사각형 675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9" name="직사각형 928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3" name="직사각형 932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4" name="직사각형 933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9" name="직사각형 978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6" name="직사각형 985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7" name="타원 506"/>
          <p:cNvSpPr/>
          <p:nvPr/>
        </p:nvSpPr>
        <p:spPr>
          <a:xfrm>
            <a:off x="4010455" y="251104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12</a:t>
            </a:r>
            <a:endParaRPr kumimoji="0" lang="ko-KR" altLang="en-US" sz="9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aphicFrame>
        <p:nvGraphicFramePr>
          <p:cNvPr id="8" name="표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13379014"/>
              </p:ext>
            </p:extLst>
          </p:nvPr>
        </p:nvGraphicFramePr>
        <p:xfrm>
          <a:off x="2925017" y="6030327"/>
          <a:ext cx="2130802" cy="59726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Container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블록별 콘테이너 적재율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적재율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(%)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현적재 콘테이너수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블록당 적재 가능한 총콘테이너수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*100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3736736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3913" y="1238992"/>
            <a:ext cx="5509448" cy="4779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47" name="Browser" descr="&lt;SmartSettings&gt;&lt;SmartResize enabled=&quot;True&quot; minWidth=&quot;140&quot; minHeight=&quot;50&quot; /&gt;&lt;/SmartSettings&gt;"/>
          <p:cNvGrpSpPr/>
          <p:nvPr>
            <p:custDataLst>
              <p:tags r:id="rId1"/>
            </p:custDataLst>
          </p:nvPr>
        </p:nvGrpSpPr>
        <p:grpSpPr>
          <a:xfrm>
            <a:off x="59233" y="609719"/>
            <a:ext cx="1948492" cy="6176973"/>
            <a:chOff x="595689" y="1261242"/>
            <a:chExt cx="6668461" cy="4101406"/>
          </a:xfrm>
        </p:grpSpPr>
        <p:sp>
          <p:nvSpPr>
            <p:cNvPr id="54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2"/>
              </p:custDataLst>
            </p:nvPr>
          </p:nvSpPr>
          <p:spPr>
            <a:xfrm>
              <a:off x="595689" y="1427196"/>
              <a:ext cx="6668458" cy="3935452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3"/>
              </p:custDataLst>
            </p:nvPr>
          </p:nvSpPr>
          <p:spPr>
            <a:xfrm>
              <a:off x="595692" y="1261242"/>
              <a:ext cx="6668458" cy="165954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Terminal Tree View</a:t>
              </a:r>
              <a:endParaRPr lang="en-US" sz="900" b="1" dirty="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14"/>
              </p:custDataLst>
            </p:nvPr>
          </p:nvSpPr>
          <p:spPr bwMode="auto">
            <a:xfrm>
              <a:off x="6542427" y="1308548"/>
              <a:ext cx="336847" cy="6324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Terminal TreeView</a:t>
            </a:r>
            <a:endParaRPr lang="en-US" altLang="ko-KR" sz="800" dirty="0">
              <a:latin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7" name="그룹 246"/>
          <p:cNvGrpSpPr/>
          <p:nvPr/>
        </p:nvGrpSpPr>
        <p:grpSpPr>
          <a:xfrm>
            <a:off x="7373047" y="666132"/>
            <a:ext cx="233710" cy="233710"/>
            <a:chOff x="9236813" y="1010266"/>
            <a:chExt cx="354615" cy="354615"/>
          </a:xfrm>
        </p:grpSpPr>
        <p:sp>
          <p:nvSpPr>
            <p:cNvPr id="248" name="타원 247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9" name="뺄셈 기호 248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0" name="뺄셈 기호 249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1" name="뺄셈 기호 250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47658416"/>
              </p:ext>
            </p:extLst>
          </p:nvPr>
        </p:nvGraphicFramePr>
        <p:xfrm>
          <a:off x="7709484" y="849870"/>
          <a:ext cx="2130802" cy="42046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장비명 마우스 우클릭 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2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번 레이어 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Layer</a:t>
                      </a: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1)</a:t>
                      </a:r>
                      <a:r>
                        <a:rPr lang="en-US" altLang="ko-KR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 Move To Equipment : </a:t>
                      </a:r>
                      <a:r>
                        <a:rPr lang="ko-KR" altLang="en-US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클릭 시 해당 장비 메인 스크린 중앙 포커스 이동</a:t>
                      </a:r>
                      <a:r>
                        <a:rPr lang="en-US" altLang="ko-KR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. </a:t>
                      </a:r>
                      <a:r>
                        <a:rPr lang="ko-KR" altLang="en-US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이동 중인 경우 추적 및 화면 이동</a:t>
                      </a:r>
                      <a:endParaRPr lang="en-US" altLang="ko-KR" sz="800" smtClean="0">
                        <a:solidFill>
                          <a:srgbClr val="262626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smtClean="0">
                        <a:solidFill>
                          <a:srgbClr val="262626"/>
                        </a:solidFill>
                        <a:latin typeface="맑은 고딕" panose="020B0503020000020004" pitchFamily="50" charset="-127"/>
                        <a:cs typeface="Calibri" pitchFamily="34" charset="0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2) </a:t>
                      </a:r>
                      <a:r>
                        <a:rPr lang="en-US" altLang="ko-KR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Instance Message : </a:t>
                      </a:r>
                      <a:r>
                        <a:rPr lang="ko-KR" altLang="en-US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클릭 시 메시지창 출력</a:t>
                      </a:r>
                      <a:r>
                        <a:rPr lang="en-US" altLang="ko-KR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(2-1). </a:t>
                      </a:r>
                      <a:r>
                        <a:rPr lang="ko-KR" altLang="en-US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입력 및 전송 시 해당 장비 </a:t>
                      </a:r>
                      <a:r>
                        <a:rPr lang="en-US" altLang="ko-KR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VMT</a:t>
                      </a:r>
                      <a:r>
                        <a:rPr lang="ko-KR" altLang="en-US" sz="800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로 메시지 전송 가능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2-1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rgbClr val="262626"/>
                          </a:solidFill>
                          <a:latin typeface="맑은 고딕" panose="020B0503020000020004" pitchFamily="50" charset="-127"/>
                          <a:cs typeface="Calibri" pitchFamily="34" charset="0"/>
                        </a:rPr>
                        <a:t>Instance Message</a:t>
                      </a: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Equipment Name, Message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입력 및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Send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버튼 클릭 시 해당 장비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VMT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메시지 전송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Equipment Name</a:t>
                      </a: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1) Default 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해당 장비명 출력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2)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수정 가능하고 수정 시 해당 장비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VMT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로 메시지 전송</a:t>
                      </a:r>
                      <a:endParaRPr kumimoji="1" lang="en-US" altLang="ko-KR" sz="800" b="0" i="0" u="none" strike="noStrike" kern="1200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</a:tbl>
          </a:graphicData>
        </a:graphic>
      </p:graphicFrame>
      <p:sp>
        <p:nvSpPr>
          <p:cNvPr id="2" name="TextBox 1"/>
          <p:cNvSpPr txBox="1"/>
          <p:nvPr/>
        </p:nvSpPr>
        <p:spPr>
          <a:xfrm>
            <a:off x="2589" y="899844"/>
            <a:ext cx="7794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Equipment</a:t>
            </a:r>
          </a:p>
        </p:txBody>
      </p:sp>
      <p:sp>
        <p:nvSpPr>
          <p:cNvPr id="3" name="직사각형 2"/>
          <p:cNvSpPr/>
          <p:nvPr/>
        </p:nvSpPr>
        <p:spPr bwMode="auto">
          <a:xfrm>
            <a:off x="614994" y="899842"/>
            <a:ext cx="828000" cy="192528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3" name="Button"/>
          <p:cNvSpPr/>
          <p:nvPr/>
        </p:nvSpPr>
        <p:spPr>
          <a:xfrm>
            <a:off x="1488525" y="884444"/>
            <a:ext cx="216000" cy="216000"/>
          </a:xfrm>
          <a:prstGeom prst="roundRect">
            <a:avLst>
              <a:gd name="adj" fmla="val 5000"/>
            </a:avLst>
          </a:prstGeom>
          <a:solidFill>
            <a:srgbClr val="FF5050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4" name="Button"/>
          <p:cNvSpPr/>
          <p:nvPr/>
        </p:nvSpPr>
        <p:spPr>
          <a:xfrm>
            <a:off x="1753657" y="884444"/>
            <a:ext cx="216000" cy="216000"/>
          </a:xfrm>
          <a:prstGeom prst="roundRect">
            <a:avLst>
              <a:gd name="adj" fmla="val 5000"/>
            </a:avLst>
          </a:prstGeom>
          <a:solidFill>
            <a:srgbClr val="009688"/>
          </a:solidFill>
          <a:ln w="6350">
            <a:noFill/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 dirty="0" smtClean="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5" name="Search"/>
          <p:cNvSpPr>
            <a:spLocks noChangeAspect="1" noEditPoints="1"/>
          </p:cNvSpPr>
          <p:nvPr/>
        </p:nvSpPr>
        <p:spPr bwMode="auto">
          <a:xfrm>
            <a:off x="1524498" y="923297"/>
            <a:ext cx="139700" cy="142875"/>
          </a:xfrm>
          <a:custGeom>
            <a:avLst/>
            <a:gdLst>
              <a:gd name="T0" fmla="*/ 227 w 572"/>
              <a:gd name="T1" fmla="*/ 0 h 585"/>
              <a:gd name="T2" fmla="*/ 0 w 572"/>
              <a:gd name="T3" fmla="*/ 227 h 585"/>
              <a:gd name="T4" fmla="*/ 227 w 572"/>
              <a:gd name="T5" fmla="*/ 453 h 585"/>
              <a:gd name="T6" fmla="*/ 359 w 572"/>
              <a:gd name="T7" fmla="*/ 410 h 585"/>
              <a:gd name="T8" fmla="*/ 535 w 572"/>
              <a:gd name="T9" fmla="*/ 585 h 585"/>
              <a:gd name="T10" fmla="*/ 572 w 572"/>
              <a:gd name="T11" fmla="*/ 548 h 585"/>
              <a:gd name="T12" fmla="*/ 399 w 572"/>
              <a:gd name="T13" fmla="*/ 374 h 585"/>
              <a:gd name="T14" fmla="*/ 454 w 572"/>
              <a:gd name="T15" fmla="*/ 227 h 585"/>
              <a:gd name="T16" fmla="*/ 227 w 572"/>
              <a:gd name="T17" fmla="*/ 0 h 585"/>
              <a:gd name="T18" fmla="*/ 227 w 572"/>
              <a:gd name="T19" fmla="*/ 27 h 585"/>
              <a:gd name="T20" fmla="*/ 427 w 572"/>
              <a:gd name="T21" fmla="*/ 227 h 585"/>
              <a:gd name="T22" fmla="*/ 227 w 572"/>
              <a:gd name="T23" fmla="*/ 427 h 585"/>
              <a:gd name="T24" fmla="*/ 27 w 572"/>
              <a:gd name="T25" fmla="*/ 227 h 585"/>
              <a:gd name="T26" fmla="*/ 227 w 572"/>
              <a:gd name="T27" fmla="*/ 27 h 5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72" h="585">
                <a:moveTo>
                  <a:pt x="227" y="0"/>
                </a:moveTo>
                <a:cubicBezTo>
                  <a:pt x="102" y="0"/>
                  <a:pt x="0" y="102"/>
                  <a:pt x="0" y="227"/>
                </a:cubicBezTo>
                <a:cubicBezTo>
                  <a:pt x="0" y="352"/>
                  <a:pt x="102" y="453"/>
                  <a:pt x="227" y="453"/>
                </a:cubicBezTo>
                <a:cubicBezTo>
                  <a:pt x="276" y="453"/>
                  <a:pt x="322" y="437"/>
                  <a:pt x="359" y="410"/>
                </a:cubicBezTo>
                <a:lnTo>
                  <a:pt x="535" y="585"/>
                </a:lnTo>
                <a:lnTo>
                  <a:pt x="572" y="548"/>
                </a:lnTo>
                <a:lnTo>
                  <a:pt x="399" y="374"/>
                </a:lnTo>
                <a:cubicBezTo>
                  <a:pt x="433" y="335"/>
                  <a:pt x="454" y="283"/>
                  <a:pt x="454" y="227"/>
                </a:cubicBezTo>
                <a:cubicBezTo>
                  <a:pt x="454" y="102"/>
                  <a:pt x="352" y="0"/>
                  <a:pt x="227" y="0"/>
                </a:cubicBezTo>
                <a:close/>
                <a:moveTo>
                  <a:pt x="227" y="27"/>
                </a:moveTo>
                <a:cubicBezTo>
                  <a:pt x="338" y="27"/>
                  <a:pt x="427" y="116"/>
                  <a:pt x="427" y="227"/>
                </a:cubicBezTo>
                <a:cubicBezTo>
                  <a:pt x="427" y="337"/>
                  <a:pt x="338" y="427"/>
                  <a:pt x="227" y="427"/>
                </a:cubicBezTo>
                <a:cubicBezTo>
                  <a:pt x="116" y="427"/>
                  <a:pt x="27" y="337"/>
                  <a:pt x="27" y="227"/>
                </a:cubicBezTo>
                <a:cubicBezTo>
                  <a:pt x="27" y="116"/>
                  <a:pt x="116" y="27"/>
                  <a:pt x="227" y="27"/>
                </a:cubicBezTo>
                <a:close/>
              </a:path>
            </a:pathLst>
          </a:custGeom>
          <a:solidFill>
            <a:srgbClr val="5F5F5F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56" name="Reload"/>
          <p:cNvSpPr>
            <a:spLocks noChangeAspect="1"/>
          </p:cNvSpPr>
          <p:nvPr/>
        </p:nvSpPr>
        <p:spPr bwMode="auto">
          <a:xfrm>
            <a:off x="1780458" y="914569"/>
            <a:ext cx="145425" cy="144000"/>
          </a:xfrm>
          <a:custGeom>
            <a:avLst/>
            <a:gdLst>
              <a:gd name="T0" fmla="*/ 543 w 1401"/>
              <a:gd name="T1" fmla="*/ 0 h 1401"/>
              <a:gd name="T2" fmla="*/ 0 w 1401"/>
              <a:gd name="T3" fmla="*/ 108 h 1401"/>
              <a:gd name="T4" fmla="*/ 165 w 1401"/>
              <a:gd name="T5" fmla="*/ 273 h 1401"/>
              <a:gd name="T6" fmla="*/ 11 w 1401"/>
              <a:gd name="T7" fmla="*/ 705 h 1401"/>
              <a:gd name="T8" fmla="*/ 706 w 1401"/>
              <a:gd name="T9" fmla="*/ 1401 h 1401"/>
              <a:gd name="T10" fmla="*/ 1401 w 1401"/>
              <a:gd name="T11" fmla="*/ 705 h 1401"/>
              <a:gd name="T12" fmla="*/ 977 w 1401"/>
              <a:gd name="T13" fmla="*/ 66 h 1401"/>
              <a:gd name="T14" fmla="*/ 977 w 1401"/>
              <a:gd name="T15" fmla="*/ 232 h 1401"/>
              <a:gd name="T16" fmla="*/ 1252 w 1401"/>
              <a:gd name="T17" fmla="*/ 705 h 1401"/>
              <a:gd name="T18" fmla="*/ 706 w 1401"/>
              <a:gd name="T19" fmla="*/ 1252 h 1401"/>
              <a:gd name="T20" fmla="*/ 160 w 1401"/>
              <a:gd name="T21" fmla="*/ 705 h 1401"/>
              <a:gd name="T22" fmla="*/ 270 w 1401"/>
              <a:gd name="T23" fmla="*/ 378 h 1401"/>
              <a:gd name="T24" fmla="*/ 435 w 1401"/>
              <a:gd name="T25" fmla="*/ 543 h 1401"/>
              <a:gd name="T26" fmla="*/ 543 w 1401"/>
              <a:gd name="T27" fmla="*/ 0 h 14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401" h="1401">
                <a:moveTo>
                  <a:pt x="543" y="0"/>
                </a:moveTo>
                <a:lnTo>
                  <a:pt x="0" y="108"/>
                </a:lnTo>
                <a:lnTo>
                  <a:pt x="165" y="273"/>
                </a:lnTo>
                <a:cubicBezTo>
                  <a:pt x="70" y="392"/>
                  <a:pt x="11" y="541"/>
                  <a:pt x="11" y="705"/>
                </a:cubicBezTo>
                <a:cubicBezTo>
                  <a:pt x="11" y="1090"/>
                  <a:pt x="322" y="1401"/>
                  <a:pt x="706" y="1401"/>
                </a:cubicBezTo>
                <a:cubicBezTo>
                  <a:pt x="1090" y="1401"/>
                  <a:pt x="1401" y="1090"/>
                  <a:pt x="1401" y="705"/>
                </a:cubicBezTo>
                <a:cubicBezTo>
                  <a:pt x="1401" y="418"/>
                  <a:pt x="1227" y="172"/>
                  <a:pt x="977" y="66"/>
                </a:cubicBezTo>
                <a:lnTo>
                  <a:pt x="977" y="232"/>
                </a:lnTo>
                <a:cubicBezTo>
                  <a:pt x="1142" y="327"/>
                  <a:pt x="1252" y="502"/>
                  <a:pt x="1252" y="705"/>
                </a:cubicBezTo>
                <a:cubicBezTo>
                  <a:pt x="1252" y="1007"/>
                  <a:pt x="1008" y="1252"/>
                  <a:pt x="706" y="1252"/>
                </a:cubicBezTo>
                <a:cubicBezTo>
                  <a:pt x="404" y="1252"/>
                  <a:pt x="160" y="1007"/>
                  <a:pt x="160" y="705"/>
                </a:cubicBezTo>
                <a:cubicBezTo>
                  <a:pt x="160" y="582"/>
                  <a:pt x="201" y="470"/>
                  <a:pt x="270" y="378"/>
                </a:cubicBezTo>
                <a:lnTo>
                  <a:pt x="435" y="543"/>
                </a:lnTo>
                <a:lnTo>
                  <a:pt x="543" y="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9" name="타원 168"/>
          <p:cNvSpPr/>
          <p:nvPr/>
        </p:nvSpPr>
        <p:spPr>
          <a:xfrm>
            <a:off x="2044165" y="89417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49" name="모서리가 둥근 직사각형 348"/>
          <p:cNvSpPr/>
          <p:nvPr/>
        </p:nvSpPr>
        <p:spPr bwMode="auto">
          <a:xfrm>
            <a:off x="2136559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0" name="모서리가 둥근 직사각형 349"/>
          <p:cNvSpPr/>
          <p:nvPr/>
        </p:nvSpPr>
        <p:spPr bwMode="auto">
          <a:xfrm>
            <a:off x="2899960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1" name="모서리가 둥근 직사각형 350"/>
          <p:cNvSpPr/>
          <p:nvPr/>
        </p:nvSpPr>
        <p:spPr bwMode="auto">
          <a:xfrm>
            <a:off x="3675405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7" name="모서리가 둥근 직사각형 356"/>
          <p:cNvSpPr/>
          <p:nvPr/>
        </p:nvSpPr>
        <p:spPr bwMode="auto">
          <a:xfrm>
            <a:off x="4459915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58" name="그룹 357"/>
          <p:cNvGrpSpPr/>
          <p:nvPr/>
        </p:nvGrpSpPr>
        <p:grpSpPr>
          <a:xfrm>
            <a:off x="6127092" y="631093"/>
            <a:ext cx="1211844" cy="216000"/>
            <a:chOff x="5918343" y="655369"/>
            <a:chExt cx="1211844" cy="216000"/>
          </a:xfrm>
        </p:grpSpPr>
        <p:sp>
          <p:nvSpPr>
            <p:cNvPr id="359" name="직사각형 358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360" name="그룹 359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361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362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grpSp>
        <p:nvGrpSpPr>
          <p:cNvPr id="506" name="Tree View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bZEtJN5trzIZ/7X6Wfpcl2WjJwFIzhUl3ldF7M8nVRVmZ4ti3brzEfhWVUv0qbzwSg9O16tUurzjgPooYhnQriPGV7/bbwYIINHiL71ps7znyzyq9fzbJU3aRv+SQPJr9KwzRaBG7/OwXf5TD6SLjzkIgjiKc7TrbCH8VljoHdeHwCB5+7d9Hg2S89Bq6myUbxllxZjeu95NsnLrY/OiOubRx+BMLE3zyAQx3We8STzL59FwZl2Wx99NEr3dnaGAG7gFSJxhLu2DOTf/417dRN0tB17bdNPPhvqdez/cRPI7xazdk540uBu0zu17Mzxm+p1WxO3bfW50Dx13q7rJb24ziN9/JL+R3lpZNV/BhhGoZ9n9NLN4L0/f8kmEb6siln6tGhWVZNvDUsmM/3A5P+uoilulpyhebTdR4Z1o3byGwcjxcMKJQY+pIlqR6ZFjGG3qslPk6ZIm3w5y+uRMPpxfdGk+TDJ/r+gm/B02n+1mhEtntXVAgTY2tqySuSODP8OC0h3rob47S7pucfNekFK5/oo/NgYIFKBaTvPiboy5LQRTDpA7vahmIkTo9ih9KP0TGY+m5SelHWoNoCf+eoN4bXI3hWL9YIYbjEhdKtzJll6SV2lBRSwh6kFGcEWj8WYlG+bkm+UfpG9M4izNieWuAcV9bXRLGiSlm0G/Z6W+SXpGKZw1sH6Q5F+DtCE7O4HIetoOp1ndUbTXzeWISD7+OqbRt2nN3j5eb68YONwvz8WA8A4L3HFY1ox66WrbJmX8uvG1mfPi6Z97GMjrHtkZdJ95pxk1RlD70bsk+r8jpbhH6+g30Tg+Neol4Ynps7nRTMWktC/UasIXw6qxPW15fqKqJD34qPP87ZJr+Y5sYoqEBF84qJ1VpbXKblIFangtiIO+gijTzH8j96HfYRy4udaRXojZS7yNv3FxmB73KCW8jBirKP9WivdsOuROh/kRhSk4ZN1UZLKTpuJck3w8YArAyPydTxaEts8m86dyXNcGWFoEsaNbD5grQb6xgO8m8lYpfko3RkAYR5qS7xONu15scw3uHVBW2teHc6eazjk2UZ8v96c41GWod4Cd3Pje8or7Lx0jLeyDfTozRwD8v2uN3oLgmGUVtLb976flkRP2DH0O369KimeA+/Z739x+tHvW/++Swo16Cf/u/wo/SUjZU5+QeOT8YtqmcdnBvFTSwYuI71OjTomIi0aQvUXrYs6n8WHykgaZvnss0Fu2TBg9tMQTb3Km+IH+ekSnsaMBj7ko7f19a2licYns3k3ozCR/YxBsUu3YNkK6nnnkH48JiPXzsdfFMtglKOer3GHWn/yyftLmvIVgFOf3Mf3iu9vFKDb6YSoufQfzBwGuElzUFaG0kUbhH/DyPBE8drUoYz9/UB2/WwQcUh74IloEPPEo0j/iY4IYb/3+UYMosoKD3Hpq3xBdorkZLZezjLw4TCvXs2LMnchyvDskfq+LQ+/P/sKxs9JcwQEeD/l3f3ovFjC6bi1fA8qj9ulDzaagUg8jyeCyQkp0PpmG3ODJ/a6qskVy0gTNOywqyNGFj5rpmQ0oSyqGo7I5BqeWlGnj6dHb6rV47vTo/QyK9dBuGd7vMGpbxDl6JCBwpPrn8xr+iQrn1dTDoC22EtmFjtSrG6miYafgLg1o5j0gvoSb1m+2h2pn89/7d3eQTLWnYGQhV8Rry9WWZ2/qcQt3sOHMTb8JR86Q3DEi6wkRmvYVb4ysTfpH/7goqCcRupy9v0g3PZyw6zwdEQc/2i8cfNsOA7tf8cenwP7WTQRZZ4Nhvx97LLPUQWFlc5ymaBMvhxUJz6AEmncjRDiMMKBj99cr3j0vbWYE3LJx180FQNEq/GiqT6vq/Uq/YW/0JsGVboEYhdfsG7Cl1+1RYlFmfYFLU/4oRuaeiHV++tgRkJHfoHfWZkjPe2Q+tx+foNH4AGIJyP950brH+EF/7nhfTyBS7bLLtln3iiF2pt8L/+5RX94PJWU+p3d7JyYh6PcabZ8lcOrzl8rqAF7FHtupJ15bjkmPJbV35PLnxFz8uLKL/yFt+8Mj3QGhmcmf0rK7jo9I0kf4vLY8x4DxOMUCVZjZLybvMHY05+5oTBk6NngY3Yf+Jxfe2rg8D6p3n3ozPAa2M/ipHjK+f9rs+JnIEUhfk1ib5rY/sQer1v54Gv2Zt+/sdugJbrmP15RCEGWo/y6/VvWegn6/SyyVpAh5r7fgyHw/NDY6pbNBqOf2PMexAIzd8b6HrOC54usJgKXYwVBHveXvJj3fuJ8CzLc0OSGr29FwFsQbnC4ziO4acwbMB3MA+Bh/6FofpLCjA1xrHk4k+PMnjig5L35Wlc+/Jmf8e2j9VQ3pXdvIJRD8iap+dpplxsw0KC5m7VknmwQJVP8XvBqz5aEaNUK6xiTqm2rxQ0SMBAKOxrexAADALyZ2Zwsx0MD/CJ7Sw7pus55+lJauJfJtes09I0ZJmU+CiyVFHVzg5xEsp09lrmNa30LWRLVaulGHToa3s6tlvccfmnA3zflTM0TiApSBKkfOfIHn/gffDsvLuaQm5tB4+mA8sJaBe3+Fsi30MC3oC6e2wui/0xonentLdp+fY28Uc/xdAjiX18Fxfi4q+W+ITbemG2FY4u8Qz8/7zmRo5DxRx0mHqVYL/7ZMiu8LnUzvfHEs5nmuV0el5Qd1jBPvvzi9N0052WoNH93+yQfcifPq4uLvB6f1nVVb330LCuQ2SX1XdgsXPqLd34J/UkZzOU0lyxck2NOqKGoxzEtjOXvRljlho+7dYe902HFOzz2mzLHN6QOZd0T6d2lMVM0FOQMv+aauuYJIytC3SWJ916/vMXCwo1LfWYJqt8mgnHZWUTQj29YL7oFmtvpbszAvE+mkubg6ZoWU6egNptg5qx4Y0ZD0qhW1jWrOjDI8Zk1C7abQdkLTJjA3Zyp26DXNmaZbvL8enjY9aZN/iSeW2jaTgatwxC3SqOJmxD1ORjd70XZovvcKhF3iwHhITZ6aZzRm7io+zjP4Xl+3t6GldDuFgPEE7opg7Cf9z2lm9qpA/XJ7fDAs3VroNudCTU+VXo33Tu/lTuIJ5Btz6u+3dueFDpLfoO0eyO5Wdy7D8Su29PNmXr/uSWz4rkV85vnPeDiiQzk1gqk+7xn13hEJwzEE++hH7rPe5HMPF8Dfzy+Pnlvzu0+XuyyWcN47PseKqb7dEKl2/T2fjrn1gqg+8BRmxnfkR20aGZhav2Mr9dNxNfpOzO6lHnbkMIPJySU+Jqzc2Og02/wzXU1/mo1I5WIRW+sb2yx0/oh03n6boWUCZMsnYvx2CL9s8ynedOQX/2e6sY8oQobzB5se0lqzQt4H9w6ETD09GAFquzWWH1tAg94ae+ThvCfW+SHu8+tMr6x52vq3TCV7onA1wOHZzDZ7Cbu6wjYexLzPZq/R9P3np73nJZb0I4N+vsQ8JbDu0WzWzS5NYFuSZhvgD8HaWptzW2o+UFpw6GvbqTWDVS6eWg3cssAdj/3abGMHJd+dskmlyQTNpDZ6n8YZnE2Nr8h8/UqX1SX8HDm8LmbVtCT9ZgPTn9dVpT3lh6ed5zDrW8s2XWU7t5+iiK+3cb01s9CeguP+CfRtNrPScroxpTFUxLJW8TCN4cAtwS0kbzCUQME/JooPi0aWqfbjNgG1Xdr1WGeGyZkkyqpefhDEnsLlWKer60s31/JNHkrOuZxQ+hN6/z8s4/MLMgMfHT3yC4WfF1Vo+sDN2qWYGHqdpKM1asjWcXa3r69vtkEnFaVbmS7W8jBMdnHWxsOKB4XXWxQNgPjGTTRDujQULxuP4tZLjwfyGffrUlu8prnF8zWiEqtzsn0gpIuV/A1OGxKwtbEDMij9EymMZuUnRRPhIoWXEXMnp6XVdamr6qqfZ5f5uXZcpYv24zVx2fpp+cREsXef72eRF7fvR/PtRoIZ7TqBUUzPB2mpczabSYwfMNP8d/qhSDrN7hGtVpPKDcby710ER11ETEf+NkYQ4fbS0E7L5qxUI7+HRJdNApo5v7Y9Ep0XWTTCwOp0tuqBKWmALAW/9a0uMjb9Bcbh9ThO2BFbujeOQpfr39v9LdHQDlwck3/sBi9T9/xLzZYd5idEr3QZMEG3fkia+fjV2RnZlsu0JFMb5AJ0k9iugILKxEdsMn2swfKaMCqpb/wFypSj9O9+/dvCEeV2Fug2B1+bUNHOSWbbgVuZwDIgJfSfB3a06Avs3LNho+p9fU9tN6yX3eqPomr9U9SweBbsRm70XftrgR0sPjE++C7xaydR/Wn/3STsFd4671ysJ1cq+LhfcKIRHg5SLZyo1ukQbqvhCnVW3f+TXnFw+qkaetieZEiT/4++sTpMoQAjPBXbVE248/zlnPuftrxZ0U2iD7LC6LZETl773wbi+7luxvmSRj8M/k5JjYXWmztjDaA3MipHVq87tFiJJ1thvJhvP7D4/OfXR6/NSOLYaYIo66LmWPo6rXM5u3dJZOtIt9b3/04/XikCpiGgrl8T2+Fwz0bPN0aE45FOXJJKVRPK45dmnhbzLfzxb52WubmpOZGM32zB40nSio8IdP+LIzidqsgMb8+1u49eZO5oLMmqWzKS5PvwxekX9UFklRKVG/jYT/ReHBDTkuQYUDSgBwrgFTlSh988sn7zwJnRAkKZQ7Szz5LSYpu0CSM5ieffJB7Nqnz7O3t5wuP51ymO+8/TAwRiRnQS3N9ZDoY4GYF7/dLluYmDw+PmUjT/H0FjDhHGFCTDfFWb9yIBjp4rngMudP9zEjnV/rxS/4fRuwjCa5WAAA=&lt;/Code&gt;&lt;CodeSignature&gt;JQ1H9RCQKHHZ0Z5iYoKJUpGOCKgHzrW0n7qxyKUK11va1f7kUFIAAE1vdq1bSWKs3Q5x+AEooN2gi+bOdaJrxwaBcD+LaFAPvuhqxHv720JtT5gha28DK31tPghUCB+293Nbwe57an/hGMDNniMtwI1ccHhlgpdUwKQb2C8t/piJfhnZHoV6/YQx6QY6m2YvvyW4SOV7oFHLCS4l6xoTWu/4DFnWXxMtfX6wTgIcseLh8Evj2tsPILf/kTSWDlvpFR06iRW8G2tX897+Bg8PKKiKU/gn2M0yH5YIu0nQfWtytiroPjqKQcUYViN8S3OvJIB35TKfdHQ29AUmGADIWA==&lt;/CodeSignature&gt;&lt;/SmartOptions&gt;&lt;SmartResize enabled=&quot;True&quot; minWidth=&quot;0&quot; minHeight=&quot;0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59234" y="1158244"/>
            <a:ext cx="1834082" cy="5632495"/>
            <a:chOff x="838200" y="1552575"/>
            <a:chExt cx="1418309" cy="5656201"/>
          </a:xfrm>
          <a:solidFill>
            <a:srgbClr val="FFFFFF"/>
          </a:solidFill>
        </p:grpSpPr>
        <p:sp>
          <p:nvSpPr>
            <p:cNvPr id="507" name="Panel"/>
            <p:cNvSpPr/>
            <p:nvPr/>
          </p:nvSpPr>
          <p:spPr>
            <a:xfrm>
              <a:off x="838200" y="1552575"/>
              <a:ext cx="1418309" cy="5656201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8" name="Label" descr="&lt;Tags&gt;&lt;SMARTRESIZEANCHORS&gt;Absolute,None,Absolute,None&lt;/SMARTRESIZEANCHORS&gt;&lt;/Tags&gt;"/>
            <p:cNvSpPr txBox="1"/>
            <p:nvPr/>
          </p:nvSpPr>
          <p:spPr>
            <a:xfrm>
              <a:off x="1032014" y="1589266"/>
              <a:ext cx="326217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POOL1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09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914400" y="163664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1849008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1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4" y="1801632"/>
              <a:ext cx="289029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QC(6)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06137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013998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273740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226364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486106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438730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65230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1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620318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RC05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283389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801906"/>
              <a:ext cx="272913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RC06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015482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2983494"/>
              <a:ext cx="272913" cy="181588"/>
            </a:xfrm>
            <a:prstGeom prst="rect">
              <a:avLst/>
            </a:prstGeom>
            <a:solidFill>
              <a:schemeClr val="accent2">
                <a:lumMod val="60000"/>
                <a:lumOff val="40000"/>
              </a:schemeClr>
            </a:solidFill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RC07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3197070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5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3165082"/>
              <a:ext cx="452658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Vehicle(10)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37865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2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34667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T1006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560246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52825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741834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70984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T1008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3923422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389143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T1009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10500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07302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T1010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28659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3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25461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46818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43619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64977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3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61778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483136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79937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4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01294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498096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T1015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2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914400" y="519453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7" name="Label" descr="&lt;Tags&gt;&lt;SMARTRESIZEANCHORS&gt;Absolute,None,Absolute,None&lt;/SMARTRESIZEANCHORS&gt;&lt;/Tags&gt;"/>
            <p:cNvSpPr txBox="1"/>
            <p:nvPr/>
          </p:nvSpPr>
          <p:spPr>
            <a:xfrm>
              <a:off x="1032013" y="5162550"/>
              <a:ext cx="326217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POOL2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5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537612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79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5344138"/>
              <a:ext cx="289029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QC(0)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104900" y="555771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1" name="Label" descr="&lt;Tags&gt;&lt;SMARTRESIZEANCHORS&gt;Absolute,None,Absolute,None&lt;/SMARTRESIZEANCHORS&gt;&lt;/Tags&gt;"/>
            <p:cNvSpPr txBox="1"/>
            <p:nvPr/>
          </p:nvSpPr>
          <p:spPr>
            <a:xfrm>
              <a:off x="1222513" y="5525726"/>
              <a:ext cx="452658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Vehicle(17)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73930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570731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T1017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592088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588890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T1018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10247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8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07049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T1019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284065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252078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T1020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4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465653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5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433666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T1021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6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647241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7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615254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T1022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8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6828829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599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796842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T1023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0" name="Dummy Icon" descr="&lt;Tags&gt;&lt;SMARTRESIZEANCHORS&gt;Absolute,None,Absolute,None&lt;/SMARTRESIZEANCHORS&gt;&lt;/Tags&gt;"/>
            <p:cNvSpPr>
              <a:spLocks noChangeAspect="1" noEditPoints="1"/>
            </p:cNvSpPr>
            <p:nvPr/>
          </p:nvSpPr>
          <p:spPr bwMode="auto">
            <a:xfrm>
              <a:off x="1295400" y="7010417"/>
              <a:ext cx="117614" cy="117613"/>
            </a:xfrm>
            <a:custGeom>
              <a:avLst/>
              <a:gdLst>
                <a:gd name="T0" fmla="*/ 547 w 547"/>
                <a:gd name="T1" fmla="*/ 0 h 547"/>
                <a:gd name="T2" fmla="*/ 0 w 547"/>
                <a:gd name="T3" fmla="*/ 547 h 547"/>
                <a:gd name="T4" fmla="*/ 0 w 547"/>
                <a:gd name="T5" fmla="*/ 0 h 547"/>
                <a:gd name="T6" fmla="*/ 547 w 547"/>
                <a:gd name="T7" fmla="*/ 547 h 547"/>
                <a:gd name="T8" fmla="*/ 0 w 547"/>
                <a:gd name="T9" fmla="*/ 0 h 547"/>
                <a:gd name="T10" fmla="*/ 547 w 547"/>
                <a:gd name="T11" fmla="*/ 0 h 547"/>
                <a:gd name="T12" fmla="*/ 547 w 547"/>
                <a:gd name="T13" fmla="*/ 547 h 547"/>
                <a:gd name="T14" fmla="*/ 0 w 547"/>
                <a:gd name="T15" fmla="*/ 547 h 547"/>
                <a:gd name="T16" fmla="*/ 0 w 547"/>
                <a:gd name="T17" fmla="*/ 0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7" h="547">
                  <a:moveTo>
                    <a:pt x="547" y="0"/>
                  </a:moveTo>
                  <a:lnTo>
                    <a:pt x="0" y="547"/>
                  </a:lnTo>
                  <a:moveTo>
                    <a:pt x="0" y="0"/>
                  </a:moveTo>
                  <a:lnTo>
                    <a:pt x="547" y="547"/>
                  </a:lnTo>
                  <a:moveTo>
                    <a:pt x="0" y="0"/>
                  </a:moveTo>
                  <a:lnTo>
                    <a:pt x="547" y="0"/>
                  </a:lnTo>
                  <a:lnTo>
                    <a:pt x="547" y="547"/>
                  </a:lnTo>
                  <a:lnTo>
                    <a:pt x="0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601" name="Label" descr="&lt;Tags&gt;&lt;SMARTRESIZEANCHORS&gt;Absolute,None,Absolute,None&lt;/SMARTRESIZEANCHORS&gt;&lt;/Tags&gt;"/>
            <p:cNvSpPr txBox="1"/>
            <p:nvPr/>
          </p:nvSpPr>
          <p:spPr>
            <a:xfrm>
              <a:off x="1413013" y="6978430"/>
              <a:ext cx="298946" cy="181588"/>
            </a:xfrm>
            <a:prstGeom prst="rect">
              <a:avLst/>
            </a:prstGeom>
            <a:noFill/>
          </p:spPr>
          <p:txBody>
            <a:bodyPr wrap="none" lIns="73152" tIns="36576" rIns="73152" bIns="36576" rtlCol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700" smtClean="0">
                  <a:solidFill>
                    <a:srgbClr val="5F5F5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T1024</a:t>
              </a:r>
              <a:endParaRPr lang="en-US" sz="7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1004" name="Scrollbar" descr="&lt;SmartSettings&gt;&lt;SmartResize enabled=&quot;True&quot; minWidth=&quot;4.5&quot; minHeight=&quot;18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1918255" y="1159288"/>
            <a:ext cx="85725" cy="5472000"/>
            <a:chOff x="5794310" y="1229599"/>
            <a:chExt cx="85725" cy="2743200"/>
          </a:xfrm>
        </p:grpSpPr>
        <p:sp>
          <p:nvSpPr>
            <p:cNvPr id="1005" name="Track"/>
            <p:cNvSpPr/>
            <p:nvPr/>
          </p:nvSpPr>
          <p:spPr>
            <a:xfrm>
              <a:off x="5794310" y="1229599"/>
              <a:ext cx="85725" cy="274320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6" name="Thumb" descr="&lt;SmartSettings&gt;&lt;SmartResize anchorLeft=&quot;Absolute&quot; anchorTop=&quot;Absolute&quot; anchorRight=&quot;Absolute&quot; anchorBottom=&quot;Relative&quot; /&gt;&lt;/SmartSettings&gt;"/>
            <p:cNvSpPr/>
            <p:nvPr>
              <p:custDataLst>
                <p:tags r:id="rId9"/>
              </p:custDataLst>
            </p:nvPr>
          </p:nvSpPr>
          <p:spPr>
            <a:xfrm>
              <a:off x="5794310" y="1271476"/>
              <a:ext cx="85725" cy="1668382"/>
            </a:xfrm>
            <a:prstGeom prst="rect">
              <a:avLst/>
            </a:prstGeom>
            <a:solidFill>
              <a:srgbClr val="C2C2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7" name="Arrow Up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10"/>
              </p:custDataLst>
            </p:nvPr>
          </p:nvSpPr>
          <p:spPr bwMode="auto">
            <a:xfrm>
              <a:off x="5808597" y="1242784"/>
              <a:ext cx="57150" cy="15508"/>
            </a:xfrm>
            <a:custGeom>
              <a:avLst/>
              <a:gdLst>
                <a:gd name="T0" fmla="*/ 205 w 205"/>
                <a:gd name="T1" fmla="*/ 94 h 116"/>
                <a:gd name="T2" fmla="*/ 103 w 205"/>
                <a:gd name="T3" fmla="*/ 0 h 116"/>
                <a:gd name="T4" fmla="*/ 0 w 205"/>
                <a:gd name="T5" fmla="*/ 94 h 116"/>
                <a:gd name="T6" fmla="*/ 20 w 205"/>
                <a:gd name="T7" fmla="*/ 116 h 116"/>
                <a:gd name="T8" fmla="*/ 103 w 205"/>
                <a:gd name="T9" fmla="*/ 39 h 116"/>
                <a:gd name="T10" fmla="*/ 187 w 205"/>
                <a:gd name="T11" fmla="*/ 116 h 116"/>
                <a:gd name="T12" fmla="*/ 205 w 205"/>
                <a:gd name="T13" fmla="*/ 94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205" y="94"/>
                  </a:moveTo>
                  <a:cubicBezTo>
                    <a:pt x="171" y="63"/>
                    <a:pt x="137" y="31"/>
                    <a:pt x="103" y="0"/>
                  </a:cubicBezTo>
                  <a:cubicBezTo>
                    <a:pt x="69" y="31"/>
                    <a:pt x="35" y="63"/>
                    <a:pt x="0" y="94"/>
                  </a:cubicBezTo>
                  <a:lnTo>
                    <a:pt x="20" y="116"/>
                  </a:lnTo>
                  <a:lnTo>
                    <a:pt x="103" y="39"/>
                  </a:lnTo>
                  <a:lnTo>
                    <a:pt x="187" y="116"/>
                  </a:lnTo>
                  <a:lnTo>
                    <a:pt x="205" y="94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08" name="Arrow Dow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11"/>
              </p:custDataLst>
            </p:nvPr>
          </p:nvSpPr>
          <p:spPr bwMode="auto">
            <a:xfrm>
              <a:off x="5808597" y="3944113"/>
              <a:ext cx="57150" cy="15508"/>
            </a:xfrm>
            <a:custGeom>
              <a:avLst/>
              <a:gdLst>
                <a:gd name="T0" fmla="*/ 0 w 205"/>
                <a:gd name="T1" fmla="*/ 22 h 116"/>
                <a:gd name="T2" fmla="*/ 102 w 205"/>
                <a:gd name="T3" fmla="*/ 116 h 116"/>
                <a:gd name="T4" fmla="*/ 205 w 205"/>
                <a:gd name="T5" fmla="*/ 22 h 116"/>
                <a:gd name="T6" fmla="*/ 185 w 205"/>
                <a:gd name="T7" fmla="*/ 0 h 116"/>
                <a:gd name="T8" fmla="*/ 102 w 205"/>
                <a:gd name="T9" fmla="*/ 77 h 116"/>
                <a:gd name="T10" fmla="*/ 18 w 205"/>
                <a:gd name="T11" fmla="*/ 0 h 116"/>
                <a:gd name="T12" fmla="*/ 0 w 205"/>
                <a:gd name="T13" fmla="*/ 22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5" h="116">
                  <a:moveTo>
                    <a:pt x="0" y="22"/>
                  </a:moveTo>
                  <a:cubicBezTo>
                    <a:pt x="34" y="53"/>
                    <a:pt x="68" y="85"/>
                    <a:pt x="102" y="116"/>
                  </a:cubicBezTo>
                  <a:cubicBezTo>
                    <a:pt x="136" y="85"/>
                    <a:pt x="170" y="53"/>
                    <a:pt x="205" y="22"/>
                  </a:cubicBezTo>
                  <a:lnTo>
                    <a:pt x="185" y="0"/>
                  </a:lnTo>
                  <a:lnTo>
                    <a:pt x="102" y="77"/>
                  </a:lnTo>
                  <a:lnTo>
                    <a:pt x="18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999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5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03" name="그룹 602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604" name="직사각형 603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5" name="TextBox 604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373" name="직사각형 372"/>
          <p:cNvSpPr/>
          <p:nvPr/>
        </p:nvSpPr>
        <p:spPr bwMode="auto">
          <a:xfrm>
            <a:off x="7315198" y="5534953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타원 100"/>
          <p:cNvSpPr/>
          <p:nvPr/>
        </p:nvSpPr>
        <p:spPr bwMode="auto">
          <a:xfrm>
            <a:off x="7363212" y="5575415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4" name="타원 373"/>
          <p:cNvSpPr/>
          <p:nvPr/>
        </p:nvSpPr>
        <p:spPr bwMode="auto">
          <a:xfrm>
            <a:off x="7363212" y="5847257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5" name="타원 374"/>
          <p:cNvSpPr/>
          <p:nvPr/>
        </p:nvSpPr>
        <p:spPr bwMode="auto">
          <a:xfrm>
            <a:off x="7363212" y="6122386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6" name="타원 375"/>
          <p:cNvSpPr/>
          <p:nvPr/>
        </p:nvSpPr>
        <p:spPr bwMode="auto">
          <a:xfrm>
            <a:off x="7363212" y="641041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5" name="그룹 184"/>
          <p:cNvGrpSpPr/>
          <p:nvPr/>
        </p:nvGrpSpPr>
        <p:grpSpPr>
          <a:xfrm>
            <a:off x="7106285" y="962506"/>
            <a:ext cx="749870" cy="3157262"/>
            <a:chOff x="7107498" y="962506"/>
            <a:chExt cx="749870" cy="3157262"/>
          </a:xfrm>
        </p:grpSpPr>
        <p:sp>
          <p:nvSpPr>
            <p:cNvPr id="186" name="직사각형 185"/>
            <p:cNvSpPr/>
            <p:nvPr/>
          </p:nvSpPr>
          <p:spPr bwMode="auto">
            <a:xfrm>
              <a:off x="7315198" y="962506"/>
              <a:ext cx="332045" cy="3157262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7" name="그룹 186"/>
            <p:cNvGrpSpPr/>
            <p:nvPr/>
          </p:nvGrpSpPr>
          <p:grpSpPr>
            <a:xfrm>
              <a:off x="7253111" y="1431842"/>
              <a:ext cx="466692" cy="248399"/>
              <a:chOff x="7228835" y="1253816"/>
              <a:chExt cx="466692" cy="248399"/>
            </a:xfrm>
          </p:grpSpPr>
          <p:grpSp>
            <p:nvGrpSpPr>
              <p:cNvPr id="256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8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9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7" name="TextBox 256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8" name="그룹 187"/>
            <p:cNvGrpSpPr/>
            <p:nvPr/>
          </p:nvGrpSpPr>
          <p:grpSpPr>
            <a:xfrm>
              <a:off x="7253111" y="1836444"/>
              <a:ext cx="466692" cy="248399"/>
              <a:chOff x="7228835" y="1253816"/>
              <a:chExt cx="466692" cy="248399"/>
            </a:xfrm>
          </p:grpSpPr>
          <p:grpSp>
            <p:nvGrpSpPr>
              <p:cNvPr id="22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53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54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5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9" name="TextBox 22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9" name="그룹 188"/>
            <p:cNvGrpSpPr/>
            <p:nvPr/>
          </p:nvGrpSpPr>
          <p:grpSpPr>
            <a:xfrm>
              <a:off x="7255812" y="3217411"/>
              <a:ext cx="466692" cy="248399"/>
              <a:chOff x="7228835" y="1253816"/>
              <a:chExt cx="466692" cy="248399"/>
            </a:xfrm>
          </p:grpSpPr>
          <p:grpSp>
            <p:nvGrpSpPr>
              <p:cNvPr id="22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2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2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2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24" name="TextBox 22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90" name="그룹 189"/>
            <p:cNvGrpSpPr/>
            <p:nvPr/>
          </p:nvGrpSpPr>
          <p:grpSpPr>
            <a:xfrm>
              <a:off x="7179368" y="968171"/>
              <a:ext cx="588027" cy="485464"/>
              <a:chOff x="7172235" y="1763616"/>
              <a:chExt cx="588027" cy="485464"/>
            </a:xfrm>
          </p:grpSpPr>
          <p:grpSp>
            <p:nvGrpSpPr>
              <p:cNvPr id="216" name="그룹 215"/>
              <p:cNvGrpSpPr/>
              <p:nvPr/>
            </p:nvGrpSpPr>
            <p:grpSpPr>
              <a:xfrm>
                <a:off x="7253111" y="176361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18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20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21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2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9" name="TextBox 218"/>
                <p:cNvSpPr txBox="1"/>
                <p:nvPr/>
              </p:nvSpPr>
              <p:spPr>
                <a:xfrm>
                  <a:off x="7228835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17" name="TextBox 216"/>
              <p:cNvSpPr txBox="1"/>
              <p:nvPr/>
            </p:nvSpPr>
            <p:spPr>
              <a:xfrm>
                <a:off x="7172235" y="1975928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/>
                  <a:t>Summary </a:t>
                </a:r>
                <a:endParaRPr lang="en-US" altLang="ko-KR" sz="700" b="1" smtClean="0"/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View</a:t>
                </a:r>
                <a:endParaRPr lang="ko-KR" altLang="en-US" sz="700" b="1"/>
              </a:p>
            </p:txBody>
          </p:sp>
        </p:grpSp>
        <p:grpSp>
          <p:nvGrpSpPr>
            <p:cNvPr id="191" name="그룹 190"/>
            <p:cNvGrpSpPr/>
            <p:nvPr/>
          </p:nvGrpSpPr>
          <p:grpSpPr>
            <a:xfrm>
              <a:off x="7188419" y="2249495"/>
              <a:ext cx="588027" cy="477990"/>
              <a:chOff x="7188419" y="2698246"/>
              <a:chExt cx="588027" cy="477990"/>
            </a:xfrm>
          </p:grpSpPr>
          <p:grpSp>
            <p:nvGrpSpPr>
              <p:cNvPr id="209" name="그룹 208"/>
              <p:cNvGrpSpPr/>
              <p:nvPr/>
            </p:nvGrpSpPr>
            <p:grpSpPr>
              <a:xfrm>
                <a:off x="7257160" y="2698246"/>
                <a:ext cx="466692" cy="248399"/>
                <a:chOff x="7228835" y="1253816"/>
                <a:chExt cx="466692" cy="248399"/>
              </a:xfrm>
            </p:grpSpPr>
            <p:grpSp>
              <p:nvGrpSpPr>
                <p:cNvPr id="211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213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214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5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212" name="TextBox 211"/>
                <p:cNvSpPr txBox="1"/>
                <p:nvPr/>
              </p:nvSpPr>
              <p:spPr>
                <a:xfrm>
                  <a:off x="7228835" y="1285102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210" name="TextBox 209"/>
              <p:cNvSpPr txBox="1"/>
              <p:nvPr/>
            </p:nvSpPr>
            <p:spPr>
              <a:xfrm>
                <a:off x="7188419" y="2903084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Screen</a:t>
                </a:r>
              </a:p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/>
                  <a:t>Control</a:t>
                </a:r>
                <a:endParaRPr lang="ko-KR" altLang="en-US" sz="700" b="1"/>
              </a:p>
            </p:txBody>
          </p:sp>
        </p:grpSp>
        <p:sp>
          <p:nvSpPr>
            <p:cNvPr id="192" name="TextBox 191"/>
            <p:cNvSpPr txBox="1"/>
            <p:nvPr/>
          </p:nvSpPr>
          <p:spPr>
            <a:xfrm>
              <a:off x="7107498" y="3413595"/>
              <a:ext cx="74987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700" b="1">
                  <a:latin typeface="+mn-ea"/>
                </a:rPr>
                <a:t>Magnifier</a:t>
              </a:r>
              <a:endParaRPr lang="ko-KR" altLang="en-US" sz="700" b="1" dirty="0">
                <a:latin typeface="+mn-ea"/>
              </a:endParaRPr>
            </a:p>
          </p:txBody>
        </p:sp>
        <p:sp>
          <p:nvSpPr>
            <p:cNvPr id="193" name="TextBox 192"/>
            <p:cNvSpPr txBox="1"/>
            <p:nvPr/>
          </p:nvSpPr>
          <p:spPr>
            <a:xfrm>
              <a:off x="7285524" y="168023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94" name="TextBox 193"/>
            <p:cNvSpPr txBox="1"/>
            <p:nvPr/>
          </p:nvSpPr>
          <p:spPr>
            <a:xfrm>
              <a:off x="7285524" y="2064549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  <p:grpSp>
          <p:nvGrpSpPr>
            <p:cNvPr id="195" name="그룹 194"/>
            <p:cNvGrpSpPr/>
            <p:nvPr/>
          </p:nvGrpSpPr>
          <p:grpSpPr>
            <a:xfrm>
              <a:off x="7255812" y="3617664"/>
              <a:ext cx="466692" cy="248399"/>
              <a:chOff x="7228835" y="1253816"/>
              <a:chExt cx="466692" cy="248399"/>
            </a:xfrm>
          </p:grpSpPr>
          <p:grpSp>
            <p:nvGrpSpPr>
              <p:cNvPr id="204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6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7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8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5" name="TextBox 204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6" name="TextBox 195"/>
            <p:cNvSpPr txBox="1"/>
            <p:nvPr/>
          </p:nvSpPr>
          <p:spPr>
            <a:xfrm>
              <a:off x="7188419" y="3838124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Virtual Block</a:t>
              </a:r>
              <a:endParaRPr lang="ko-KR" altLang="en-US" sz="700" b="1"/>
            </a:p>
          </p:txBody>
        </p:sp>
        <p:grpSp>
          <p:nvGrpSpPr>
            <p:cNvPr id="197" name="그룹 196"/>
            <p:cNvGrpSpPr/>
            <p:nvPr/>
          </p:nvGrpSpPr>
          <p:grpSpPr>
            <a:xfrm>
              <a:off x="7250416" y="2712502"/>
              <a:ext cx="466692" cy="248399"/>
              <a:chOff x="7228835" y="1253816"/>
              <a:chExt cx="466692" cy="248399"/>
            </a:xfrm>
          </p:grpSpPr>
          <p:grpSp>
            <p:nvGrpSpPr>
              <p:cNvPr id="199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1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2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0" name="TextBox 199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98" name="TextBox 197"/>
            <p:cNvSpPr txBox="1"/>
            <p:nvPr/>
          </p:nvSpPr>
          <p:spPr>
            <a:xfrm>
              <a:off x="7196512" y="2915990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</p:grpSp>
      <p:sp>
        <p:nvSpPr>
          <p:cNvPr id="261" name="Camera"/>
          <p:cNvSpPr>
            <a:spLocks noChangeAspect="1" noEditPoints="1"/>
          </p:cNvSpPr>
          <p:nvPr/>
        </p:nvSpPr>
        <p:spPr bwMode="auto">
          <a:xfrm>
            <a:off x="2113912" y="5690970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62" name="Picture 2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4709" y="5971758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직사각형 3"/>
          <p:cNvSpPr/>
          <p:nvPr/>
        </p:nvSpPr>
        <p:spPr bwMode="auto">
          <a:xfrm>
            <a:off x="802552" y="2759972"/>
            <a:ext cx="1059105" cy="333821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lnSpc>
                <a:spcPts val="1000"/>
              </a:lnSpc>
            </a:pPr>
            <a:r>
              <a:rPr lang="en-US" altLang="ko-KR" sz="7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Move To Equipment</a:t>
            </a:r>
          </a:p>
          <a:p>
            <a:pPr>
              <a:lnSpc>
                <a:spcPts val="1000"/>
              </a:lnSpc>
            </a:pPr>
            <a:r>
              <a:rPr lang="en-US" altLang="ko-KR" sz="7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Instance Message</a:t>
            </a:r>
            <a:endParaRPr lang="ko-KR" altLang="en-US" sz="7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8" name="직선 연결선 7"/>
          <p:cNvCxnSpPr/>
          <p:nvPr/>
        </p:nvCxnSpPr>
        <p:spPr>
          <a:xfrm>
            <a:off x="865228" y="2934974"/>
            <a:ext cx="931693" cy="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1" name="타원 160"/>
          <p:cNvSpPr/>
          <p:nvPr/>
        </p:nvSpPr>
        <p:spPr>
          <a:xfrm>
            <a:off x="1104874" y="249789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75" name="타원 174"/>
          <p:cNvSpPr/>
          <p:nvPr/>
        </p:nvSpPr>
        <p:spPr>
          <a:xfrm>
            <a:off x="685228" y="276482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177" name="Browser" descr="&lt;SmartSettings&gt;&lt;SmartResize enabled=&quot;True&quot; minWidth=&quot;140&quot; minHeight=&quot;5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113912" y="2587894"/>
            <a:ext cx="3421296" cy="1305327"/>
            <a:chOff x="595687" y="1261242"/>
            <a:chExt cx="6668463" cy="410140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78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6"/>
              </p:custDataLst>
            </p:nvPr>
          </p:nvSpPr>
          <p:spPr>
            <a:xfrm>
              <a:off x="595687" y="2046557"/>
              <a:ext cx="6668459" cy="331609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79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595689" y="1261242"/>
              <a:ext cx="6668461" cy="785315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Instance Message</a:t>
              </a:r>
            </a:p>
          </p:txBody>
        </p:sp>
        <p:sp>
          <p:nvSpPr>
            <p:cNvPr id="180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8"/>
              </p:custDataLst>
            </p:nvPr>
          </p:nvSpPr>
          <p:spPr bwMode="auto">
            <a:xfrm>
              <a:off x="6853115" y="1485101"/>
              <a:ext cx="191841" cy="299277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2136559" y="2906825"/>
            <a:ext cx="97078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Equipment Name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079915" y="3117383"/>
            <a:ext cx="97078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700" b="1" smtClean="0">
                <a:latin typeface="+mn-ea"/>
              </a:rPr>
              <a:t>Message</a:t>
            </a:r>
            <a:endParaRPr lang="ko-KR" altLang="en-US" sz="700" b="1" smtClean="0">
              <a:latin typeface="+mn-ea"/>
            </a:endParaRPr>
          </a:p>
        </p:txBody>
      </p:sp>
      <p:sp>
        <p:nvSpPr>
          <p:cNvPr id="10" name="직사각형 9"/>
          <p:cNvSpPr/>
          <p:nvPr/>
        </p:nvSpPr>
        <p:spPr bwMode="auto">
          <a:xfrm>
            <a:off x="3048366" y="2944717"/>
            <a:ext cx="1132885" cy="13289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7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RC07</a:t>
            </a:r>
            <a:endParaRPr lang="ko-KR" altLang="en-US" sz="7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3" name="직사각형 182"/>
          <p:cNvSpPr/>
          <p:nvPr/>
        </p:nvSpPr>
        <p:spPr bwMode="auto">
          <a:xfrm>
            <a:off x="3048365" y="3157500"/>
            <a:ext cx="2376000" cy="420213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4" name="Button"/>
          <p:cNvSpPr/>
          <p:nvPr/>
        </p:nvSpPr>
        <p:spPr>
          <a:xfrm>
            <a:off x="4594699" y="3620843"/>
            <a:ext cx="82805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Send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30" name="타원 229"/>
          <p:cNvSpPr/>
          <p:nvPr/>
        </p:nvSpPr>
        <p:spPr>
          <a:xfrm>
            <a:off x="2060748" y="2500909"/>
            <a:ext cx="216000" cy="216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2-1</a:t>
            </a:r>
            <a:endParaRPr kumimoji="0" lang="ko-KR" altLang="en-US" sz="8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71433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Setting&gt;Camera Setting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2690810"/>
              </p:ext>
            </p:extLst>
          </p:nvPr>
        </p:nvGraphicFramePr>
        <p:xfrm>
          <a:off x="7709484" y="849870"/>
          <a:ext cx="2130802" cy="55015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카메라 설정 팝업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현재 모니터링 스크린의 뷰모드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(2D/3D),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카메라 각도 및 위치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위도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를 단축키별로 설정 및 수정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Navigation</a:t>
                      </a: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1)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Setting&gt;Camera Setting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메뉴 클릭</a:t>
                      </a:r>
                      <a:r>
                        <a:rPr lang="ko-KR" altLang="en-US" sz="800" kern="1200" baseline="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 및 설정 시 메인 스크린만 적용</a:t>
                      </a:r>
                      <a:endParaRPr lang="en-US" altLang="ko-KR" sz="800" kern="1200" baseline="0" smtClean="0">
                        <a:solidFill>
                          <a:schemeClr val="tx1"/>
                        </a:solidFill>
                        <a:latin typeface="+mj-ea"/>
                        <a:ea typeface="+mn-ea"/>
                        <a:cs typeface="+mn-cs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2)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메인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,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서브스크린 툴바메뉴 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‘Camera Setting’ 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클릭 및 설정 시 툴바 위치한 스크린에만 적용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(ex&gt;4</a:t>
                      </a:r>
                      <a:r>
                        <a:rPr lang="ko-KR" altLang="en-US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번째서브스크린 툴바 설정 시 해당 스크린에만 적용</a:t>
                      </a:r>
                      <a:r>
                        <a:rPr lang="en-US" altLang="ko-KR" sz="800" kern="1200" smtClean="0">
                          <a:solidFill>
                            <a:schemeClr val="tx1"/>
                          </a:solidFill>
                          <a:latin typeface="+mj-ea"/>
                          <a:ea typeface="+mn-ea"/>
                          <a:cs typeface="+mn-cs"/>
                        </a:rPr>
                        <a:t>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탭영역</a:t>
                      </a: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(F1</a:t>
                      </a:r>
                      <a:r>
                        <a:rPr lang="en-US" altLang="ko-KR" sz="800" b="1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~ F10</a:t>
                      </a: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선택된 특수키의 뷰모드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위도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경도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카메라 각도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설정 </a:t>
                      </a: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latin typeface="+mn-ea"/>
                        </a:rPr>
                        <a:t>셀렉트박스</a:t>
                      </a:r>
                      <a:r>
                        <a:rPr lang="en-US" altLang="ko-KR" sz="800" b="1" smtClean="0">
                          <a:latin typeface="+mn-ea"/>
                        </a:rPr>
                        <a:t>(Current View Mode)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항목값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: 3D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Mode, 2D Mode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Position(Latitude)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위도 입력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수정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0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Position(Longitude)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경도 입력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수정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0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View Angle(Degree)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카메라 각도 입력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수정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0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Get Current Camera </a:t>
                      </a: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버튼</a:t>
                      </a:r>
                      <a:endParaRPr lang="en-US" altLang="ko-KR" sz="800" b="1" smtClean="0">
                        <a:solidFill>
                          <a:schemeClr val="tx1"/>
                        </a:solidFill>
                        <a:latin typeface="+mn-ea"/>
                        <a:cs typeface="Segoe UI" panose="020B0502040204020203" pitchFamily="34" charset="0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클릭 시 현재의 해당 스크린 뷰모드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위도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/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경도</a:t>
                      </a:r>
                      <a:r>
                        <a:rPr lang="en-US" altLang="ko-KR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, </a:t>
                      </a:r>
                      <a:r>
                        <a:rPr lang="ko-KR" altLang="en-US" sz="800" b="0" smtClean="0">
                          <a:solidFill>
                            <a:schemeClr val="tx1"/>
                          </a:solidFill>
                          <a:latin typeface="+mn-ea"/>
                          <a:cs typeface="Segoe UI" panose="020B0502040204020203" pitchFamily="34" charset="0"/>
                        </a:rPr>
                        <a:t>카메라각도값으로 변경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Save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저장 및 팝업 닫기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Close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팝업 닫기</a:t>
                      </a: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pic>
        <p:nvPicPr>
          <p:cNvPr id="5" name="Picture 3"/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253" y="887911"/>
            <a:ext cx="5291709" cy="296402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직사각형 5"/>
          <p:cNvSpPr/>
          <p:nvPr/>
        </p:nvSpPr>
        <p:spPr bwMode="auto">
          <a:xfrm>
            <a:off x="1065402" y="3477468"/>
            <a:ext cx="357424" cy="347409"/>
          </a:xfrm>
          <a:prstGeom prst="rect">
            <a:avLst/>
          </a:prstGeom>
          <a:solidFill>
            <a:schemeClr val="bg1"/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" name="그룹 6"/>
          <p:cNvGrpSpPr/>
          <p:nvPr/>
        </p:nvGrpSpPr>
        <p:grpSpPr>
          <a:xfrm>
            <a:off x="4662857" y="4396391"/>
            <a:ext cx="381344" cy="576605"/>
            <a:chOff x="3008783" y="5184154"/>
            <a:chExt cx="795753" cy="968212"/>
          </a:xfrm>
        </p:grpSpPr>
        <p:sp>
          <p:nvSpPr>
            <p:cNvPr id="8" name="정육면체 7"/>
            <p:cNvSpPr/>
            <p:nvPr/>
          </p:nvSpPr>
          <p:spPr bwMode="auto">
            <a:xfrm>
              <a:off x="3008783" y="576152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정육면체 8"/>
            <p:cNvSpPr/>
            <p:nvPr/>
          </p:nvSpPr>
          <p:spPr bwMode="auto">
            <a:xfrm>
              <a:off x="3008783" y="5478302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정육면체 9"/>
            <p:cNvSpPr/>
            <p:nvPr/>
          </p:nvSpPr>
          <p:spPr bwMode="auto">
            <a:xfrm>
              <a:off x="3008783" y="5184154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426082" y="4591665"/>
            <a:ext cx="795753" cy="968212"/>
            <a:chOff x="5334301" y="4107559"/>
            <a:chExt cx="795753" cy="968212"/>
          </a:xfrm>
        </p:grpSpPr>
        <p:grpSp>
          <p:nvGrpSpPr>
            <p:cNvPr id="12" name="그룹 11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14" name="정육면체 13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5" name="정육면체 14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16" name="정육면체 15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13" name="TextBox 12"/>
            <p:cNvSpPr txBox="1"/>
            <p:nvPr/>
          </p:nvSpPr>
          <p:spPr>
            <a:xfrm>
              <a:off x="5349798" y="4546020"/>
              <a:ext cx="780256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88" y="3932928"/>
            <a:ext cx="2675761" cy="284566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양쪽 모서리가 둥근 사각형 17"/>
          <p:cNvSpPr/>
          <p:nvPr/>
        </p:nvSpPr>
        <p:spPr bwMode="auto">
          <a:xfrm rot="5400000">
            <a:off x="62679" y="6404096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이등변 삼각형 18"/>
          <p:cNvSpPr/>
          <p:nvPr/>
        </p:nvSpPr>
        <p:spPr bwMode="auto">
          <a:xfrm rot="5400000">
            <a:off x="218816" y="6507036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20" name="Picture 2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65662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cxnSp>
        <p:nvCxnSpPr>
          <p:cNvPr id="22" name="직선 연결선 21"/>
          <p:cNvCxnSpPr/>
          <p:nvPr/>
        </p:nvCxnSpPr>
        <p:spPr>
          <a:xfrm>
            <a:off x="5234868" y="4874842"/>
            <a:ext cx="2382431" cy="142076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그룹 22"/>
          <p:cNvGrpSpPr/>
          <p:nvPr/>
        </p:nvGrpSpPr>
        <p:grpSpPr>
          <a:xfrm>
            <a:off x="1340812" y="4929369"/>
            <a:ext cx="734952" cy="678796"/>
            <a:chOff x="8207258" y="4861850"/>
            <a:chExt cx="734952" cy="678796"/>
          </a:xfrm>
        </p:grpSpPr>
        <p:sp>
          <p:nvSpPr>
            <p:cNvPr id="24" name="정육면체 23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26" name="그룹 25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28" name="TextBox 27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29" name="그룹 28"/>
          <p:cNvGrpSpPr/>
          <p:nvPr/>
        </p:nvGrpSpPr>
        <p:grpSpPr>
          <a:xfrm>
            <a:off x="5243202" y="4147003"/>
            <a:ext cx="761095" cy="772791"/>
            <a:chOff x="5258555" y="4107559"/>
            <a:chExt cx="953557" cy="968212"/>
          </a:xfrm>
        </p:grpSpPr>
        <p:grpSp>
          <p:nvGrpSpPr>
            <p:cNvPr id="30" name="그룹 29"/>
            <p:cNvGrpSpPr/>
            <p:nvPr/>
          </p:nvGrpSpPr>
          <p:grpSpPr>
            <a:xfrm>
              <a:off x="5334301" y="4107559"/>
              <a:ext cx="795753" cy="968212"/>
              <a:chOff x="3008783" y="5184154"/>
              <a:chExt cx="795753" cy="968212"/>
            </a:xfrm>
          </p:grpSpPr>
          <p:sp>
            <p:nvSpPr>
              <p:cNvPr id="32" name="정육면체 31"/>
              <p:cNvSpPr/>
              <p:nvPr/>
            </p:nvSpPr>
            <p:spPr bwMode="auto">
              <a:xfrm>
                <a:off x="3008783" y="576152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3" name="정육면체 32"/>
              <p:cNvSpPr/>
              <p:nvPr/>
            </p:nvSpPr>
            <p:spPr bwMode="auto">
              <a:xfrm>
                <a:off x="3008783" y="5478302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  <p:sp>
            <p:nvSpPr>
              <p:cNvPr id="34" name="정육면체 33"/>
              <p:cNvSpPr/>
              <p:nvPr/>
            </p:nvSpPr>
            <p:spPr bwMode="auto">
              <a:xfrm>
                <a:off x="3008783" y="5184154"/>
                <a:ext cx="795753" cy="390842"/>
              </a:xfrm>
              <a:prstGeom prst="cube">
                <a:avLst/>
              </a:prstGeom>
              <a:solidFill>
                <a:schemeClr val="bg1"/>
              </a:solidFill>
              <a:ln w="6350" cap="flat" cmpd="sng" algn="ctr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900" dirty="0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5258555" y="4546021"/>
              <a:ext cx="953557" cy="2699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Container</a:t>
              </a:r>
              <a:endParaRPr lang="ko-KR" altLang="en-US" sz="800" b="1" dirty="0" smtClean="0">
                <a:latin typeface="+mn-ea"/>
              </a:endParaRPr>
            </a:p>
          </p:txBody>
        </p:sp>
      </p:grpSp>
      <p:sp>
        <p:nvSpPr>
          <p:cNvPr id="35" name="원통 34"/>
          <p:cNvSpPr/>
          <p:nvPr/>
        </p:nvSpPr>
        <p:spPr bwMode="auto">
          <a:xfrm>
            <a:off x="5883664" y="4263391"/>
            <a:ext cx="634981" cy="962601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원통 35"/>
          <p:cNvSpPr/>
          <p:nvPr/>
        </p:nvSpPr>
        <p:spPr bwMode="auto">
          <a:xfrm>
            <a:off x="6823959" y="4470242"/>
            <a:ext cx="795995" cy="1370289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Warning"/>
          <p:cNvSpPr>
            <a:spLocks noChangeAspect="1" noEditPoints="1"/>
          </p:cNvSpPr>
          <p:nvPr/>
        </p:nvSpPr>
        <p:spPr bwMode="auto">
          <a:xfrm>
            <a:off x="1244905" y="5323052"/>
            <a:ext cx="169862" cy="146050"/>
          </a:xfrm>
          <a:custGeom>
            <a:avLst/>
            <a:gdLst>
              <a:gd name="T0" fmla="*/ 1400 w 1467"/>
              <a:gd name="T1" fmla="*/ 1061 h 1271"/>
              <a:gd name="T2" fmla="*/ 855 w 1467"/>
              <a:gd name="T3" fmla="*/ 116 h 1271"/>
              <a:gd name="T4" fmla="*/ 612 w 1467"/>
              <a:gd name="T5" fmla="*/ 116 h 1271"/>
              <a:gd name="T6" fmla="*/ 66 w 1467"/>
              <a:gd name="T7" fmla="*/ 1061 h 1271"/>
              <a:gd name="T8" fmla="*/ 188 w 1467"/>
              <a:gd name="T9" fmla="*/ 1271 h 1271"/>
              <a:gd name="T10" fmla="*/ 1279 w 1467"/>
              <a:gd name="T11" fmla="*/ 1271 h 1271"/>
              <a:gd name="T12" fmla="*/ 1400 w 1467"/>
              <a:gd name="T13" fmla="*/ 1061 h 1271"/>
              <a:gd name="T14" fmla="*/ 658 w 1467"/>
              <a:gd name="T15" fmla="*/ 384 h 1271"/>
              <a:gd name="T16" fmla="*/ 733 w 1467"/>
              <a:gd name="T17" fmla="*/ 352 h 1271"/>
              <a:gd name="T18" fmla="*/ 808 w 1467"/>
              <a:gd name="T19" fmla="*/ 383 h 1271"/>
              <a:gd name="T20" fmla="*/ 837 w 1467"/>
              <a:gd name="T21" fmla="*/ 462 h 1271"/>
              <a:gd name="T22" fmla="*/ 783 w 1467"/>
              <a:gd name="T23" fmla="*/ 833 h 1271"/>
              <a:gd name="T24" fmla="*/ 685 w 1467"/>
              <a:gd name="T25" fmla="*/ 833 h 1271"/>
              <a:gd name="T26" fmla="*/ 629 w 1467"/>
              <a:gd name="T27" fmla="*/ 462 h 1271"/>
              <a:gd name="T28" fmla="*/ 658 w 1467"/>
              <a:gd name="T29" fmla="*/ 384 h 1271"/>
              <a:gd name="T30" fmla="*/ 807 w 1467"/>
              <a:gd name="T31" fmla="*/ 1073 h 1271"/>
              <a:gd name="T32" fmla="*/ 733 w 1467"/>
              <a:gd name="T33" fmla="*/ 1103 h 1271"/>
              <a:gd name="T34" fmla="*/ 660 w 1467"/>
              <a:gd name="T35" fmla="*/ 1073 h 1271"/>
              <a:gd name="T36" fmla="*/ 629 w 1467"/>
              <a:gd name="T37" fmla="*/ 1000 h 1271"/>
              <a:gd name="T38" fmla="*/ 660 w 1467"/>
              <a:gd name="T39" fmla="*/ 927 h 1271"/>
              <a:gd name="T40" fmla="*/ 733 w 1467"/>
              <a:gd name="T41" fmla="*/ 896 h 1271"/>
              <a:gd name="T42" fmla="*/ 807 w 1467"/>
              <a:gd name="T43" fmla="*/ 927 h 1271"/>
              <a:gd name="T44" fmla="*/ 838 w 1467"/>
              <a:gd name="T45" fmla="*/ 1000 h 1271"/>
              <a:gd name="T46" fmla="*/ 807 w 1467"/>
              <a:gd name="T47" fmla="*/ 1073 h 12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467" h="1271">
                <a:moveTo>
                  <a:pt x="1400" y="1061"/>
                </a:moveTo>
                <a:lnTo>
                  <a:pt x="855" y="116"/>
                </a:lnTo>
                <a:cubicBezTo>
                  <a:pt x="788" y="0"/>
                  <a:pt x="679" y="0"/>
                  <a:pt x="612" y="116"/>
                </a:cubicBezTo>
                <a:lnTo>
                  <a:pt x="66" y="1061"/>
                </a:lnTo>
                <a:cubicBezTo>
                  <a:pt x="0" y="1176"/>
                  <a:pt x="54" y="1271"/>
                  <a:pt x="188" y="1271"/>
                </a:cubicBezTo>
                <a:lnTo>
                  <a:pt x="1279" y="1271"/>
                </a:lnTo>
                <a:cubicBezTo>
                  <a:pt x="1412" y="1271"/>
                  <a:pt x="1467" y="1176"/>
                  <a:pt x="1400" y="1061"/>
                </a:cubicBezTo>
                <a:close/>
                <a:moveTo>
                  <a:pt x="658" y="384"/>
                </a:moveTo>
                <a:cubicBezTo>
                  <a:pt x="678" y="363"/>
                  <a:pt x="703" y="352"/>
                  <a:pt x="733" y="352"/>
                </a:cubicBezTo>
                <a:cubicBezTo>
                  <a:pt x="764" y="352"/>
                  <a:pt x="789" y="363"/>
                  <a:pt x="808" y="383"/>
                </a:cubicBezTo>
                <a:cubicBezTo>
                  <a:pt x="828" y="404"/>
                  <a:pt x="837" y="431"/>
                  <a:pt x="837" y="462"/>
                </a:cubicBezTo>
                <a:cubicBezTo>
                  <a:pt x="837" y="489"/>
                  <a:pt x="797" y="688"/>
                  <a:pt x="783" y="833"/>
                </a:cubicBezTo>
                <a:lnTo>
                  <a:pt x="685" y="833"/>
                </a:lnTo>
                <a:cubicBezTo>
                  <a:pt x="673" y="688"/>
                  <a:pt x="629" y="489"/>
                  <a:pt x="629" y="462"/>
                </a:cubicBezTo>
                <a:cubicBezTo>
                  <a:pt x="629" y="431"/>
                  <a:pt x="639" y="405"/>
                  <a:pt x="658" y="384"/>
                </a:cubicBezTo>
                <a:close/>
                <a:moveTo>
                  <a:pt x="807" y="1073"/>
                </a:moveTo>
                <a:cubicBezTo>
                  <a:pt x="786" y="1093"/>
                  <a:pt x="762" y="1103"/>
                  <a:pt x="733" y="1103"/>
                </a:cubicBezTo>
                <a:cubicBezTo>
                  <a:pt x="705" y="1103"/>
                  <a:pt x="680" y="1093"/>
                  <a:pt x="660" y="1073"/>
                </a:cubicBezTo>
                <a:cubicBezTo>
                  <a:pt x="639" y="1053"/>
                  <a:pt x="629" y="1029"/>
                  <a:pt x="629" y="1000"/>
                </a:cubicBezTo>
                <a:cubicBezTo>
                  <a:pt x="629" y="972"/>
                  <a:pt x="639" y="947"/>
                  <a:pt x="660" y="927"/>
                </a:cubicBezTo>
                <a:cubicBezTo>
                  <a:pt x="680" y="906"/>
                  <a:pt x="705" y="896"/>
                  <a:pt x="733" y="896"/>
                </a:cubicBezTo>
                <a:cubicBezTo>
                  <a:pt x="762" y="896"/>
                  <a:pt x="786" y="906"/>
                  <a:pt x="807" y="927"/>
                </a:cubicBezTo>
                <a:cubicBezTo>
                  <a:pt x="827" y="947"/>
                  <a:pt x="838" y="972"/>
                  <a:pt x="838" y="1000"/>
                </a:cubicBezTo>
                <a:cubicBezTo>
                  <a:pt x="838" y="1029"/>
                  <a:pt x="827" y="1053"/>
                  <a:pt x="807" y="1073"/>
                </a:cubicBezTo>
                <a:close/>
              </a:path>
            </a:pathLst>
          </a:custGeom>
          <a:solidFill>
            <a:srgbClr val="5F5F5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38" name="그룹 37"/>
          <p:cNvGrpSpPr/>
          <p:nvPr/>
        </p:nvGrpSpPr>
        <p:grpSpPr>
          <a:xfrm>
            <a:off x="5659072" y="5274502"/>
            <a:ext cx="734952" cy="1384089"/>
            <a:chOff x="5659071" y="5274500"/>
            <a:chExt cx="734952" cy="1384089"/>
          </a:xfrm>
        </p:grpSpPr>
        <p:sp>
          <p:nvSpPr>
            <p:cNvPr id="39" name="원통 38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0" name="그룹 39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2" name="TextBox 41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1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4" name="그룹 43"/>
          <p:cNvGrpSpPr/>
          <p:nvPr/>
        </p:nvGrpSpPr>
        <p:grpSpPr>
          <a:xfrm>
            <a:off x="3611786" y="5340602"/>
            <a:ext cx="734952" cy="1384089"/>
            <a:chOff x="5659071" y="5274500"/>
            <a:chExt cx="734952" cy="1384089"/>
          </a:xfrm>
        </p:grpSpPr>
        <p:sp>
          <p:nvSpPr>
            <p:cNvPr id="45" name="원통 44"/>
            <p:cNvSpPr/>
            <p:nvPr/>
          </p:nvSpPr>
          <p:spPr bwMode="auto">
            <a:xfrm>
              <a:off x="5675255" y="5755403"/>
              <a:ext cx="649165" cy="903186"/>
            </a:xfrm>
            <a:prstGeom prst="can">
              <a:avLst/>
            </a:prstGeom>
            <a:solidFill>
              <a:schemeClr val="bg1">
                <a:lumMod val="7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ko-KR" sz="9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RTGC</a:t>
              </a:r>
              <a:endParaRPr lang="ko-KR" altLang="en-US" sz="9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46" name="그룹 45"/>
            <p:cNvGrpSpPr/>
            <p:nvPr/>
          </p:nvGrpSpPr>
          <p:grpSpPr>
            <a:xfrm>
              <a:off x="5659071" y="5391205"/>
              <a:ext cx="734952" cy="431358"/>
              <a:chOff x="2273833" y="5089536"/>
              <a:chExt cx="734952" cy="431358"/>
            </a:xfrm>
          </p:grpSpPr>
          <p:sp>
            <p:nvSpPr>
              <p:cNvPr id="48" name="TextBox 47"/>
              <p:cNvSpPr txBox="1"/>
              <p:nvPr/>
            </p:nvSpPr>
            <p:spPr>
              <a:xfrm>
                <a:off x="2383618" y="5290062"/>
                <a:ext cx="515381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TH12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2273833" y="5089536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 smtClean="0">
                    <a:latin typeface="+mn-ea"/>
                  </a:rPr>
                  <a:t>14MPH</a:t>
                </a:r>
                <a:endParaRPr lang="en-US" altLang="ko-KR" sz="700" b="1" smtClean="0">
                  <a:latin typeface="+mn-ea"/>
                </a:endParaRP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Manual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  <p:sp>
          <p:nvSpPr>
            <p:cNvPr id="47" name="Warning"/>
            <p:cNvSpPr>
              <a:spLocks noChangeAspect="1" noEditPoints="1"/>
            </p:cNvSpPr>
            <p:nvPr/>
          </p:nvSpPr>
          <p:spPr bwMode="auto">
            <a:xfrm>
              <a:off x="5933451" y="5274500"/>
              <a:ext cx="169862" cy="146050"/>
            </a:xfrm>
            <a:custGeom>
              <a:avLst/>
              <a:gdLst>
                <a:gd name="T0" fmla="*/ 1400 w 1467"/>
                <a:gd name="T1" fmla="*/ 1061 h 1271"/>
                <a:gd name="T2" fmla="*/ 855 w 1467"/>
                <a:gd name="T3" fmla="*/ 116 h 1271"/>
                <a:gd name="T4" fmla="*/ 612 w 1467"/>
                <a:gd name="T5" fmla="*/ 116 h 1271"/>
                <a:gd name="T6" fmla="*/ 66 w 1467"/>
                <a:gd name="T7" fmla="*/ 1061 h 1271"/>
                <a:gd name="T8" fmla="*/ 188 w 1467"/>
                <a:gd name="T9" fmla="*/ 1271 h 1271"/>
                <a:gd name="T10" fmla="*/ 1279 w 1467"/>
                <a:gd name="T11" fmla="*/ 1271 h 1271"/>
                <a:gd name="T12" fmla="*/ 1400 w 1467"/>
                <a:gd name="T13" fmla="*/ 1061 h 1271"/>
                <a:gd name="T14" fmla="*/ 658 w 1467"/>
                <a:gd name="T15" fmla="*/ 384 h 1271"/>
                <a:gd name="T16" fmla="*/ 733 w 1467"/>
                <a:gd name="T17" fmla="*/ 352 h 1271"/>
                <a:gd name="T18" fmla="*/ 808 w 1467"/>
                <a:gd name="T19" fmla="*/ 383 h 1271"/>
                <a:gd name="T20" fmla="*/ 837 w 1467"/>
                <a:gd name="T21" fmla="*/ 462 h 1271"/>
                <a:gd name="T22" fmla="*/ 783 w 1467"/>
                <a:gd name="T23" fmla="*/ 833 h 1271"/>
                <a:gd name="T24" fmla="*/ 685 w 1467"/>
                <a:gd name="T25" fmla="*/ 833 h 1271"/>
                <a:gd name="T26" fmla="*/ 629 w 1467"/>
                <a:gd name="T27" fmla="*/ 462 h 1271"/>
                <a:gd name="T28" fmla="*/ 658 w 1467"/>
                <a:gd name="T29" fmla="*/ 384 h 1271"/>
                <a:gd name="T30" fmla="*/ 807 w 1467"/>
                <a:gd name="T31" fmla="*/ 1073 h 1271"/>
                <a:gd name="T32" fmla="*/ 733 w 1467"/>
                <a:gd name="T33" fmla="*/ 1103 h 1271"/>
                <a:gd name="T34" fmla="*/ 660 w 1467"/>
                <a:gd name="T35" fmla="*/ 1073 h 1271"/>
                <a:gd name="T36" fmla="*/ 629 w 1467"/>
                <a:gd name="T37" fmla="*/ 1000 h 1271"/>
                <a:gd name="T38" fmla="*/ 660 w 1467"/>
                <a:gd name="T39" fmla="*/ 927 h 1271"/>
                <a:gd name="T40" fmla="*/ 733 w 1467"/>
                <a:gd name="T41" fmla="*/ 896 h 1271"/>
                <a:gd name="T42" fmla="*/ 807 w 1467"/>
                <a:gd name="T43" fmla="*/ 927 h 1271"/>
                <a:gd name="T44" fmla="*/ 838 w 1467"/>
                <a:gd name="T45" fmla="*/ 1000 h 1271"/>
                <a:gd name="T46" fmla="*/ 807 w 1467"/>
                <a:gd name="T47" fmla="*/ 1073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67" h="1271">
                  <a:moveTo>
                    <a:pt x="1400" y="1061"/>
                  </a:moveTo>
                  <a:lnTo>
                    <a:pt x="855" y="116"/>
                  </a:lnTo>
                  <a:cubicBezTo>
                    <a:pt x="788" y="0"/>
                    <a:pt x="679" y="0"/>
                    <a:pt x="612" y="116"/>
                  </a:cubicBezTo>
                  <a:lnTo>
                    <a:pt x="66" y="1061"/>
                  </a:lnTo>
                  <a:cubicBezTo>
                    <a:pt x="0" y="1176"/>
                    <a:pt x="54" y="1271"/>
                    <a:pt x="188" y="1271"/>
                  </a:cubicBezTo>
                  <a:lnTo>
                    <a:pt x="1279" y="1271"/>
                  </a:lnTo>
                  <a:cubicBezTo>
                    <a:pt x="1412" y="1271"/>
                    <a:pt x="1467" y="1176"/>
                    <a:pt x="1400" y="1061"/>
                  </a:cubicBezTo>
                  <a:close/>
                  <a:moveTo>
                    <a:pt x="658" y="384"/>
                  </a:moveTo>
                  <a:cubicBezTo>
                    <a:pt x="678" y="363"/>
                    <a:pt x="703" y="352"/>
                    <a:pt x="733" y="352"/>
                  </a:cubicBezTo>
                  <a:cubicBezTo>
                    <a:pt x="764" y="352"/>
                    <a:pt x="789" y="363"/>
                    <a:pt x="808" y="383"/>
                  </a:cubicBezTo>
                  <a:cubicBezTo>
                    <a:pt x="828" y="404"/>
                    <a:pt x="837" y="431"/>
                    <a:pt x="837" y="462"/>
                  </a:cubicBezTo>
                  <a:cubicBezTo>
                    <a:pt x="837" y="489"/>
                    <a:pt x="797" y="688"/>
                    <a:pt x="783" y="833"/>
                  </a:cubicBezTo>
                  <a:lnTo>
                    <a:pt x="685" y="833"/>
                  </a:lnTo>
                  <a:cubicBezTo>
                    <a:pt x="673" y="688"/>
                    <a:pt x="629" y="489"/>
                    <a:pt x="629" y="462"/>
                  </a:cubicBezTo>
                  <a:cubicBezTo>
                    <a:pt x="629" y="431"/>
                    <a:pt x="639" y="405"/>
                    <a:pt x="658" y="384"/>
                  </a:cubicBezTo>
                  <a:close/>
                  <a:moveTo>
                    <a:pt x="807" y="1073"/>
                  </a:moveTo>
                  <a:cubicBezTo>
                    <a:pt x="786" y="1093"/>
                    <a:pt x="762" y="1103"/>
                    <a:pt x="733" y="1103"/>
                  </a:cubicBezTo>
                  <a:cubicBezTo>
                    <a:pt x="705" y="1103"/>
                    <a:pt x="680" y="1093"/>
                    <a:pt x="660" y="1073"/>
                  </a:cubicBezTo>
                  <a:cubicBezTo>
                    <a:pt x="639" y="1053"/>
                    <a:pt x="629" y="1029"/>
                    <a:pt x="629" y="1000"/>
                  </a:cubicBezTo>
                  <a:cubicBezTo>
                    <a:pt x="629" y="972"/>
                    <a:pt x="639" y="947"/>
                    <a:pt x="660" y="927"/>
                  </a:cubicBezTo>
                  <a:cubicBezTo>
                    <a:pt x="680" y="906"/>
                    <a:pt x="705" y="896"/>
                    <a:pt x="733" y="896"/>
                  </a:cubicBezTo>
                  <a:cubicBezTo>
                    <a:pt x="762" y="896"/>
                    <a:pt x="786" y="906"/>
                    <a:pt x="807" y="927"/>
                  </a:cubicBezTo>
                  <a:cubicBezTo>
                    <a:pt x="827" y="947"/>
                    <a:pt x="838" y="972"/>
                    <a:pt x="838" y="1000"/>
                  </a:cubicBezTo>
                  <a:cubicBezTo>
                    <a:pt x="838" y="1029"/>
                    <a:pt x="827" y="1053"/>
                    <a:pt x="807" y="1073"/>
                  </a:cubicBezTo>
                  <a:close/>
                </a:path>
              </a:pathLst>
            </a:custGeom>
            <a:solidFill>
              <a:srgbClr val="5F5F5F"/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9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cxnSp>
        <p:nvCxnSpPr>
          <p:cNvPr id="50" name="직선 연결선 49"/>
          <p:cNvCxnSpPr/>
          <p:nvPr/>
        </p:nvCxnSpPr>
        <p:spPr>
          <a:xfrm>
            <a:off x="4277136" y="3876085"/>
            <a:ext cx="957731" cy="2635302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직선 연결선 50"/>
          <p:cNvCxnSpPr/>
          <p:nvPr/>
        </p:nvCxnSpPr>
        <p:spPr>
          <a:xfrm flipH="1">
            <a:off x="2765031" y="3876087"/>
            <a:ext cx="962516" cy="257807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그룹 51"/>
          <p:cNvGrpSpPr/>
          <p:nvPr/>
        </p:nvGrpSpPr>
        <p:grpSpPr>
          <a:xfrm>
            <a:off x="3115452" y="4840458"/>
            <a:ext cx="734952" cy="678796"/>
            <a:chOff x="8207258" y="4861850"/>
            <a:chExt cx="734952" cy="678796"/>
          </a:xfrm>
        </p:grpSpPr>
        <p:sp>
          <p:nvSpPr>
            <p:cNvPr id="53" name="정육면체 52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8449728" y="5268839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55" name="그룹 54"/>
            <p:cNvGrpSpPr/>
            <p:nvPr/>
          </p:nvGrpSpPr>
          <p:grpSpPr>
            <a:xfrm>
              <a:off x="8207258" y="4861850"/>
              <a:ext cx="734952" cy="431358"/>
              <a:chOff x="3964659" y="5793319"/>
              <a:chExt cx="734952" cy="431358"/>
            </a:xfrm>
          </p:grpSpPr>
          <p:sp>
            <p:nvSpPr>
              <p:cNvPr id="56" name="TextBox 55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T1012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57" name="TextBox 56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58" name="그룹 57"/>
          <p:cNvGrpSpPr/>
          <p:nvPr/>
        </p:nvGrpSpPr>
        <p:grpSpPr>
          <a:xfrm>
            <a:off x="3939463" y="4207502"/>
            <a:ext cx="573078" cy="601230"/>
            <a:chOff x="5057642" y="4819888"/>
            <a:chExt cx="770134" cy="772576"/>
          </a:xfrm>
        </p:grpSpPr>
        <p:sp>
          <p:nvSpPr>
            <p:cNvPr id="59" name="정육면체 58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0" name="TextBox 59"/>
            <p:cNvSpPr txBox="1"/>
            <p:nvPr/>
          </p:nvSpPr>
          <p:spPr>
            <a:xfrm>
              <a:off x="5251028" y="5301105"/>
              <a:ext cx="576748" cy="2768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1" name="그룹 60"/>
            <p:cNvGrpSpPr/>
            <p:nvPr/>
          </p:nvGrpSpPr>
          <p:grpSpPr>
            <a:xfrm>
              <a:off x="5057642" y="4819888"/>
              <a:ext cx="770134" cy="553686"/>
              <a:chOff x="3947069" y="5749293"/>
              <a:chExt cx="770134" cy="553686"/>
            </a:xfrm>
          </p:grpSpPr>
          <p:sp>
            <p:nvSpPr>
              <p:cNvPr id="62" name="TextBox 61"/>
              <p:cNvSpPr txBox="1"/>
              <p:nvPr/>
            </p:nvSpPr>
            <p:spPr>
              <a:xfrm>
                <a:off x="3947069" y="5993844"/>
                <a:ext cx="770134" cy="29661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T1011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3" name="TextBox 62"/>
              <p:cNvSpPr txBox="1"/>
              <p:nvPr/>
            </p:nvSpPr>
            <p:spPr>
              <a:xfrm>
                <a:off x="3964659" y="5749293"/>
                <a:ext cx="734952" cy="55368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64" name="그룹 63"/>
          <p:cNvGrpSpPr/>
          <p:nvPr/>
        </p:nvGrpSpPr>
        <p:grpSpPr>
          <a:xfrm>
            <a:off x="3314371" y="4167054"/>
            <a:ext cx="597508" cy="592314"/>
            <a:chOff x="8207258" y="4812085"/>
            <a:chExt cx="734952" cy="728561"/>
          </a:xfrm>
        </p:grpSpPr>
        <p:sp>
          <p:nvSpPr>
            <p:cNvPr id="65" name="정육면체 64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8449727" y="5268839"/>
              <a:ext cx="443400" cy="2650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67" name="그룹 66"/>
            <p:cNvGrpSpPr/>
            <p:nvPr/>
          </p:nvGrpSpPr>
          <p:grpSpPr>
            <a:xfrm>
              <a:off x="8207258" y="4812085"/>
              <a:ext cx="734952" cy="534220"/>
              <a:chOff x="3964659" y="5743554"/>
              <a:chExt cx="734952" cy="534220"/>
            </a:xfrm>
          </p:grpSpPr>
          <p:sp>
            <p:nvSpPr>
              <p:cNvPr id="68" name="TextBox 67"/>
              <p:cNvSpPr txBox="1"/>
              <p:nvPr/>
            </p:nvSpPr>
            <p:spPr>
              <a:xfrm>
                <a:off x="4006067" y="5993845"/>
                <a:ext cx="652134" cy="2839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T1016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69" name="TextBox 68"/>
              <p:cNvSpPr txBox="1"/>
              <p:nvPr/>
            </p:nvSpPr>
            <p:spPr>
              <a:xfrm>
                <a:off x="3964659" y="5743554"/>
                <a:ext cx="734952" cy="3975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70" name="그룹 69"/>
          <p:cNvGrpSpPr/>
          <p:nvPr/>
        </p:nvGrpSpPr>
        <p:grpSpPr>
          <a:xfrm>
            <a:off x="3687680" y="3821569"/>
            <a:ext cx="530178" cy="469749"/>
            <a:chOff x="8278526" y="4962847"/>
            <a:chExt cx="652134" cy="577799"/>
          </a:xfrm>
        </p:grpSpPr>
        <p:sp>
          <p:nvSpPr>
            <p:cNvPr id="71" name="정육면체 70"/>
            <p:cNvSpPr/>
            <p:nvPr/>
          </p:nvSpPr>
          <p:spPr bwMode="auto">
            <a:xfrm rot="8100000">
              <a:off x="8352623" y="5281700"/>
              <a:ext cx="525982" cy="258946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8449728" y="5268839"/>
              <a:ext cx="443399" cy="2650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8278526" y="4962847"/>
              <a:ext cx="652134" cy="2839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T1016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</p:grpSp>
      <p:grpSp>
        <p:nvGrpSpPr>
          <p:cNvPr id="74" name="그룹 73"/>
          <p:cNvGrpSpPr/>
          <p:nvPr/>
        </p:nvGrpSpPr>
        <p:grpSpPr>
          <a:xfrm>
            <a:off x="4122485" y="4967920"/>
            <a:ext cx="734952" cy="728550"/>
            <a:chOff x="5075232" y="4863914"/>
            <a:chExt cx="734952" cy="728550"/>
          </a:xfrm>
        </p:grpSpPr>
        <p:sp>
          <p:nvSpPr>
            <p:cNvPr id="75" name="정육면체 74"/>
            <p:cNvSpPr/>
            <p:nvPr/>
          </p:nvSpPr>
          <p:spPr bwMode="auto">
            <a:xfrm rot="2281536" flipV="1">
              <a:off x="5278406" y="5335483"/>
              <a:ext cx="521991" cy="256981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5317702" y="5311363"/>
              <a:ext cx="443400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800" b="1" smtClean="0">
                  <a:latin typeface="+mn-ea"/>
                </a:rPr>
                <a:t>ITV</a:t>
              </a:r>
              <a:endParaRPr lang="ko-KR" altLang="en-US" sz="800" b="1" dirty="0" smtClean="0">
                <a:latin typeface="+mn-ea"/>
              </a:endParaRPr>
            </a:p>
          </p:txBody>
        </p:sp>
        <p:grpSp>
          <p:nvGrpSpPr>
            <p:cNvPr id="77" name="그룹 76"/>
            <p:cNvGrpSpPr/>
            <p:nvPr/>
          </p:nvGrpSpPr>
          <p:grpSpPr>
            <a:xfrm>
              <a:off x="5075232" y="4863914"/>
              <a:ext cx="734952" cy="431358"/>
              <a:chOff x="3964659" y="5793319"/>
              <a:chExt cx="734952" cy="431358"/>
            </a:xfrm>
          </p:grpSpPr>
          <p:sp>
            <p:nvSpPr>
              <p:cNvPr id="78" name="TextBox 77"/>
              <p:cNvSpPr txBox="1"/>
              <p:nvPr/>
            </p:nvSpPr>
            <p:spPr>
              <a:xfrm>
                <a:off x="4006068" y="5993845"/>
                <a:ext cx="652134" cy="2308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900" b="1" smtClean="0">
                    <a:solidFill>
                      <a:srgbClr val="FF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+mn-ea"/>
                  </a:rPr>
                  <a:t>T1015</a:t>
                </a:r>
                <a:endParaRPr lang="ko-KR" altLang="en-US" sz="900" b="1" dirty="0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endParaRPr>
              </a:p>
            </p:txBody>
          </p:sp>
          <p:sp>
            <p:nvSpPr>
              <p:cNvPr id="79" name="TextBox 78"/>
              <p:cNvSpPr txBox="1"/>
              <p:nvPr/>
            </p:nvSpPr>
            <p:spPr>
              <a:xfrm>
                <a:off x="3964659" y="5793319"/>
                <a:ext cx="734952" cy="3231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800" b="1">
                    <a:latin typeface="+mn-ea"/>
                  </a:rPr>
                  <a:t>7</a:t>
                </a:r>
                <a:r>
                  <a:rPr lang="en-US" altLang="ko-KR" sz="800" b="1" smtClean="0">
                    <a:latin typeface="+mn-ea"/>
                  </a:rPr>
                  <a:t>MPH</a:t>
                </a:r>
              </a:p>
              <a:p>
                <a:pPr algn="ctr"/>
                <a:r>
                  <a:rPr lang="en-US" altLang="ko-KR" sz="700" b="1" smtClean="0">
                    <a:latin typeface="+mn-ea"/>
                  </a:rPr>
                  <a:t>22.6km/h</a:t>
                </a:r>
                <a:endParaRPr lang="ko-KR" altLang="en-US" sz="700" b="1" dirty="0" smtClean="0">
                  <a:latin typeface="+mn-ea"/>
                </a:endParaRPr>
              </a:p>
            </p:txBody>
          </p:sp>
        </p:grpSp>
      </p:grpSp>
      <p:grpSp>
        <p:nvGrpSpPr>
          <p:cNvPr id="80" name="그룹 79"/>
          <p:cNvGrpSpPr/>
          <p:nvPr/>
        </p:nvGrpSpPr>
        <p:grpSpPr>
          <a:xfrm>
            <a:off x="6870405" y="4080447"/>
            <a:ext cx="734952" cy="431358"/>
            <a:chOff x="2273833" y="5089536"/>
            <a:chExt cx="734952" cy="431358"/>
          </a:xfrm>
        </p:grpSpPr>
        <p:sp>
          <p:nvSpPr>
            <p:cNvPr id="81" name="TextBox 8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83" name="그룹 82"/>
          <p:cNvGrpSpPr/>
          <p:nvPr/>
        </p:nvGrpSpPr>
        <p:grpSpPr>
          <a:xfrm>
            <a:off x="5833679" y="3884948"/>
            <a:ext cx="734952" cy="431358"/>
            <a:chOff x="2273833" y="5089536"/>
            <a:chExt cx="734952" cy="431358"/>
          </a:xfrm>
        </p:grpSpPr>
        <p:sp>
          <p:nvSpPr>
            <p:cNvPr id="84" name="TextBox 83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02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19MPH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86" name="원통 85"/>
          <p:cNvSpPr/>
          <p:nvPr/>
        </p:nvSpPr>
        <p:spPr bwMode="auto">
          <a:xfrm>
            <a:off x="4586654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7" name="그룹 86"/>
          <p:cNvGrpSpPr/>
          <p:nvPr/>
        </p:nvGrpSpPr>
        <p:grpSpPr>
          <a:xfrm>
            <a:off x="4676727" y="4238932"/>
            <a:ext cx="734952" cy="431358"/>
            <a:chOff x="2273833" y="5089536"/>
            <a:chExt cx="734952" cy="431358"/>
          </a:xfrm>
        </p:grpSpPr>
        <p:sp>
          <p:nvSpPr>
            <p:cNvPr id="88" name="TextBox 87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2273833" y="5089536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90" name="그룹 89"/>
          <p:cNvGrpSpPr/>
          <p:nvPr/>
        </p:nvGrpSpPr>
        <p:grpSpPr>
          <a:xfrm>
            <a:off x="4385669" y="3858331"/>
            <a:ext cx="734952" cy="317788"/>
            <a:chOff x="2309791" y="5203106"/>
            <a:chExt cx="734952" cy="317788"/>
          </a:xfrm>
        </p:grpSpPr>
        <p:sp>
          <p:nvSpPr>
            <p:cNvPr id="91" name="TextBox 90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C01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grpSp>
        <p:nvGrpSpPr>
          <p:cNvPr id="93" name="그룹 92"/>
          <p:cNvGrpSpPr/>
          <p:nvPr/>
        </p:nvGrpSpPr>
        <p:grpSpPr>
          <a:xfrm flipH="1">
            <a:off x="2859638" y="4324663"/>
            <a:ext cx="367476" cy="643259"/>
            <a:chOff x="3890902" y="4494037"/>
            <a:chExt cx="795753" cy="968212"/>
          </a:xfrm>
        </p:grpSpPr>
        <p:sp>
          <p:nvSpPr>
            <p:cNvPr id="94" name="정육면체 93"/>
            <p:cNvSpPr/>
            <p:nvPr/>
          </p:nvSpPr>
          <p:spPr bwMode="auto">
            <a:xfrm>
              <a:off x="3890902" y="507140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5" name="정육면체 94"/>
            <p:cNvSpPr/>
            <p:nvPr/>
          </p:nvSpPr>
          <p:spPr bwMode="auto">
            <a:xfrm>
              <a:off x="3890902" y="4788185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6" name="정육면체 95"/>
            <p:cNvSpPr/>
            <p:nvPr/>
          </p:nvSpPr>
          <p:spPr bwMode="auto">
            <a:xfrm>
              <a:off x="3890902" y="4494037"/>
              <a:ext cx="795753" cy="390842"/>
            </a:xfrm>
            <a:prstGeom prst="cub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97" name="원통 96"/>
          <p:cNvSpPr/>
          <p:nvPr/>
        </p:nvSpPr>
        <p:spPr bwMode="auto">
          <a:xfrm>
            <a:off x="2759803" y="4712613"/>
            <a:ext cx="336045" cy="903186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9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8" name="그룹 97"/>
          <p:cNvGrpSpPr/>
          <p:nvPr/>
        </p:nvGrpSpPr>
        <p:grpSpPr>
          <a:xfrm>
            <a:off x="2574624" y="4329047"/>
            <a:ext cx="734952" cy="431358"/>
            <a:chOff x="2120085" y="5081444"/>
            <a:chExt cx="734952" cy="431358"/>
          </a:xfrm>
        </p:grpSpPr>
        <p:sp>
          <p:nvSpPr>
            <p:cNvPr id="99" name="TextBox 98"/>
            <p:cNvSpPr txBox="1"/>
            <p:nvPr/>
          </p:nvSpPr>
          <p:spPr>
            <a:xfrm>
              <a:off x="2221778" y="5281970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0" name="TextBox 99"/>
            <p:cNvSpPr txBox="1"/>
            <p:nvPr/>
          </p:nvSpPr>
          <p:spPr>
            <a:xfrm>
              <a:off x="2120085" y="5081444"/>
              <a:ext cx="73495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  <a:p>
              <a:pPr algn="ctr"/>
              <a:r>
                <a:rPr lang="en-US" altLang="ko-KR" sz="700" b="1" smtClean="0">
                  <a:latin typeface="+mn-ea"/>
                </a:rPr>
                <a:t>Automatic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01" name="원통 100"/>
          <p:cNvSpPr/>
          <p:nvPr/>
        </p:nvSpPr>
        <p:spPr bwMode="auto">
          <a:xfrm>
            <a:off x="3178578" y="4070342"/>
            <a:ext cx="284747" cy="555627"/>
          </a:xfrm>
          <a:prstGeom prst="can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RMGC</a:t>
            </a:r>
            <a:endParaRPr lang="ko-KR" altLang="en-US" sz="8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2" name="그룹 101"/>
          <p:cNvGrpSpPr/>
          <p:nvPr/>
        </p:nvGrpSpPr>
        <p:grpSpPr>
          <a:xfrm>
            <a:off x="2977593" y="3858331"/>
            <a:ext cx="734952" cy="317788"/>
            <a:chOff x="2309791" y="5203106"/>
            <a:chExt cx="734952" cy="317788"/>
          </a:xfrm>
        </p:grpSpPr>
        <p:sp>
          <p:nvSpPr>
            <p:cNvPr id="103" name="TextBox 102"/>
            <p:cNvSpPr txBox="1"/>
            <p:nvPr/>
          </p:nvSpPr>
          <p:spPr>
            <a:xfrm>
              <a:off x="2383618" y="5290062"/>
              <a:ext cx="515381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B</a:t>
              </a:r>
              <a:r>
                <a:rPr lang="en-US" altLang="ko-KR" sz="900" b="1" smtClean="0">
                  <a:solidFill>
                    <a:srgbClr val="FF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+mn-ea"/>
                </a:rPr>
                <a:t>01</a:t>
              </a:r>
              <a:endParaRPr lang="ko-KR" altLang="en-US" sz="900" b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ea"/>
              </a:endParaRPr>
            </a:p>
          </p:txBody>
        </p:sp>
        <p:sp>
          <p:nvSpPr>
            <p:cNvPr id="104" name="TextBox 103"/>
            <p:cNvSpPr txBox="1"/>
            <p:nvPr/>
          </p:nvSpPr>
          <p:spPr>
            <a:xfrm>
              <a:off x="2309791" y="5203106"/>
              <a:ext cx="73495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 b="1" smtClean="0">
                  <a:latin typeface="+mn-ea"/>
                </a:rPr>
                <a:t>23MPH</a:t>
              </a:r>
            </a:p>
          </p:txBody>
        </p:sp>
      </p:grpSp>
      <p:sp>
        <p:nvSpPr>
          <p:cNvPr id="10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s-ES" sz="90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06" name="곱셈 기호 10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" name="액자 10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액자 107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" name="뺄셈 기호 108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10" name="직선 연결선 109"/>
          <p:cNvCxnSpPr/>
          <p:nvPr/>
        </p:nvCxnSpPr>
        <p:spPr>
          <a:xfrm>
            <a:off x="61170" y="3876085"/>
            <a:ext cx="7556128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16" name="그룹 115"/>
          <p:cNvGrpSpPr/>
          <p:nvPr/>
        </p:nvGrpSpPr>
        <p:grpSpPr>
          <a:xfrm>
            <a:off x="7403490" y="2992574"/>
            <a:ext cx="243753" cy="883551"/>
            <a:chOff x="7315198" y="5615873"/>
            <a:chExt cx="332045" cy="1174866"/>
          </a:xfrm>
        </p:grpSpPr>
        <p:sp>
          <p:nvSpPr>
            <p:cNvPr id="117" name="직사각형 116"/>
            <p:cNvSpPr/>
            <p:nvPr/>
          </p:nvSpPr>
          <p:spPr bwMode="auto">
            <a:xfrm>
              <a:off x="7315198" y="5615873"/>
              <a:ext cx="332045" cy="117486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8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8" name="타원 117"/>
            <p:cNvSpPr/>
            <p:nvPr/>
          </p:nvSpPr>
          <p:spPr bwMode="auto">
            <a:xfrm>
              <a:off x="7363212" y="5656335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YT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9" name="타원 118"/>
            <p:cNvSpPr/>
            <p:nvPr/>
          </p:nvSpPr>
          <p:spPr bwMode="auto">
            <a:xfrm>
              <a:off x="7363212" y="5928177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r>
                <a:rPr lang="en-US" altLang="ko-KR" sz="5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OTR</a:t>
              </a:r>
              <a:endParaRPr lang="ko-KR" altLang="en-US" sz="5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0" name="타원 119"/>
            <p:cNvSpPr/>
            <p:nvPr/>
          </p:nvSpPr>
          <p:spPr bwMode="auto">
            <a:xfrm>
              <a:off x="7363212" y="6203306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RS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1" name="타원 120"/>
            <p:cNvSpPr/>
            <p:nvPr/>
          </p:nvSpPr>
          <p:spPr bwMode="auto">
            <a:xfrm>
              <a:off x="7363212" y="6491332"/>
              <a:ext cx="250853" cy="250853"/>
            </a:xfrm>
            <a:prstGeom prst="ellipse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pPr algn="ctr"/>
              <a:r>
                <a:rPr lang="en-US" altLang="ko-KR" sz="6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EH</a:t>
              </a:r>
              <a:endParaRPr lang="ko-KR" altLang="en-US" sz="6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122" name="모서리가 둥근 직사각형 121"/>
          <p:cNvSpPr/>
          <p:nvPr/>
        </p:nvSpPr>
        <p:spPr bwMode="auto">
          <a:xfrm>
            <a:off x="105467" y="649950"/>
            <a:ext cx="714849" cy="144000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" name="모서리가 둥근 직사각형 122"/>
          <p:cNvSpPr/>
          <p:nvPr/>
        </p:nvSpPr>
        <p:spPr bwMode="auto">
          <a:xfrm>
            <a:off x="868868" y="649950"/>
            <a:ext cx="714849" cy="144000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4" name="모서리가 둥근 직사각형 123"/>
          <p:cNvSpPr/>
          <p:nvPr/>
        </p:nvSpPr>
        <p:spPr bwMode="auto">
          <a:xfrm>
            <a:off x="1644313" y="649950"/>
            <a:ext cx="714849" cy="144000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cxnSp>
        <p:nvCxnSpPr>
          <p:cNvPr id="125" name="직선 연결선 124"/>
          <p:cNvCxnSpPr/>
          <p:nvPr/>
        </p:nvCxnSpPr>
        <p:spPr>
          <a:xfrm>
            <a:off x="275316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TextBox 125"/>
          <p:cNvSpPr txBox="1"/>
          <p:nvPr/>
        </p:nvSpPr>
        <p:spPr>
          <a:xfrm>
            <a:off x="4778381" y="5354700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/>
              <a:t>Camera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/>
              <a:t>Setting</a:t>
            </a:r>
            <a:endParaRPr lang="ko-KR" altLang="en-US" sz="700" b="1"/>
          </a:p>
        </p:txBody>
      </p:sp>
      <p:sp>
        <p:nvSpPr>
          <p:cNvPr id="127" name="TextBox 126"/>
          <p:cNvSpPr txBox="1"/>
          <p:nvPr/>
        </p:nvSpPr>
        <p:spPr>
          <a:xfrm>
            <a:off x="4778381" y="5820932"/>
            <a:ext cx="588027" cy="273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700"/>
              </a:lnSpc>
            </a:pPr>
            <a:r>
              <a:rPr lang="en-US" altLang="ko-KR" sz="700" b="1" smtClean="0"/>
              <a:t>Action</a:t>
            </a:r>
          </a:p>
          <a:p>
            <a:pPr algn="ctr">
              <a:lnSpc>
                <a:spcPts val="700"/>
              </a:lnSpc>
            </a:pPr>
            <a:r>
              <a:rPr lang="en-US" altLang="ko-KR" sz="700" b="1" smtClean="0"/>
              <a:t>Undo</a:t>
            </a:r>
            <a:endParaRPr lang="ko-KR" altLang="en-US" sz="700" b="1"/>
          </a:p>
        </p:txBody>
      </p:sp>
      <p:grpSp>
        <p:nvGrpSpPr>
          <p:cNvPr id="128" name="그룹 127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129" name="직사각형 128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0" name="그룹 129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131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32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33" name="모서리가 둥근 직사각형 132"/>
          <p:cNvSpPr/>
          <p:nvPr/>
        </p:nvSpPr>
        <p:spPr bwMode="auto">
          <a:xfrm>
            <a:off x="2428823" y="649950"/>
            <a:ext cx="716400" cy="144000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4" name="그룹 133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35" name="직사각형 134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36" name="TextBox 135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grpSp>
        <p:nvGrpSpPr>
          <p:cNvPr id="137" name="그룹 136"/>
          <p:cNvGrpSpPr/>
          <p:nvPr/>
        </p:nvGrpSpPr>
        <p:grpSpPr>
          <a:xfrm>
            <a:off x="2295509" y="3937252"/>
            <a:ext cx="588027" cy="1359401"/>
            <a:chOff x="7899058" y="3953436"/>
            <a:chExt cx="588027" cy="1359401"/>
          </a:xfrm>
        </p:grpSpPr>
        <p:sp>
          <p:nvSpPr>
            <p:cNvPr id="138" name="직사각형 137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9" name="그룹 138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5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6" name="TextBox 15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0" name="그룹 139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50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52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53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1" name="TextBox 150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41" name="그룹 140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45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47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48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46" name="TextBox 145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42" name="TextBox 141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43" name="TextBox 142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grpSp>
        <p:nvGrpSpPr>
          <p:cNvPr id="160" name="그룹 159"/>
          <p:cNvGrpSpPr/>
          <p:nvPr/>
        </p:nvGrpSpPr>
        <p:grpSpPr>
          <a:xfrm>
            <a:off x="4792271" y="3937252"/>
            <a:ext cx="588027" cy="1359401"/>
            <a:chOff x="7899058" y="3953436"/>
            <a:chExt cx="588027" cy="1359401"/>
          </a:xfrm>
        </p:grpSpPr>
        <p:sp>
          <p:nvSpPr>
            <p:cNvPr id="161" name="직사각형 160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62" name="그룹 161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17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8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8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9" name="TextBox 17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3" name="그룹 162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73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5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6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7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4" name="TextBox 173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64" name="그룹 163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68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70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71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72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9" name="TextBox 168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65" name="TextBox 164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66" name="TextBox 165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67" name="TextBox 166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cxnSp>
        <p:nvCxnSpPr>
          <p:cNvPr id="183" name="직선 연결선 182"/>
          <p:cNvCxnSpPr/>
          <p:nvPr/>
        </p:nvCxnSpPr>
        <p:spPr>
          <a:xfrm>
            <a:off x="5243202" y="3876086"/>
            <a:ext cx="0" cy="2902511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" name="그룹 183"/>
          <p:cNvGrpSpPr/>
          <p:nvPr/>
        </p:nvGrpSpPr>
        <p:grpSpPr>
          <a:xfrm>
            <a:off x="7194630" y="3937252"/>
            <a:ext cx="588027" cy="1359401"/>
            <a:chOff x="7899058" y="3953436"/>
            <a:chExt cx="588027" cy="1359401"/>
          </a:xfrm>
        </p:grpSpPr>
        <p:sp>
          <p:nvSpPr>
            <p:cNvPr id="185" name="직사각형 184"/>
            <p:cNvSpPr/>
            <p:nvPr/>
          </p:nvSpPr>
          <p:spPr bwMode="auto">
            <a:xfrm>
              <a:off x="8017744" y="3953436"/>
              <a:ext cx="332045" cy="1359401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86" name="그룹 185"/>
            <p:cNvGrpSpPr/>
            <p:nvPr/>
          </p:nvGrpSpPr>
          <p:grpSpPr>
            <a:xfrm>
              <a:off x="7955658" y="4001988"/>
              <a:ext cx="466692" cy="248399"/>
              <a:chOff x="7228835" y="1253816"/>
              <a:chExt cx="466692" cy="248399"/>
            </a:xfrm>
          </p:grpSpPr>
          <p:grpSp>
            <p:nvGrpSpPr>
              <p:cNvPr id="20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20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03" name="TextBox 20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7" name="그룹 186"/>
            <p:cNvGrpSpPr/>
            <p:nvPr/>
          </p:nvGrpSpPr>
          <p:grpSpPr>
            <a:xfrm>
              <a:off x="7955658" y="4406590"/>
              <a:ext cx="466692" cy="248399"/>
              <a:chOff x="7228835" y="1253816"/>
              <a:chExt cx="466692" cy="248399"/>
            </a:xfrm>
          </p:grpSpPr>
          <p:grpSp>
            <p:nvGrpSpPr>
              <p:cNvPr id="197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99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200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8" name="TextBox 197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grpSp>
          <p:nvGrpSpPr>
            <p:cNvPr id="188" name="그룹 187"/>
            <p:cNvGrpSpPr/>
            <p:nvPr/>
          </p:nvGrpSpPr>
          <p:grpSpPr>
            <a:xfrm>
              <a:off x="7952962" y="4800515"/>
              <a:ext cx="466692" cy="248399"/>
              <a:chOff x="7228835" y="1253816"/>
              <a:chExt cx="466692" cy="248399"/>
            </a:xfrm>
          </p:grpSpPr>
          <p:grpSp>
            <p:nvGrpSpPr>
              <p:cNvPr id="192" name="Image"/>
              <p:cNvGrpSpPr/>
              <p:nvPr/>
            </p:nvGrpSpPr>
            <p:grpSpPr>
              <a:xfrm>
                <a:off x="7333671" y="1253816"/>
                <a:ext cx="248399" cy="248399"/>
                <a:chOff x="9600101" y="1622168"/>
                <a:chExt cx="1333500" cy="1333500"/>
              </a:xfrm>
            </p:grpSpPr>
            <p:sp>
              <p:nvSpPr>
                <p:cNvPr id="194" name="Border"/>
                <p:cNvSpPr>
                  <a:spLocks noChangeAspect="1"/>
                </p:cNvSpPr>
                <p:nvPr/>
              </p:nvSpPr>
              <p:spPr>
                <a:xfrm>
                  <a:off x="9600101" y="1622168"/>
                  <a:ext cx="1333500" cy="1333500"/>
                </a:xfrm>
                <a:prstGeom prst="ellipse">
                  <a:avLst/>
                </a:prstGeom>
                <a:solidFill>
                  <a:srgbClr val="FFFFFF"/>
                </a:solidFill>
                <a:ln w="6350">
                  <a:solidFill>
                    <a:srgbClr val="80808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>
                  <a:defPPr>
                    <a:defRPr lang="en-US"/>
                  </a:defPPr>
                  <a:lvl1pPr marL="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en-US" sz="900" dirty="0" smtClean="0">
                    <a:solidFill>
                      <a:srgbClr val="5F5F5F"/>
                    </a:solidFill>
                    <a:latin typeface="Segoe UI" panose="020B0502040204020203" pitchFamily="34" charset="0"/>
                    <a:cs typeface="Segoe UI" panose="020B0502040204020203" pitchFamily="34" charset="0"/>
                  </a:endParaRPr>
                </a:p>
              </p:txBody>
            </p:sp>
            <p:cxnSp>
              <p:nvCxnSpPr>
                <p:cNvPr id="195" name="Line"/>
                <p:cNvCxnSpPr/>
                <p:nvPr/>
              </p:nvCxnSpPr>
              <p:spPr>
                <a:xfrm>
                  <a:off x="9793519" y="1815586"/>
                  <a:ext cx="946665" cy="946664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Line"/>
                <p:cNvCxnSpPr/>
                <p:nvPr/>
              </p:nvCxnSpPr>
              <p:spPr>
                <a:xfrm flipV="1">
                  <a:off x="9793519" y="1815587"/>
                  <a:ext cx="946666" cy="946663"/>
                </a:xfrm>
                <a:prstGeom prst="line">
                  <a:avLst/>
                </a:prstGeom>
                <a:ln w="6350">
                  <a:solidFill>
                    <a:srgbClr val="80808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3" name="TextBox 192"/>
              <p:cNvSpPr txBox="1"/>
              <p:nvPr/>
            </p:nvSpPr>
            <p:spPr>
              <a:xfrm>
                <a:off x="7228835" y="1301286"/>
                <a:ext cx="466692" cy="18466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ko-KR" sz="600" smtClean="0">
                    <a:latin typeface="+mn-ea"/>
                  </a:rPr>
                  <a:t>Image</a:t>
                </a:r>
                <a:endParaRPr lang="ko-KR" altLang="en-US" sz="600" dirty="0" smtClean="0">
                  <a:latin typeface="+mn-ea"/>
                </a:endParaRPr>
              </a:p>
            </p:txBody>
          </p:sp>
        </p:grpSp>
        <p:sp>
          <p:nvSpPr>
            <p:cNvPr id="189" name="TextBox 188"/>
            <p:cNvSpPr txBox="1"/>
            <p:nvPr/>
          </p:nvSpPr>
          <p:spPr>
            <a:xfrm>
              <a:off x="7899058" y="5004005"/>
              <a:ext cx="588027" cy="27315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Camera</a:t>
              </a:r>
            </a:p>
            <a:p>
              <a:pPr algn="ctr">
                <a:lnSpc>
                  <a:spcPts val="700"/>
                </a:lnSpc>
              </a:pPr>
              <a:r>
                <a:rPr lang="en-US" altLang="ko-KR" sz="700" b="1"/>
                <a:t>Setting</a:t>
              </a:r>
              <a:endParaRPr lang="ko-KR" altLang="en-US" sz="700" b="1"/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7988070" y="4250387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/>
                <a:t>2D</a:t>
              </a:r>
              <a:endParaRPr lang="ko-KR" altLang="en-US" sz="700" b="1"/>
            </a:p>
          </p:txBody>
        </p:sp>
        <p:sp>
          <p:nvSpPr>
            <p:cNvPr id="191" name="TextBox 190"/>
            <p:cNvSpPr txBox="1"/>
            <p:nvPr/>
          </p:nvSpPr>
          <p:spPr>
            <a:xfrm>
              <a:off x="8003661" y="4634695"/>
              <a:ext cx="378819" cy="18210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ts val="700"/>
                </a:lnSpc>
              </a:pPr>
              <a:r>
                <a:rPr lang="en-US" altLang="ko-KR" sz="700" b="1" smtClean="0"/>
                <a:t>3D</a:t>
              </a:r>
              <a:endParaRPr lang="ko-KR" altLang="en-US" sz="700" b="1"/>
            </a:p>
          </p:txBody>
        </p:sp>
      </p:grpSp>
      <p:sp>
        <p:nvSpPr>
          <p:cNvPr id="207" name="Camera"/>
          <p:cNvSpPr>
            <a:spLocks noChangeAspect="1" noEditPoints="1"/>
          </p:cNvSpPr>
          <p:nvPr/>
        </p:nvSpPr>
        <p:spPr bwMode="auto">
          <a:xfrm>
            <a:off x="88426" y="3204771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08" name="Picture 2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3485559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9" name="Picture 3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41167" y="832535"/>
            <a:ext cx="368287" cy="21600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1" name="그룹 110"/>
          <p:cNvGrpSpPr/>
          <p:nvPr/>
        </p:nvGrpSpPr>
        <p:grpSpPr>
          <a:xfrm>
            <a:off x="7421599" y="633764"/>
            <a:ext cx="180000" cy="180000"/>
            <a:chOff x="9236813" y="1010266"/>
            <a:chExt cx="354615" cy="354615"/>
          </a:xfrm>
        </p:grpSpPr>
        <p:sp>
          <p:nvSpPr>
            <p:cNvPr id="112" name="타원 111"/>
            <p:cNvSpPr/>
            <p:nvPr/>
          </p:nvSpPr>
          <p:spPr bwMode="auto">
            <a:xfrm>
              <a:off x="9236813" y="1010266"/>
              <a:ext cx="354615" cy="354615"/>
            </a:xfrm>
            <a:prstGeom prst="ellipse">
              <a:avLst/>
            </a:prstGeom>
            <a:solidFill>
              <a:schemeClr val="accent5">
                <a:lumMod val="60000"/>
                <a:lumOff val="40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3" name="뺄셈 기호 112"/>
            <p:cNvSpPr/>
            <p:nvPr/>
          </p:nvSpPr>
          <p:spPr bwMode="auto">
            <a:xfrm>
              <a:off x="9283005" y="10961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4" name="뺄셈 기호 113"/>
            <p:cNvSpPr/>
            <p:nvPr/>
          </p:nvSpPr>
          <p:spPr bwMode="auto">
            <a:xfrm>
              <a:off x="9283005" y="115331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5" name="뺄셈 기호 114"/>
            <p:cNvSpPr/>
            <p:nvPr/>
          </p:nvSpPr>
          <p:spPr bwMode="auto">
            <a:xfrm>
              <a:off x="9283005" y="1210469"/>
              <a:ext cx="261980" cy="81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</p:grpSp>
      <p:sp>
        <p:nvSpPr>
          <p:cNvPr id="217" name="Camera"/>
          <p:cNvSpPr>
            <a:spLocks noChangeAspect="1" noEditPoints="1"/>
          </p:cNvSpPr>
          <p:nvPr/>
        </p:nvSpPr>
        <p:spPr bwMode="auto">
          <a:xfrm>
            <a:off x="2113912" y="5690970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18" name="Picture 2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14709" y="5971758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19" name="Browser" descr="&lt;SmartSettings&gt;&lt;SmartResize enabled=&quot;True&quot; minWidth=&quot;140&quot; minHeight=&quot;50&quot; /&gt;&lt;/SmartSettings&gt;"/>
          <p:cNvGrpSpPr/>
          <p:nvPr>
            <p:custDataLst>
              <p:tags r:id="rId2"/>
            </p:custDataLst>
          </p:nvPr>
        </p:nvGrpSpPr>
        <p:grpSpPr>
          <a:xfrm>
            <a:off x="2113911" y="2118558"/>
            <a:ext cx="3654944" cy="2685769"/>
            <a:chOff x="595687" y="1261242"/>
            <a:chExt cx="6668461" cy="4101407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20" name="Window Body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"/>
              </p:custDataLst>
            </p:nvPr>
          </p:nvSpPr>
          <p:spPr>
            <a:xfrm>
              <a:off x="595687" y="1642918"/>
              <a:ext cx="6668459" cy="3719731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1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6"/>
              </p:custDataLst>
            </p:nvPr>
          </p:nvSpPr>
          <p:spPr>
            <a:xfrm>
              <a:off x="595687" y="1261242"/>
              <a:ext cx="6668461" cy="381676"/>
            </a:xfrm>
            <a:prstGeom prst="rect">
              <a:avLst/>
            </a:prstGeom>
            <a:solidFill>
              <a:schemeClr val="tx1">
                <a:lumMod val="50000"/>
                <a:lumOff val="50000"/>
              </a:schemeClr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900" b="1" smtClean="0">
                  <a:solidFill>
                    <a:schemeClr val="bg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Camera Setting</a:t>
              </a:r>
              <a:endParaRPr lang="en-US" sz="900" b="1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22" name="Close Button" descr="&lt;SmartSettings&gt;&lt;SmartResize anchorLeft=&quot;None&quot; anchorTop=&quot;Absolute&quot; anchorRight=&quot;Absolute&quot; anchorBottom=&quot;None&quot; /&gt;&lt;/SmartSettings&gt;"/>
            <p:cNvSpPr>
              <a:spLocks noEditPoints="1"/>
            </p:cNvSpPr>
            <p:nvPr>
              <p:custDataLst>
                <p:tags r:id="rId7"/>
              </p:custDataLst>
            </p:nvPr>
          </p:nvSpPr>
          <p:spPr bwMode="auto">
            <a:xfrm>
              <a:off x="6879389" y="1370041"/>
              <a:ext cx="179577" cy="145454"/>
            </a:xfrm>
            <a:custGeom>
              <a:avLst/>
              <a:gdLst>
                <a:gd name="T0" fmla="*/ 254 w 254"/>
                <a:gd name="T1" fmla="*/ 0 h 254"/>
                <a:gd name="T2" fmla="*/ 0 w 254"/>
                <a:gd name="T3" fmla="*/ 254 h 254"/>
                <a:gd name="T4" fmla="*/ 0 w 254"/>
                <a:gd name="T5" fmla="*/ 0 h 254"/>
                <a:gd name="T6" fmla="*/ 254 w 254"/>
                <a:gd name="T7" fmla="*/ 254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4" h="254">
                  <a:moveTo>
                    <a:pt x="254" y="0"/>
                  </a:moveTo>
                  <a:lnTo>
                    <a:pt x="0" y="254"/>
                  </a:lnTo>
                  <a:moveTo>
                    <a:pt x="0" y="0"/>
                  </a:moveTo>
                  <a:lnTo>
                    <a:pt x="254" y="254"/>
                  </a:lnTo>
                </a:path>
              </a:pathLst>
            </a:custGeom>
            <a:noFill/>
            <a:ln w="9525" cap="flat">
              <a:solidFill>
                <a:schemeClr val="bg1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23" name="TextBox 222"/>
          <p:cNvSpPr txBox="1"/>
          <p:nvPr/>
        </p:nvSpPr>
        <p:spPr>
          <a:xfrm>
            <a:off x="2798546" y="2797906"/>
            <a:ext cx="117255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Current View Mode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225" name="직사각형 224"/>
          <p:cNvSpPr/>
          <p:nvPr/>
        </p:nvSpPr>
        <p:spPr bwMode="auto">
          <a:xfrm>
            <a:off x="3993617" y="3082340"/>
            <a:ext cx="1054040" cy="13289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24.98275566</a:t>
            </a:r>
            <a:endParaRPr lang="ko-KR" altLang="en-US" sz="8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7" name="Button"/>
          <p:cNvSpPr/>
          <p:nvPr/>
        </p:nvSpPr>
        <p:spPr>
          <a:xfrm>
            <a:off x="3420743" y="3813319"/>
            <a:ext cx="1154890" cy="228600"/>
          </a:xfrm>
          <a:prstGeom prst="roundRect">
            <a:avLst>
              <a:gd name="adj" fmla="val 5000"/>
            </a:avLst>
          </a:prstGeom>
          <a:solidFill>
            <a:schemeClr val="accent6">
              <a:lumMod val="60000"/>
              <a:lumOff val="40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Get Current Camera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3" name="직사각형 2"/>
          <p:cNvSpPr/>
          <p:nvPr/>
        </p:nvSpPr>
        <p:spPr bwMode="auto">
          <a:xfrm>
            <a:off x="2175839" y="2451887"/>
            <a:ext cx="324000" cy="267037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F1</a:t>
            </a:r>
            <a:endParaRPr lang="ko-KR" altLang="en-US" sz="10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9" name="직사각형 228"/>
          <p:cNvSpPr/>
          <p:nvPr/>
        </p:nvSpPr>
        <p:spPr bwMode="auto">
          <a:xfrm>
            <a:off x="2524464" y="2451887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F2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0" name="직사각형 229"/>
          <p:cNvSpPr/>
          <p:nvPr/>
        </p:nvSpPr>
        <p:spPr bwMode="auto">
          <a:xfrm>
            <a:off x="2872740" y="2451887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F3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1" name="직사각형 230"/>
          <p:cNvSpPr/>
          <p:nvPr/>
        </p:nvSpPr>
        <p:spPr bwMode="auto">
          <a:xfrm>
            <a:off x="3227440" y="2450539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F4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4" name="직사각형 233"/>
          <p:cNvSpPr/>
          <p:nvPr/>
        </p:nvSpPr>
        <p:spPr bwMode="auto">
          <a:xfrm>
            <a:off x="3582140" y="2449191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F5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5" name="직사각형 234"/>
          <p:cNvSpPr/>
          <p:nvPr/>
        </p:nvSpPr>
        <p:spPr bwMode="auto">
          <a:xfrm>
            <a:off x="3936840" y="2447843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F6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6" name="직사각형 235"/>
          <p:cNvSpPr/>
          <p:nvPr/>
        </p:nvSpPr>
        <p:spPr bwMode="auto">
          <a:xfrm>
            <a:off x="4291540" y="2454587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F7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7" name="직사각형 236"/>
          <p:cNvSpPr/>
          <p:nvPr/>
        </p:nvSpPr>
        <p:spPr bwMode="auto">
          <a:xfrm>
            <a:off x="4646240" y="2453239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F8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8" name="직사각형 237"/>
          <p:cNvSpPr/>
          <p:nvPr/>
        </p:nvSpPr>
        <p:spPr bwMode="auto">
          <a:xfrm>
            <a:off x="5000940" y="2451891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F9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9" name="직사각형 238"/>
          <p:cNvSpPr/>
          <p:nvPr/>
        </p:nvSpPr>
        <p:spPr bwMode="auto">
          <a:xfrm>
            <a:off x="5355640" y="2450543"/>
            <a:ext cx="324000" cy="267037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1000" b="1" smtClean="0">
                <a:solidFill>
                  <a:schemeClr val="tx1">
                    <a:lumMod val="50000"/>
                    <a:lumOff val="50000"/>
                  </a:schemeClr>
                </a:solidFill>
                <a:latin typeface="맑은 고딕" panose="020B0503020000020004" pitchFamily="50" charset="-127"/>
                <a:cs typeface="Calibri" pitchFamily="34" charset="0"/>
              </a:rPr>
              <a:t>F10</a:t>
            </a:r>
            <a:endParaRPr lang="ko-KR" altLang="en-US" sz="1000" b="1" dirty="0" smtClean="0">
              <a:solidFill>
                <a:schemeClr val="tx1">
                  <a:lumMod val="50000"/>
                  <a:lumOff val="50000"/>
                </a:schemeClr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직사각형 3"/>
          <p:cNvSpPr/>
          <p:nvPr/>
        </p:nvSpPr>
        <p:spPr bwMode="auto">
          <a:xfrm>
            <a:off x="2175839" y="2718928"/>
            <a:ext cx="3503801" cy="1457191"/>
          </a:xfrm>
          <a:prstGeom prst="rect">
            <a:avLst/>
          </a:prstGeom>
          <a:noFill/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1" name="Drop-Down Box" descr="&lt;SmartSettings&gt;&lt;SmartResize enabled=&quot;True&quot; minWidth=&quot;18&quot; minHeight=&quot;7&quot; /&gt;&lt;/SmartSettings&gt;"/>
          <p:cNvGrpSpPr/>
          <p:nvPr>
            <p:custDataLst>
              <p:tags r:id="rId3"/>
            </p:custDataLst>
          </p:nvPr>
        </p:nvGrpSpPr>
        <p:grpSpPr>
          <a:xfrm>
            <a:off x="3998188" y="2818753"/>
            <a:ext cx="104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243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8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3D Mode</a:t>
              </a:r>
              <a:endParaRPr lang="en-US" altLang="ko-KR" sz="8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4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 flipH="1">
              <a:off x="1848835" y="1363700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8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211" name="타원 210"/>
          <p:cNvSpPr/>
          <p:nvPr/>
        </p:nvSpPr>
        <p:spPr>
          <a:xfrm>
            <a:off x="1991920" y="208064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45" name="TextBox 244"/>
          <p:cNvSpPr txBox="1"/>
          <p:nvPr/>
        </p:nvSpPr>
        <p:spPr>
          <a:xfrm>
            <a:off x="2798546" y="3040667"/>
            <a:ext cx="117255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Position(Latitude)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2798546" y="3281182"/>
            <a:ext cx="117255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Position(Longitude)</a:t>
            </a:r>
            <a:endParaRPr lang="ko-KR" altLang="en-US" sz="800" b="1">
              <a:latin typeface="+mn-ea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2798546" y="3521697"/>
            <a:ext cx="117255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b="1" smtClean="0">
                <a:latin typeface="+mn-ea"/>
              </a:rPr>
              <a:t>View Angle(Degree)</a:t>
            </a:r>
            <a:endParaRPr lang="ko-KR" altLang="en-US" sz="800" b="1" smtClean="0">
              <a:latin typeface="+mn-ea"/>
            </a:endParaRPr>
          </a:p>
        </p:txBody>
      </p:sp>
      <p:sp>
        <p:nvSpPr>
          <p:cNvPr id="248" name="직사각형 247"/>
          <p:cNvSpPr/>
          <p:nvPr/>
        </p:nvSpPr>
        <p:spPr bwMode="auto">
          <a:xfrm>
            <a:off x="3993617" y="3322458"/>
            <a:ext cx="1054040" cy="13289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55.05345535</a:t>
            </a:r>
            <a:endParaRPr lang="ko-KR" altLang="en-US" sz="8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9" name="직사각형 248"/>
          <p:cNvSpPr/>
          <p:nvPr/>
        </p:nvSpPr>
        <p:spPr bwMode="auto">
          <a:xfrm>
            <a:off x="3993617" y="3584512"/>
            <a:ext cx="1054040" cy="13289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312.8</a:t>
            </a:r>
            <a:endParaRPr lang="ko-KR" altLang="en-US" sz="800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0" name="Button"/>
          <p:cNvSpPr/>
          <p:nvPr/>
        </p:nvSpPr>
        <p:spPr>
          <a:xfrm>
            <a:off x="3304360" y="4367840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Save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51" name="Button"/>
          <p:cNvSpPr/>
          <p:nvPr/>
        </p:nvSpPr>
        <p:spPr>
          <a:xfrm>
            <a:off x="4066399" y="4367840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Close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52" name="타원 251"/>
          <p:cNvSpPr/>
          <p:nvPr/>
        </p:nvSpPr>
        <p:spPr>
          <a:xfrm>
            <a:off x="2703536" y="281562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3" name="타원 252"/>
          <p:cNvSpPr/>
          <p:nvPr/>
        </p:nvSpPr>
        <p:spPr>
          <a:xfrm>
            <a:off x="2703536" y="305838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4" name="타원 253"/>
          <p:cNvSpPr/>
          <p:nvPr/>
        </p:nvSpPr>
        <p:spPr>
          <a:xfrm>
            <a:off x="2703536" y="329890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5" name="타원 254"/>
          <p:cNvSpPr/>
          <p:nvPr/>
        </p:nvSpPr>
        <p:spPr>
          <a:xfrm>
            <a:off x="2703536" y="353941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6" name="타원 255"/>
          <p:cNvSpPr/>
          <p:nvPr/>
        </p:nvSpPr>
        <p:spPr>
          <a:xfrm>
            <a:off x="3261887" y="377408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7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7" name="타원 256"/>
          <p:cNvSpPr/>
          <p:nvPr/>
        </p:nvSpPr>
        <p:spPr>
          <a:xfrm>
            <a:off x="3134305" y="4324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8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8" name="타원 257"/>
          <p:cNvSpPr/>
          <p:nvPr/>
        </p:nvSpPr>
        <p:spPr>
          <a:xfrm>
            <a:off x="4729027" y="432466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59" name="타원 258"/>
          <p:cNvSpPr/>
          <p:nvPr/>
        </p:nvSpPr>
        <p:spPr>
          <a:xfrm>
            <a:off x="5356907" y="211855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9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60" name="타원 259"/>
          <p:cNvSpPr/>
          <p:nvPr/>
        </p:nvSpPr>
        <p:spPr>
          <a:xfrm>
            <a:off x="2085839" y="239265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14131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n-ea"/>
              </a:rPr>
              <a:t>Setting&gt;View </a:t>
            </a:r>
            <a:r>
              <a:rPr lang="en-US" altLang="ko-KR" sz="800" smtClean="0">
                <a:latin typeface="+mn-ea"/>
              </a:rPr>
              <a:t>Filter</a:t>
            </a:r>
            <a:endParaRPr lang="en-US" altLang="ko-KR" sz="800" dirty="0">
              <a:latin typeface="+mn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46594519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5" name="그룹 4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6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" name="곱셈 기호 6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8" name="액자 7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9" name="액자 8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0" name="뺄셈 기호 9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+mn-ea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" name="직사각형 13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+mn-ea"/>
                <a:cs typeface="Calibri" pitchFamily="34" charset="0"/>
              </a:rPr>
              <a:t>Monitoring View Area</a:t>
            </a:r>
          </a:p>
        </p:txBody>
      </p:sp>
      <p:cxnSp>
        <p:nvCxnSpPr>
          <p:cNvPr id="15" name="직선 연결선 14"/>
          <p:cNvCxnSpPr>
            <a:stCxn id="14" idx="0"/>
            <a:endCxn id="14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14" idx="1"/>
            <a:endCxn id="14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70624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8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 smtClean="0">
                <a:solidFill>
                  <a:schemeClr val="bg1"/>
                </a:solidFill>
                <a:latin typeface="+mn-ea"/>
                <a:cs typeface="Segoe UI" panose="020B0502040204020203" pitchFamily="34" charset="0"/>
              </a:rPr>
              <a:t>View Filter</a:t>
            </a:r>
            <a:endParaRPr lang="en-US" sz="900" b="1" dirty="0">
              <a:solidFill>
                <a:schemeClr val="bg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9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06230" y="1126692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Block Container Filter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38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39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0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1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53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2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54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43" name="Scrollbar" descr="&lt;SmartSettings&gt;&lt;SmartResize enabled=&quot;True&quot; minWidth=&quot;7&quot; minHeight=&quot;6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7457030" y="2560519"/>
            <a:ext cx="144017" cy="792000"/>
            <a:chOff x="5066755" y="1652473"/>
            <a:chExt cx="144017" cy="2304356"/>
          </a:xfrm>
          <a:solidFill>
            <a:srgbClr val="FFFFFF"/>
          </a:solidFill>
        </p:grpSpPr>
        <p:sp>
          <p:nvSpPr>
            <p:cNvPr id="44" name="Track"/>
            <p:cNvSpPr/>
            <p:nvPr/>
          </p:nvSpPr>
          <p:spPr>
            <a:xfrm rot="5400000">
              <a:off x="3986586" y="2732642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5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49"/>
              </p:custDataLst>
            </p:nvPr>
          </p:nvSpPr>
          <p:spPr>
            <a:xfrm rot="5400000">
              <a:off x="5034284" y="2190059"/>
              <a:ext cx="208957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6" name="Chevron" descr="&lt;SmartSettings&gt;&lt;SmartResize anchorLeft=&quot;None&quot; anchorTop=&quot;Absolute&quot; anchorRight=&quot;None&quot; anchorBottom=&quot;None&quot; /&gt;&lt;/SmartSettings&gt;"/>
            <p:cNvSpPr>
              <a:spLocks noChangeAspect="1"/>
            </p:cNvSpPr>
            <p:nvPr>
              <p:custDataLst>
                <p:tags r:id="rId50"/>
              </p:custDataLst>
            </p:nvPr>
          </p:nvSpPr>
          <p:spPr bwMode="auto">
            <a:xfrm rot="10800000" flipH="1">
              <a:off x="5106760" y="1824878"/>
              <a:ext cx="64008" cy="10525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7" name="Chevron" descr="&lt;SmartSettings&gt;&lt;SmartResize anchorLeft=&quot;None&quot; anchorTop=&quot;None&quot; anchorRight=&quot;None&quot; anchorBottom=&quot;Absolute&quot; /&gt;&lt;/SmartSettings&gt;"/>
            <p:cNvSpPr>
              <a:spLocks noChangeAspect="1"/>
            </p:cNvSpPr>
            <p:nvPr>
              <p:custDataLst>
                <p:tags r:id="rId51"/>
              </p:custDataLst>
            </p:nvPr>
          </p:nvSpPr>
          <p:spPr bwMode="auto">
            <a:xfrm flipH="1">
              <a:off x="5106760" y="3688395"/>
              <a:ext cx="64008" cy="105258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48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2356383" y="935474"/>
            <a:ext cx="5248976" cy="192801"/>
            <a:chOff x="595685" y="2423993"/>
            <a:chExt cx="3074197" cy="245733"/>
          </a:xfrm>
          <a:solidFill>
            <a:srgbClr val="FFFFFF"/>
          </a:solidFill>
        </p:grpSpPr>
        <p:cxnSp>
          <p:nvCxnSpPr>
            <p:cNvPr id="49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45"/>
              </p:custDataLst>
            </p:nvPr>
          </p:nvCxnSpPr>
          <p:spPr>
            <a:xfrm flipH="1">
              <a:off x="595685" y="2665674"/>
              <a:ext cx="563687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Line 2" descr="&lt;SmartSettings&gt;&lt;SmartResize anchorLeft=&quot;Absolute&quot; anchorTop=&quot;None&quot; anchorRight=&quot;Absolute&quot; anchorBottom=&quot;Absolute&quot; /&gt;&lt;/SmartSettings&gt;"/>
            <p:cNvCxnSpPr/>
            <p:nvPr>
              <p:custDataLst>
                <p:tags r:id="rId46"/>
              </p:custDataLst>
            </p:nvPr>
          </p:nvCxnSpPr>
          <p:spPr>
            <a:xfrm>
              <a:off x="1707560" y="2667698"/>
              <a:ext cx="1962322" cy="2024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1159372" y="2423998"/>
              <a:ext cx="548193" cy="245728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+mn-ea"/>
                  <a:cs typeface="Segoe UI" panose="020B0502040204020203" pitchFamily="34" charset="0"/>
                </a:rPr>
                <a:t>View Filter</a:t>
              </a:r>
              <a:endParaRPr lang="en-US" sz="800" b="1">
                <a:solidFill>
                  <a:srgbClr val="0000F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52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48"/>
              </p:custDataLst>
            </p:nvPr>
          </p:nvSpPr>
          <p:spPr>
            <a:xfrm>
              <a:off x="653329" y="2423993"/>
              <a:ext cx="467624" cy="245724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54" name="타원 53"/>
          <p:cNvSpPr/>
          <p:nvPr/>
        </p:nvSpPr>
        <p:spPr>
          <a:xfrm>
            <a:off x="3038336" y="65215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" name="모서리가 둥근 직사각형 2"/>
          <p:cNvSpPr/>
          <p:nvPr/>
        </p:nvSpPr>
        <p:spPr bwMode="auto">
          <a:xfrm>
            <a:off x="2411408" y="1325381"/>
            <a:ext cx="5067484" cy="211535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grpSp>
        <p:nvGrpSpPr>
          <p:cNvPr id="53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2541144" y="1317208"/>
            <a:ext cx="483061" cy="227755"/>
            <a:chOff x="593892" y="1577468"/>
            <a:chExt cx="483061" cy="227755"/>
          </a:xfrm>
        </p:grpSpPr>
        <p:sp>
          <p:nvSpPr>
            <p:cNvPr id="5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2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56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5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44"/>
              </p:custDataLst>
            </p:nvPr>
          </p:nvSpPr>
          <p:spPr>
            <a:xfrm>
              <a:off x="727242" y="1577468"/>
              <a:ext cx="349711" cy="227755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>
                  <a:latin typeface="+mn-ea"/>
                  <a:cs typeface="Segoe UI" panose="020B0502040204020203" pitchFamily="34" charset="0"/>
                </a:rPr>
                <a:t>OPR</a:t>
              </a:r>
            </a:p>
          </p:txBody>
        </p:sp>
      </p:grpSp>
      <p:grpSp>
        <p:nvGrpSpPr>
          <p:cNvPr id="5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3205489" y="1317208"/>
            <a:ext cx="576035" cy="227755"/>
            <a:chOff x="593892" y="1577468"/>
            <a:chExt cx="576035" cy="227755"/>
          </a:xfrm>
        </p:grpSpPr>
        <p:sp>
          <p:nvSpPr>
            <p:cNvPr id="5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9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60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40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6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41"/>
              </p:custDataLst>
            </p:nvPr>
          </p:nvSpPr>
          <p:spPr>
            <a:xfrm>
              <a:off x="727242" y="1577468"/>
              <a:ext cx="442685" cy="227755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CLASS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6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3950630" y="1325255"/>
            <a:ext cx="505503" cy="211661"/>
            <a:chOff x="593892" y="1585515"/>
            <a:chExt cx="505503" cy="211661"/>
          </a:xfrm>
        </p:grpSpPr>
        <p:sp>
          <p:nvSpPr>
            <p:cNvPr id="74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6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5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37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6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8"/>
              </p:custDataLst>
            </p:nvPr>
          </p:nvSpPr>
          <p:spPr>
            <a:xfrm>
              <a:off x="727242" y="1585515"/>
              <a:ext cx="37215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TYPE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77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4581809" y="1325255"/>
            <a:ext cx="478253" cy="211661"/>
            <a:chOff x="593892" y="1585515"/>
            <a:chExt cx="478253" cy="211661"/>
          </a:xfrm>
        </p:grpSpPr>
        <p:sp>
          <p:nvSpPr>
            <p:cNvPr id="78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3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9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34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80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5"/>
              </p:custDataLst>
            </p:nvPr>
          </p:nvSpPr>
          <p:spPr>
            <a:xfrm>
              <a:off x="727242" y="1585515"/>
              <a:ext cx="34490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TIER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2306230" y="1604122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MPH Filter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82" name="모서리가 둥근 직사각형 81"/>
          <p:cNvSpPr/>
          <p:nvPr/>
        </p:nvSpPr>
        <p:spPr bwMode="auto">
          <a:xfrm>
            <a:off x="2411408" y="1802811"/>
            <a:ext cx="5067484" cy="211535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grpSp>
        <p:nvGrpSpPr>
          <p:cNvPr id="83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5232975" y="1325300"/>
            <a:ext cx="718703" cy="211661"/>
            <a:chOff x="593892" y="1585515"/>
            <a:chExt cx="718703" cy="211661"/>
          </a:xfrm>
        </p:grpSpPr>
        <p:sp>
          <p:nvSpPr>
            <p:cNvPr id="84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0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85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31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86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2"/>
              </p:custDataLst>
            </p:nvPr>
          </p:nvSpPr>
          <p:spPr>
            <a:xfrm>
              <a:off x="727242" y="1585515"/>
              <a:ext cx="58535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OVERLAP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87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6102436" y="1325255"/>
            <a:ext cx="584051" cy="211661"/>
            <a:chOff x="593892" y="1585515"/>
            <a:chExt cx="584051" cy="211661"/>
          </a:xfrm>
        </p:grpSpPr>
        <p:sp>
          <p:nvSpPr>
            <p:cNvPr id="88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27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89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28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90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29"/>
              </p:custDataLst>
            </p:nvPr>
          </p:nvSpPr>
          <p:spPr>
            <a:xfrm>
              <a:off x="727242" y="1585515"/>
              <a:ext cx="450701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FLOAT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91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2546697" y="1802685"/>
            <a:ext cx="542373" cy="211661"/>
            <a:chOff x="593892" y="1585515"/>
            <a:chExt cx="542373" cy="211661"/>
          </a:xfrm>
        </p:grpSpPr>
        <p:sp>
          <p:nvSpPr>
            <p:cNvPr id="92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24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93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25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94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26"/>
              </p:custDataLst>
            </p:nvPr>
          </p:nvSpPr>
          <p:spPr>
            <a:xfrm>
              <a:off x="727242" y="1585515"/>
              <a:ext cx="40902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OVER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99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3218336" y="1802685"/>
            <a:ext cx="620919" cy="211661"/>
            <a:chOff x="593892" y="1585515"/>
            <a:chExt cx="620919" cy="211661"/>
          </a:xfrm>
        </p:grpSpPr>
        <p:sp>
          <p:nvSpPr>
            <p:cNvPr id="100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21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01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22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02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23"/>
              </p:custDataLst>
            </p:nvPr>
          </p:nvSpPr>
          <p:spPr>
            <a:xfrm>
              <a:off x="727242" y="1585515"/>
              <a:ext cx="487569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UNDER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103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5"/>
            </p:custDataLst>
          </p:nvPr>
        </p:nvGrpSpPr>
        <p:grpSpPr>
          <a:xfrm>
            <a:off x="3960890" y="1802685"/>
            <a:ext cx="548785" cy="211661"/>
            <a:chOff x="593892" y="1585515"/>
            <a:chExt cx="548785" cy="211661"/>
          </a:xfrm>
        </p:grpSpPr>
        <p:sp>
          <p:nvSpPr>
            <p:cNvPr id="104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8"/>
              </p:custDataLst>
            </p:nvPr>
          </p:nvSpPr>
          <p:spPr>
            <a:xfrm>
              <a:off x="593892" y="1624671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05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19"/>
              </p:custDataLst>
            </p:nvPr>
          </p:nvSpPr>
          <p:spPr>
            <a:xfrm>
              <a:off x="631198" y="1661977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106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20"/>
              </p:custDataLst>
            </p:nvPr>
          </p:nvSpPr>
          <p:spPr>
            <a:xfrm>
              <a:off x="727242" y="1585515"/>
              <a:ext cx="415435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BOTH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07" name="직사각형 106"/>
          <p:cNvSpPr/>
          <p:nvPr/>
        </p:nvSpPr>
        <p:spPr bwMode="auto">
          <a:xfrm>
            <a:off x="2380345" y="1773517"/>
            <a:ext cx="5136000" cy="270121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기능</a:t>
            </a:r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&amp;UI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확인 필요</a:t>
            </a:r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2306230" y="2074864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>
                <a:latin typeface="+mn-ea"/>
              </a:rPr>
              <a:t>Equipment </a:t>
            </a:r>
            <a:r>
              <a:rPr lang="en-US" altLang="ko-KR" sz="800" b="1" smtClean="0">
                <a:latin typeface="+mn-ea"/>
              </a:rPr>
              <a:t>Filter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109" name="모서리가 둥근 직사각형 108"/>
          <p:cNvSpPr/>
          <p:nvPr/>
        </p:nvSpPr>
        <p:spPr bwMode="auto">
          <a:xfrm>
            <a:off x="2411408" y="2273553"/>
            <a:ext cx="5067484" cy="211535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sp>
        <p:nvSpPr>
          <p:cNvPr id="176" name="Box"/>
          <p:cNvSpPr>
            <a:spLocks noChangeAspect="1" noChangeArrowheads="1"/>
          </p:cNvSpPr>
          <p:nvPr/>
        </p:nvSpPr>
        <p:spPr bwMode="auto">
          <a:xfrm>
            <a:off x="6766406" y="2118292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5" name="Text"/>
          <p:cNvSpPr txBox="1"/>
          <p:nvPr/>
        </p:nvSpPr>
        <p:spPr>
          <a:xfrm>
            <a:off x="6960110" y="2113240"/>
            <a:ext cx="450444" cy="138692"/>
          </a:xfrm>
          <a:prstGeom prst="rect">
            <a:avLst/>
          </a:prstGeom>
          <a:noFill/>
        </p:spPr>
        <p:txBody>
          <a:bodyPr wrap="none" lIns="0" tIns="0" rIns="0" bIns="0" rtlCol="0" anchor="ctr" anchorCtr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25000"/>
              </a:lnSpc>
              <a:spcAft>
                <a:spcPts val="500"/>
              </a:spcAft>
            </a:pPr>
            <a:r>
              <a:rPr lang="en-US" sz="800" b="1" noProof="1" smtClean="0">
                <a:latin typeface="Segoe UI" panose="020B0502040204020203" pitchFamily="34" charset="0"/>
                <a:cs typeface="Segoe UI" panose="020B0502040204020203" pitchFamily="34" charset="0"/>
              </a:rPr>
              <a:t>Filter Use</a:t>
            </a:r>
          </a:p>
        </p:txBody>
      </p:sp>
      <p:grpSp>
        <p:nvGrpSpPr>
          <p:cNvPr id="178" name="Checkbox"/>
          <p:cNvGrpSpPr/>
          <p:nvPr/>
        </p:nvGrpSpPr>
        <p:grpSpPr>
          <a:xfrm>
            <a:off x="3382712" y="2309974"/>
            <a:ext cx="304312" cy="138692"/>
            <a:chOff x="863600" y="1301463"/>
            <a:chExt cx="304312" cy="138692"/>
          </a:xfrm>
        </p:grpSpPr>
        <p:sp>
          <p:nvSpPr>
            <p:cNvPr id="179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0" name="Text"/>
            <p:cNvSpPr txBox="1"/>
            <p:nvPr/>
          </p:nvSpPr>
          <p:spPr>
            <a:xfrm>
              <a:off x="1057304" y="1301463"/>
              <a:ext cx="110608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YT</a:t>
              </a:r>
            </a:p>
          </p:txBody>
        </p:sp>
      </p:grpSp>
      <p:grpSp>
        <p:nvGrpSpPr>
          <p:cNvPr id="181" name="Checkbox"/>
          <p:cNvGrpSpPr/>
          <p:nvPr/>
        </p:nvGrpSpPr>
        <p:grpSpPr>
          <a:xfrm>
            <a:off x="3889273" y="2309974"/>
            <a:ext cx="334768" cy="138692"/>
            <a:chOff x="863600" y="1301463"/>
            <a:chExt cx="334768" cy="138692"/>
          </a:xfrm>
        </p:grpSpPr>
        <p:sp>
          <p:nvSpPr>
            <p:cNvPr id="182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83" name="Text"/>
            <p:cNvSpPr txBox="1"/>
            <p:nvPr/>
          </p:nvSpPr>
          <p:spPr>
            <a:xfrm>
              <a:off x="1057304" y="1301463"/>
              <a:ext cx="141064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QC</a:t>
              </a:r>
            </a:p>
          </p:txBody>
        </p:sp>
      </p:grpSp>
      <p:grpSp>
        <p:nvGrpSpPr>
          <p:cNvPr id="192" name="Checkbox"/>
          <p:cNvGrpSpPr/>
          <p:nvPr/>
        </p:nvGrpSpPr>
        <p:grpSpPr>
          <a:xfrm>
            <a:off x="4480806" y="2309974"/>
            <a:ext cx="312326" cy="138692"/>
            <a:chOff x="863600" y="1301463"/>
            <a:chExt cx="312326" cy="138692"/>
          </a:xfrm>
        </p:grpSpPr>
        <p:sp>
          <p:nvSpPr>
            <p:cNvPr id="193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4" name="Text"/>
            <p:cNvSpPr txBox="1"/>
            <p:nvPr/>
          </p:nvSpPr>
          <p:spPr>
            <a:xfrm>
              <a:off x="1057304" y="1301463"/>
              <a:ext cx="118622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TC</a:t>
              </a:r>
            </a:p>
          </p:txBody>
        </p:sp>
      </p:grpSp>
      <p:grpSp>
        <p:nvGrpSpPr>
          <p:cNvPr id="195" name="Checkbox"/>
          <p:cNvGrpSpPr/>
          <p:nvPr/>
        </p:nvGrpSpPr>
        <p:grpSpPr>
          <a:xfrm>
            <a:off x="5011283" y="2309974"/>
            <a:ext cx="317136" cy="138692"/>
            <a:chOff x="863600" y="1301463"/>
            <a:chExt cx="317136" cy="138692"/>
          </a:xfrm>
        </p:grpSpPr>
        <p:sp>
          <p:nvSpPr>
            <p:cNvPr id="196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97" name="Text"/>
            <p:cNvSpPr txBox="1"/>
            <p:nvPr/>
          </p:nvSpPr>
          <p:spPr>
            <a:xfrm>
              <a:off x="1057304" y="1301463"/>
              <a:ext cx="123432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EH</a:t>
              </a:r>
            </a:p>
          </p:txBody>
        </p:sp>
      </p:grpSp>
      <p:grpSp>
        <p:nvGrpSpPr>
          <p:cNvPr id="202" name="Checkbox"/>
          <p:cNvGrpSpPr/>
          <p:nvPr/>
        </p:nvGrpSpPr>
        <p:grpSpPr>
          <a:xfrm>
            <a:off x="5606667" y="2309974"/>
            <a:ext cx="309120" cy="138692"/>
            <a:chOff x="863600" y="1301463"/>
            <a:chExt cx="309120" cy="138692"/>
          </a:xfrm>
        </p:grpSpPr>
        <p:sp>
          <p:nvSpPr>
            <p:cNvPr id="203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4" name="Text"/>
            <p:cNvSpPr txBox="1"/>
            <p:nvPr/>
          </p:nvSpPr>
          <p:spPr>
            <a:xfrm>
              <a:off x="1057304" y="1301463"/>
              <a:ext cx="115416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RS</a:t>
              </a:r>
            </a:p>
          </p:txBody>
        </p:sp>
      </p:grpSp>
      <p:grpSp>
        <p:nvGrpSpPr>
          <p:cNvPr id="205" name="Checkbox"/>
          <p:cNvGrpSpPr/>
          <p:nvPr/>
        </p:nvGrpSpPr>
        <p:grpSpPr>
          <a:xfrm>
            <a:off x="6173510" y="2309974"/>
            <a:ext cx="386064" cy="138692"/>
            <a:chOff x="863600" y="1301463"/>
            <a:chExt cx="386064" cy="138692"/>
          </a:xfrm>
        </p:grpSpPr>
        <p:sp>
          <p:nvSpPr>
            <p:cNvPr id="206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07" name="Text"/>
            <p:cNvSpPr txBox="1"/>
            <p:nvPr/>
          </p:nvSpPr>
          <p:spPr>
            <a:xfrm>
              <a:off x="1057304" y="1301463"/>
              <a:ext cx="192360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OTR</a:t>
              </a:r>
            </a:p>
          </p:txBody>
        </p:sp>
      </p:grpSp>
      <p:graphicFrame>
        <p:nvGraphicFramePr>
          <p:cNvPr id="208" name="표 20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55175551"/>
              </p:ext>
            </p:extLst>
          </p:nvPr>
        </p:nvGraphicFramePr>
        <p:xfrm>
          <a:off x="2426657" y="2567375"/>
          <a:ext cx="502043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955814"/>
                <a:gridCol w="882032"/>
                <a:gridCol w="3182584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Equipment Type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==========================[</a:t>
                      </a:r>
                      <a:r>
                        <a:rPr lang="ko-KR" altLang="en-US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리스트갯수 검색결과 그대로 반영</a:t>
                      </a:r>
                      <a:r>
                        <a:rPr lang="en-US" altLang="ko-KR" sz="700" smtClean="0">
                          <a:solidFill>
                            <a:srgbClr val="0070C0"/>
                          </a:solidFill>
                          <a:latin typeface="+mn-ea"/>
                          <a:ea typeface="+mn-ea"/>
                        </a:rPr>
                        <a:t>]========================</a:t>
                      </a:r>
                      <a:endParaRPr lang="ko-KR" altLang="en-US" sz="700" smtClean="0">
                        <a:solidFill>
                          <a:srgbClr val="0070C0"/>
                        </a:solidFill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1" name="TextBox 210"/>
          <p:cNvSpPr txBox="1"/>
          <p:nvPr/>
        </p:nvSpPr>
        <p:spPr>
          <a:xfrm>
            <a:off x="2306230" y="3428670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Gang Filter</a:t>
            </a:r>
            <a:endParaRPr lang="ko-KR" altLang="en-US" sz="800" b="1" dirty="0" smtClean="0">
              <a:latin typeface="+mn-ea"/>
            </a:endParaRPr>
          </a:p>
        </p:txBody>
      </p:sp>
      <p:grpSp>
        <p:nvGrpSpPr>
          <p:cNvPr id="212" name="Checkbox"/>
          <p:cNvGrpSpPr/>
          <p:nvPr/>
        </p:nvGrpSpPr>
        <p:grpSpPr>
          <a:xfrm>
            <a:off x="6755783" y="3456881"/>
            <a:ext cx="644148" cy="138692"/>
            <a:chOff x="863600" y="1301463"/>
            <a:chExt cx="644148" cy="138692"/>
          </a:xfrm>
        </p:grpSpPr>
        <p:sp>
          <p:nvSpPr>
            <p:cNvPr id="213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14" name="Text"/>
            <p:cNvSpPr txBox="1"/>
            <p:nvPr/>
          </p:nvSpPr>
          <p:spPr>
            <a:xfrm>
              <a:off x="1057304" y="1301463"/>
              <a:ext cx="450444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b="1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Filter Use</a:t>
              </a:r>
            </a:p>
          </p:txBody>
        </p:sp>
      </p:grpSp>
      <p:graphicFrame>
        <p:nvGraphicFramePr>
          <p:cNvPr id="215" name="표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17124657"/>
              </p:ext>
            </p:extLst>
          </p:nvPr>
        </p:nvGraphicFramePr>
        <p:xfrm>
          <a:off x="2426657" y="3660749"/>
          <a:ext cx="5020430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7924"/>
                <a:gridCol w="849663"/>
                <a:gridCol w="1464659"/>
                <a:gridCol w="2268184"/>
              </a:tblGrid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Gang 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Remark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POOL3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POOL2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33342"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POOL1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 marL="0" marR="0"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16" name="직사각형 215"/>
          <p:cNvSpPr/>
          <p:nvPr/>
        </p:nvSpPr>
        <p:spPr bwMode="auto">
          <a:xfrm>
            <a:off x="2367168" y="2537262"/>
            <a:ext cx="5079919" cy="851257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기능</a:t>
            </a:r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&amp;UI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확인 필요</a:t>
            </a:r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7" name="Box"/>
          <p:cNvSpPr>
            <a:spLocks noChangeAspect="1" noChangeArrowheads="1"/>
          </p:cNvSpPr>
          <p:nvPr/>
        </p:nvSpPr>
        <p:spPr bwMode="auto">
          <a:xfrm>
            <a:off x="2561911" y="3701029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0" name="Box"/>
          <p:cNvSpPr>
            <a:spLocks noChangeAspect="1" noChangeArrowheads="1"/>
          </p:cNvSpPr>
          <p:nvPr/>
        </p:nvSpPr>
        <p:spPr bwMode="auto">
          <a:xfrm>
            <a:off x="2561911" y="3895238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1" name="Box"/>
          <p:cNvSpPr>
            <a:spLocks noChangeAspect="1" noChangeArrowheads="1"/>
          </p:cNvSpPr>
          <p:nvPr/>
        </p:nvSpPr>
        <p:spPr bwMode="auto">
          <a:xfrm>
            <a:off x="2561911" y="4089447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2" name="Box"/>
          <p:cNvSpPr>
            <a:spLocks noChangeAspect="1" noChangeArrowheads="1"/>
          </p:cNvSpPr>
          <p:nvPr/>
        </p:nvSpPr>
        <p:spPr bwMode="auto">
          <a:xfrm>
            <a:off x="2561911" y="4299840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23" name="직사각형 222"/>
          <p:cNvSpPr/>
          <p:nvPr/>
        </p:nvSpPr>
        <p:spPr bwMode="auto">
          <a:xfrm>
            <a:off x="3695827" y="3615925"/>
            <a:ext cx="3783066" cy="851257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Remark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기능 및 공란 삭제여부 확인 필요</a:t>
            </a:r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2306230" y="4515734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 smtClean="0">
                <a:latin typeface="+mn-ea"/>
              </a:rPr>
              <a:t>Vessel Filter</a:t>
            </a:r>
            <a:endParaRPr lang="ko-KR" altLang="en-US" sz="800" b="1" dirty="0" smtClean="0">
              <a:latin typeface="+mn-ea"/>
            </a:endParaRPr>
          </a:p>
        </p:txBody>
      </p:sp>
      <p:sp>
        <p:nvSpPr>
          <p:cNvPr id="225" name="모서리가 둥근 직사각형 224"/>
          <p:cNvSpPr/>
          <p:nvPr/>
        </p:nvSpPr>
        <p:spPr bwMode="auto">
          <a:xfrm>
            <a:off x="2411408" y="4731178"/>
            <a:ext cx="5067484" cy="423449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sp>
        <p:nvSpPr>
          <p:cNvPr id="229" name="Box"/>
          <p:cNvSpPr>
            <a:spLocks noChangeAspect="1" noChangeArrowheads="1"/>
          </p:cNvSpPr>
          <p:nvPr/>
        </p:nvSpPr>
        <p:spPr bwMode="auto">
          <a:xfrm>
            <a:off x="3358039" y="4772651"/>
            <a:ext cx="128588" cy="128588"/>
          </a:xfrm>
          <a:prstGeom prst="rect">
            <a:avLst/>
          </a:prstGeom>
          <a:solidFill>
            <a:srgbClr val="FFFFFF"/>
          </a:solidFill>
          <a:ln w="6350" cap="flat">
            <a:solidFill>
              <a:schemeClr val="tx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7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31" name="Checkbox"/>
          <p:cNvGrpSpPr/>
          <p:nvPr/>
        </p:nvGrpSpPr>
        <p:grpSpPr>
          <a:xfrm>
            <a:off x="3087623" y="4963564"/>
            <a:ext cx="334768" cy="138692"/>
            <a:chOff x="863600" y="1301463"/>
            <a:chExt cx="334768" cy="138692"/>
          </a:xfrm>
        </p:grpSpPr>
        <p:sp>
          <p:nvSpPr>
            <p:cNvPr id="232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3" name="Text"/>
            <p:cNvSpPr txBox="1"/>
            <p:nvPr/>
          </p:nvSpPr>
          <p:spPr>
            <a:xfrm>
              <a:off x="1057304" y="1301463"/>
              <a:ext cx="141064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QC</a:t>
              </a:r>
            </a:p>
          </p:txBody>
        </p:sp>
      </p:grpSp>
      <p:grpSp>
        <p:nvGrpSpPr>
          <p:cNvPr id="234" name="Checkbox"/>
          <p:cNvGrpSpPr/>
          <p:nvPr/>
        </p:nvGrpSpPr>
        <p:grpSpPr>
          <a:xfrm>
            <a:off x="3719616" y="4963564"/>
            <a:ext cx="312326" cy="138692"/>
            <a:chOff x="863600" y="1301463"/>
            <a:chExt cx="312326" cy="138692"/>
          </a:xfrm>
        </p:grpSpPr>
        <p:sp>
          <p:nvSpPr>
            <p:cNvPr id="235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6" name="Text"/>
            <p:cNvSpPr txBox="1"/>
            <p:nvPr/>
          </p:nvSpPr>
          <p:spPr>
            <a:xfrm>
              <a:off x="1057304" y="1301463"/>
              <a:ext cx="118622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TC</a:t>
              </a:r>
            </a:p>
          </p:txBody>
        </p:sp>
      </p:grpSp>
      <p:grpSp>
        <p:nvGrpSpPr>
          <p:cNvPr id="237" name="Checkbox"/>
          <p:cNvGrpSpPr/>
          <p:nvPr/>
        </p:nvGrpSpPr>
        <p:grpSpPr>
          <a:xfrm>
            <a:off x="4347197" y="4963564"/>
            <a:ext cx="317136" cy="138692"/>
            <a:chOff x="863600" y="1301463"/>
            <a:chExt cx="317136" cy="138692"/>
          </a:xfrm>
        </p:grpSpPr>
        <p:sp>
          <p:nvSpPr>
            <p:cNvPr id="238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39" name="Text"/>
            <p:cNvSpPr txBox="1"/>
            <p:nvPr/>
          </p:nvSpPr>
          <p:spPr>
            <a:xfrm>
              <a:off x="1057304" y="1301463"/>
              <a:ext cx="123432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EH</a:t>
              </a:r>
            </a:p>
          </p:txBody>
        </p:sp>
      </p:grpSp>
      <p:grpSp>
        <p:nvGrpSpPr>
          <p:cNvPr id="240" name="Checkbox"/>
          <p:cNvGrpSpPr/>
          <p:nvPr/>
        </p:nvGrpSpPr>
        <p:grpSpPr>
          <a:xfrm>
            <a:off x="4974949" y="4963564"/>
            <a:ext cx="309120" cy="138692"/>
            <a:chOff x="863600" y="1301463"/>
            <a:chExt cx="309120" cy="138692"/>
          </a:xfrm>
        </p:grpSpPr>
        <p:sp>
          <p:nvSpPr>
            <p:cNvPr id="241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3" name="Text"/>
            <p:cNvSpPr txBox="1"/>
            <p:nvPr/>
          </p:nvSpPr>
          <p:spPr>
            <a:xfrm>
              <a:off x="1057304" y="1301463"/>
              <a:ext cx="115416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RS</a:t>
              </a:r>
            </a:p>
          </p:txBody>
        </p:sp>
      </p:grpSp>
      <p:grpSp>
        <p:nvGrpSpPr>
          <p:cNvPr id="244" name="Checkbox"/>
          <p:cNvGrpSpPr/>
          <p:nvPr/>
        </p:nvGrpSpPr>
        <p:grpSpPr>
          <a:xfrm>
            <a:off x="5582252" y="4963564"/>
            <a:ext cx="386064" cy="138692"/>
            <a:chOff x="863600" y="1301463"/>
            <a:chExt cx="386064" cy="138692"/>
          </a:xfrm>
        </p:grpSpPr>
        <p:sp>
          <p:nvSpPr>
            <p:cNvPr id="245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6" name="Text"/>
            <p:cNvSpPr txBox="1"/>
            <p:nvPr/>
          </p:nvSpPr>
          <p:spPr>
            <a:xfrm>
              <a:off x="1057304" y="1301463"/>
              <a:ext cx="192360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OTR</a:t>
              </a:r>
            </a:p>
          </p:txBody>
        </p:sp>
      </p:grpSp>
      <p:grpSp>
        <p:nvGrpSpPr>
          <p:cNvPr id="247" name="Checkbox"/>
          <p:cNvGrpSpPr/>
          <p:nvPr/>
        </p:nvGrpSpPr>
        <p:grpSpPr>
          <a:xfrm>
            <a:off x="6755783" y="4561821"/>
            <a:ext cx="644148" cy="138692"/>
            <a:chOff x="863600" y="1301463"/>
            <a:chExt cx="644148" cy="138692"/>
          </a:xfrm>
        </p:grpSpPr>
        <p:sp>
          <p:nvSpPr>
            <p:cNvPr id="248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49" name="Text"/>
            <p:cNvSpPr txBox="1"/>
            <p:nvPr/>
          </p:nvSpPr>
          <p:spPr>
            <a:xfrm>
              <a:off x="1057304" y="1301463"/>
              <a:ext cx="450444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b="1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Filter Use</a:t>
              </a:r>
            </a:p>
          </p:txBody>
        </p:sp>
      </p:grpSp>
      <p:grpSp>
        <p:nvGrpSpPr>
          <p:cNvPr id="257" name="Drop-Down Box" descr="&lt;SmartSettings&gt;&lt;SmartResize enabled=&quot;True&quot; minWidth=&quot;18&quot; minHeight=&quot;7&quot; /&gt;&lt;/SmartSettings&gt;"/>
          <p:cNvGrpSpPr/>
          <p:nvPr>
            <p:custDataLst>
              <p:tags r:id="rId16"/>
            </p:custDataLst>
          </p:nvPr>
        </p:nvGrpSpPr>
        <p:grpSpPr>
          <a:xfrm>
            <a:off x="2477456" y="4762291"/>
            <a:ext cx="1044000" cy="144000"/>
            <a:chOff x="595686" y="1252904"/>
            <a:chExt cx="1368150" cy="257769"/>
          </a:xfrm>
          <a:solidFill>
            <a:srgbClr val="FFFFFF"/>
          </a:solidFill>
        </p:grpSpPr>
        <p:sp>
          <p:nvSpPr>
            <p:cNvPr id="258" name="Text Box"/>
            <p:cNvSpPr/>
            <p:nvPr/>
          </p:nvSpPr>
          <p:spPr>
            <a:xfrm>
              <a:off x="595686" y="1252904"/>
              <a:ext cx="1368150" cy="257769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50800" rIns="256032" bIns="5080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ko-KR" sz="700" smtClean="0">
                  <a:solidFill>
                    <a:schemeClr val="tx1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Vessel Name</a:t>
              </a:r>
              <a:endParaRPr lang="en-US" altLang="ko-KR" sz="700" dirty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59" name="Arrow Dow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1848835" y="1363700"/>
              <a:ext cx="64008" cy="36177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260" name="Checkbox"/>
          <p:cNvGrpSpPr/>
          <p:nvPr/>
        </p:nvGrpSpPr>
        <p:grpSpPr>
          <a:xfrm>
            <a:off x="2485032" y="4966989"/>
            <a:ext cx="304312" cy="138692"/>
            <a:chOff x="863600" y="1301463"/>
            <a:chExt cx="304312" cy="138692"/>
          </a:xfrm>
        </p:grpSpPr>
        <p:sp>
          <p:nvSpPr>
            <p:cNvPr id="261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2" name="Text"/>
            <p:cNvSpPr txBox="1"/>
            <p:nvPr/>
          </p:nvSpPr>
          <p:spPr>
            <a:xfrm>
              <a:off x="1057304" y="1301463"/>
              <a:ext cx="110608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YT</a:t>
              </a:r>
            </a:p>
          </p:txBody>
        </p:sp>
      </p:grpSp>
      <p:grpSp>
        <p:nvGrpSpPr>
          <p:cNvPr id="267" name="Checkbox"/>
          <p:cNvGrpSpPr/>
          <p:nvPr/>
        </p:nvGrpSpPr>
        <p:grpSpPr>
          <a:xfrm>
            <a:off x="2551327" y="2309974"/>
            <a:ext cx="642545" cy="138692"/>
            <a:chOff x="863600" y="1301463"/>
            <a:chExt cx="642545" cy="138692"/>
          </a:xfrm>
        </p:grpSpPr>
        <p:sp>
          <p:nvSpPr>
            <p:cNvPr id="268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69" name="Text"/>
            <p:cNvSpPr txBox="1"/>
            <p:nvPr/>
          </p:nvSpPr>
          <p:spPr>
            <a:xfrm>
              <a:off x="1057304" y="1301463"/>
              <a:ext cx="448841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b="1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All Check</a:t>
              </a:r>
            </a:p>
          </p:txBody>
        </p:sp>
      </p:grpSp>
      <p:grpSp>
        <p:nvGrpSpPr>
          <p:cNvPr id="270" name="Checkbox"/>
          <p:cNvGrpSpPr/>
          <p:nvPr/>
        </p:nvGrpSpPr>
        <p:grpSpPr>
          <a:xfrm>
            <a:off x="3707071" y="4767599"/>
            <a:ext cx="642545" cy="138692"/>
            <a:chOff x="863600" y="1301463"/>
            <a:chExt cx="642545" cy="138692"/>
          </a:xfrm>
        </p:grpSpPr>
        <p:sp>
          <p:nvSpPr>
            <p:cNvPr id="271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2" name="Text"/>
            <p:cNvSpPr txBox="1"/>
            <p:nvPr/>
          </p:nvSpPr>
          <p:spPr>
            <a:xfrm>
              <a:off x="1057304" y="1301463"/>
              <a:ext cx="448841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b="1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All Check</a:t>
              </a:r>
            </a:p>
          </p:txBody>
        </p:sp>
      </p:grpSp>
      <p:grpSp>
        <p:nvGrpSpPr>
          <p:cNvPr id="273" name="Checkbox"/>
          <p:cNvGrpSpPr/>
          <p:nvPr/>
        </p:nvGrpSpPr>
        <p:grpSpPr>
          <a:xfrm>
            <a:off x="6149450" y="4963564"/>
            <a:ext cx="636133" cy="138692"/>
            <a:chOff x="863600" y="1301463"/>
            <a:chExt cx="636133" cy="138692"/>
          </a:xfrm>
        </p:grpSpPr>
        <p:sp>
          <p:nvSpPr>
            <p:cNvPr id="274" name="Box"/>
            <p:cNvSpPr>
              <a:spLocks noChangeAspect="1" noChangeArrowheads="1"/>
            </p:cNvSpPr>
            <p:nvPr/>
          </p:nvSpPr>
          <p:spPr bwMode="auto">
            <a:xfrm>
              <a:off x="863600" y="1306515"/>
              <a:ext cx="128588" cy="128588"/>
            </a:xfrm>
            <a:prstGeom prst="rect">
              <a:avLst/>
            </a:prstGeom>
            <a:solidFill>
              <a:srgbClr val="FFFFFF"/>
            </a:solidFill>
            <a:ln w="6350" cap="flat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70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275" name="Text"/>
            <p:cNvSpPr txBox="1"/>
            <p:nvPr/>
          </p:nvSpPr>
          <p:spPr>
            <a:xfrm>
              <a:off x="1057304" y="1301463"/>
              <a:ext cx="442429" cy="138692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sz="800" noProof="1" smtClean="0">
                  <a:latin typeface="Segoe UI" panose="020B0502040204020203" pitchFamily="34" charset="0"/>
                  <a:cs typeface="Segoe UI" panose="020B0502040204020203" pitchFamily="34" charset="0"/>
                </a:rPr>
                <a:t>Container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153012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Setting&gt;Setup Configuration&gt;General Configuration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02697226"/>
              </p:ext>
            </p:extLst>
          </p:nvPr>
        </p:nvGraphicFramePr>
        <p:xfrm>
          <a:off x="7709484" y="849870"/>
          <a:ext cx="2130802" cy="6055636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VT1.0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유지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정확한 기능 확인 필요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(VT1.0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매뉴얼 설명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X)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각 숫자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값은 최적화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모든 라디오버튼 디폴트값은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True(Connection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만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False)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Speed Limit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 제한값 설정 시 해당 수치 초과된 경우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속도 텍스트 빨간색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OTR Min/Max (500~1000)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기능 확인 필요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Visible – ITV Text(2D)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2D</a:t>
                      </a:r>
                      <a:r>
                        <a:rPr lang="ko-KR" altLang="en-US" sz="800" b="0" smtClean="0">
                          <a:latin typeface="+mn-ea"/>
                          <a:ea typeface="+mn-ea"/>
                        </a:rPr>
                        <a:t>모드에 </a:t>
                      </a: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ITV Text</a:t>
                      </a:r>
                      <a:r>
                        <a:rPr lang="ko-KR" altLang="en-US" sz="800" b="0" smtClean="0">
                          <a:latin typeface="+mn-ea"/>
                          <a:ea typeface="+mn-ea"/>
                        </a:rPr>
                        <a:t>정보 </a:t>
                      </a: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On/Off</a:t>
                      </a:r>
                      <a:r>
                        <a:rPr lang="en-US" altLang="ko-KR" sz="800" b="0" baseline="0" smtClean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latin typeface="+mn-ea"/>
                          <a:ea typeface="+mn-ea"/>
                        </a:rPr>
                        <a:t>기능</a:t>
                      </a:r>
                      <a:endParaRPr lang="en-US" altLang="ko-KR" sz="800" b="0" baseline="0" smtClean="0"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공통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)True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, False-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+mn-ea"/>
                          <a:ea typeface="+mn-ea"/>
                        </a:rPr>
                        <a:t>비활성화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+mn-ea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Visible – ITV Text(3D)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3D</a:t>
                      </a:r>
                      <a:r>
                        <a:rPr lang="ko-KR" altLang="en-US" sz="800" b="0" smtClean="0">
                          <a:latin typeface="+mn-ea"/>
                          <a:ea typeface="+mn-ea"/>
                        </a:rPr>
                        <a:t>모드에 </a:t>
                      </a: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ITV Text</a:t>
                      </a:r>
                      <a:r>
                        <a:rPr lang="ko-KR" altLang="en-US" sz="800" b="0" smtClean="0">
                          <a:latin typeface="+mn-ea"/>
                          <a:ea typeface="+mn-ea"/>
                        </a:rPr>
                        <a:t>정보 </a:t>
                      </a:r>
                      <a:r>
                        <a:rPr lang="en-US" altLang="ko-KR" sz="800" b="0" smtClean="0">
                          <a:latin typeface="+mn-ea"/>
                          <a:ea typeface="+mn-ea"/>
                        </a:rPr>
                        <a:t>On/Off</a:t>
                      </a:r>
                      <a:r>
                        <a:rPr lang="en-US" altLang="ko-KR" sz="800" b="0" baseline="0" smtClean="0"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800" b="0" baseline="0" smtClean="0">
                          <a:latin typeface="+mn-ea"/>
                          <a:ea typeface="+mn-ea"/>
                        </a:rPr>
                        <a:t>기능</a:t>
                      </a:r>
                      <a:endParaRPr lang="en-US" altLang="ko-KR" sz="800" b="0" baseline="0" smtClean="0">
                        <a:latin typeface="+mn-ea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Visible ITV 2D Option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: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Speed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Speed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MPH : 2D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MPH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Icon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Icon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Font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Size : 2D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텍스트크기 숫자 입력 또는 ▲▼버튼 각각 클릭 시 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만큼 증가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/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감소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기능 공통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1~20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범위내 설정 가능</a:t>
                      </a:r>
                      <a:endParaRPr lang="en-US" altLang="ko-KR" sz="80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indent="-54000" algn="l" defTabSz="914400" rtl="0" eaLnBrk="1" fontAlgn="auto" latinLnBrk="1" hangingPunct="1">
                        <a:lnSpc>
                          <a:spcPts val="9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</a:rPr>
                        <a:t>Visible ITV 3D Option</a:t>
                      </a:r>
                      <a:endParaRPr lang="ko-KR" altLang="en-US" sz="800" b="1" smtClean="0">
                        <a:latin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: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3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ID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Speed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2D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Speed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MPH : 3D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MPH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Icon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: 3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Icon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노출여부 설정 기능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Font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Size : 3D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모드에 텍스트크기</a:t>
                      </a:r>
                      <a:r>
                        <a:rPr lang="en-US" altLang="ko-KR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설정</a:t>
                      </a:r>
                      <a:endParaRPr lang="ko-KR" altLang="en-US" sz="800" baseline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ITV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Log Create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Log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파일 생성여부 설정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ITV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Log Auto Clear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ITV Log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파일 자동 삭제 여부 설정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</a:tbl>
          </a:graphicData>
        </a:graphic>
      </p:graphicFrame>
      <p:grpSp>
        <p:nvGrpSpPr>
          <p:cNvPr id="5" name="그룹 4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6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12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" name="곱셈 기호 6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8" name="액자 7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9" name="액자 8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0" name="뺄셈 기호 9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+mn-ea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" name="직사각형 13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endParaRPr lang="en-US" altLang="ko-KR" sz="1600" b="1" smtClean="0">
              <a:solidFill>
                <a:schemeClr val="tx1"/>
              </a:solidFill>
              <a:latin typeface="+mn-ea"/>
              <a:cs typeface="Calibri" pitchFamily="34" charset="0"/>
            </a:endParaRPr>
          </a:p>
          <a:p>
            <a:pPr algn="ctr"/>
            <a:endParaRPr lang="en-US" altLang="ko-KR" sz="1600" b="1">
              <a:solidFill>
                <a:schemeClr val="tx1"/>
              </a:solidFill>
              <a:latin typeface="+mn-ea"/>
              <a:cs typeface="Calibri" pitchFamily="34" charset="0"/>
            </a:endParaRPr>
          </a:p>
          <a:p>
            <a:pPr algn="ctr"/>
            <a:endParaRPr lang="en-US" altLang="ko-KR" sz="1600" b="1" smtClean="0">
              <a:solidFill>
                <a:schemeClr val="tx1"/>
              </a:solidFill>
              <a:latin typeface="+mn-ea"/>
              <a:cs typeface="Calibri" pitchFamily="34" charset="0"/>
            </a:endParaRPr>
          </a:p>
          <a:p>
            <a:pPr algn="ctr"/>
            <a:endParaRPr lang="en-US" altLang="ko-KR" sz="1600" b="1">
              <a:solidFill>
                <a:schemeClr val="tx1"/>
              </a:solidFill>
              <a:latin typeface="+mn-ea"/>
              <a:cs typeface="Calibri" pitchFamily="34" charset="0"/>
            </a:endParaRPr>
          </a:p>
          <a:p>
            <a:pPr algn="ctr"/>
            <a:endParaRPr lang="en-US" altLang="ko-KR" sz="1600" b="1" smtClean="0">
              <a:solidFill>
                <a:schemeClr val="tx1"/>
              </a:solidFill>
              <a:latin typeface="+mn-ea"/>
              <a:cs typeface="Calibri" pitchFamily="34" charset="0"/>
            </a:endParaRPr>
          </a:p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+mn-ea"/>
                <a:cs typeface="Calibri" pitchFamily="34" charset="0"/>
              </a:rPr>
              <a:t>Monitoring View Area</a:t>
            </a:r>
          </a:p>
        </p:txBody>
      </p:sp>
      <p:cxnSp>
        <p:nvCxnSpPr>
          <p:cNvPr id="15" name="직선 연결선 14"/>
          <p:cNvCxnSpPr>
            <a:stCxn id="14" idx="0"/>
            <a:endCxn id="14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14" idx="1"/>
            <a:endCxn id="14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70624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8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+mn-ea"/>
                <a:cs typeface="Segoe UI" panose="020B0502040204020203" pitchFamily="34" charset="0"/>
              </a:rPr>
              <a:t>Setup Configuration</a:t>
            </a:r>
            <a:endParaRPr lang="en-US" sz="900" b="1" dirty="0">
              <a:solidFill>
                <a:schemeClr val="bg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9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06230" y="886309"/>
            <a:ext cx="34957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 smtClean="0">
                <a:latin typeface="+mn-ea"/>
              </a:rPr>
              <a:t>◆ </a:t>
            </a:r>
            <a:r>
              <a:rPr lang="en-US" altLang="ko-KR" sz="900" b="1" smtClean="0">
                <a:latin typeface="+mn-ea"/>
              </a:rPr>
              <a:t>General Configuration</a:t>
            </a:r>
            <a:endParaRPr lang="ko-KR" altLang="en-US" sz="900" b="1" dirty="0" smtClean="0">
              <a:latin typeface="+mn-ea"/>
            </a:endParaRPr>
          </a:p>
        </p:txBody>
      </p:sp>
      <p:grpSp>
        <p:nvGrpSpPr>
          <p:cNvPr id="38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39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0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09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1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10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42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11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54" name="타원 53"/>
          <p:cNvSpPr/>
          <p:nvPr/>
        </p:nvSpPr>
        <p:spPr>
          <a:xfrm>
            <a:off x="2348851" y="12018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53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4852473" y="1612874"/>
            <a:ext cx="486267" cy="211661"/>
            <a:chOff x="593892" y="1585517"/>
            <a:chExt cx="486267" cy="211661"/>
          </a:xfrm>
        </p:grpSpPr>
        <p:sp>
          <p:nvSpPr>
            <p:cNvPr id="5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6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56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7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5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108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46" name="TextBox 145"/>
          <p:cNvSpPr txBox="1"/>
          <p:nvPr/>
        </p:nvSpPr>
        <p:spPr>
          <a:xfrm>
            <a:off x="2419518" y="1044225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▶ </a:t>
            </a:r>
            <a:r>
              <a:rPr lang="en-US" altLang="ko-KR" sz="800" b="1" smtClean="0">
                <a:latin typeface="+mn-ea"/>
              </a:rPr>
              <a:t>General Config</a:t>
            </a:r>
            <a:endParaRPr lang="ko-KR" altLang="en-US" sz="800" b="1" dirty="0" smtClean="0">
              <a:latin typeface="+mn-ea"/>
            </a:endParaRPr>
          </a:p>
        </p:txBody>
      </p:sp>
      <p:graphicFrame>
        <p:nvGraphicFramePr>
          <p:cNvPr id="2" name="표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4775096"/>
              </p:ext>
            </p:extLst>
          </p:nvPr>
        </p:nvGraphicFramePr>
        <p:xfrm>
          <a:off x="2525712" y="1227666"/>
          <a:ext cx="5079645" cy="7924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83745"/>
                <a:gridCol w="2795900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Speed Limit (km/h)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40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OTR Min/Max (500~1000)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smtClean="0">
                          <a:latin typeface="+mn-ea"/>
                          <a:ea typeface="+mn-ea"/>
                        </a:rPr>
                        <a:t>500</a:t>
                      </a:r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Visible – ITV Text(2D)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Visible – ITV Text(3D)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48" name="TextBox 147"/>
          <p:cNvSpPr txBox="1"/>
          <p:nvPr/>
        </p:nvSpPr>
        <p:spPr>
          <a:xfrm>
            <a:off x="2488046" y="2026283"/>
            <a:ext cx="349575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&gt; Visible ITV 2D Option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151" name="표 15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693096"/>
              </p:ext>
            </p:extLst>
          </p:nvPr>
        </p:nvGraphicFramePr>
        <p:xfrm>
          <a:off x="2606675" y="2202062"/>
          <a:ext cx="4998682" cy="990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9994"/>
                <a:gridCol w="2798688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Speed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MPH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Icon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Font Size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(1 ~ 20X)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직사각형 3"/>
          <p:cNvSpPr/>
          <p:nvPr/>
        </p:nvSpPr>
        <p:spPr>
          <a:xfrm>
            <a:off x="4847127" y="1252372"/>
            <a:ext cx="668301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53" name="직사각형 152"/>
          <p:cNvSpPr/>
          <p:nvPr/>
        </p:nvSpPr>
        <p:spPr>
          <a:xfrm>
            <a:off x="4847127" y="1449906"/>
            <a:ext cx="668301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endParaRPr kumimoji="0" lang="ko-KR" altLang="en-US" sz="700" b="1" i="0" u="none" strike="noStrike" kern="0" cap="none" spc="0" normalizeH="0" baseline="0" noProof="0" smtClean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60" name="직사각형 159"/>
          <p:cNvSpPr/>
          <p:nvPr/>
        </p:nvSpPr>
        <p:spPr>
          <a:xfrm>
            <a:off x="5558780" y="1250269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162" name="직사각형 161"/>
          <p:cNvSpPr/>
          <p:nvPr/>
        </p:nvSpPr>
        <p:spPr>
          <a:xfrm>
            <a:off x="5731927" y="1250269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163" name="직사각형 162"/>
          <p:cNvSpPr/>
          <p:nvPr/>
        </p:nvSpPr>
        <p:spPr>
          <a:xfrm>
            <a:off x="5558780" y="1449906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164" name="직사각형 163"/>
          <p:cNvSpPr/>
          <p:nvPr/>
        </p:nvSpPr>
        <p:spPr>
          <a:xfrm>
            <a:off x="5731927" y="1449906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165" name="TextBox 164"/>
          <p:cNvSpPr txBox="1"/>
          <p:nvPr/>
        </p:nvSpPr>
        <p:spPr>
          <a:xfrm>
            <a:off x="2488046" y="3223904"/>
            <a:ext cx="349575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latin typeface="+mn-ea"/>
              </a:rPr>
              <a:t>&gt; Visible ITV 3D Option</a:t>
            </a:r>
            <a:endParaRPr lang="ko-KR" altLang="en-US" sz="700" b="1" dirty="0" smtClean="0">
              <a:latin typeface="+mn-ea"/>
            </a:endParaRPr>
          </a:p>
        </p:txBody>
      </p:sp>
      <p:graphicFrame>
        <p:nvGraphicFramePr>
          <p:cNvPr id="166" name="표 1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865137"/>
              </p:ext>
            </p:extLst>
          </p:nvPr>
        </p:nvGraphicFramePr>
        <p:xfrm>
          <a:off x="2606675" y="3399683"/>
          <a:ext cx="4998682" cy="990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1902"/>
                <a:gridCol w="2806780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Speed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MPH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Icon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Font Size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(1 ~ 20X)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87" name="직사각형 186"/>
          <p:cNvSpPr/>
          <p:nvPr/>
        </p:nvSpPr>
        <p:spPr>
          <a:xfrm>
            <a:off x="4847128" y="3018010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10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188" name="직사각형 187"/>
          <p:cNvSpPr/>
          <p:nvPr/>
        </p:nvSpPr>
        <p:spPr>
          <a:xfrm>
            <a:off x="5570381" y="3015907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189" name="직사각형 188"/>
          <p:cNvSpPr/>
          <p:nvPr/>
        </p:nvSpPr>
        <p:spPr>
          <a:xfrm>
            <a:off x="5743528" y="3015907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228" name="직사각형 227"/>
          <p:cNvSpPr/>
          <p:nvPr/>
        </p:nvSpPr>
        <p:spPr>
          <a:xfrm>
            <a:off x="4847128" y="4215003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10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30" name="직사각형 229"/>
          <p:cNvSpPr/>
          <p:nvPr/>
        </p:nvSpPr>
        <p:spPr>
          <a:xfrm>
            <a:off x="5570381" y="4212900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250" name="직사각형 249"/>
          <p:cNvSpPr/>
          <p:nvPr/>
        </p:nvSpPr>
        <p:spPr>
          <a:xfrm>
            <a:off x="5743528" y="4212900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251" name="TextBox 250"/>
          <p:cNvSpPr txBox="1"/>
          <p:nvPr/>
        </p:nvSpPr>
        <p:spPr>
          <a:xfrm>
            <a:off x="2419518" y="4426696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▶ </a:t>
            </a:r>
            <a:r>
              <a:rPr lang="en-US" altLang="ko-KR" sz="800" b="1" smtClean="0">
                <a:latin typeface="+mn-ea"/>
              </a:rPr>
              <a:t>ITV Log</a:t>
            </a:r>
            <a:endParaRPr lang="ko-KR" altLang="en-US" sz="800" b="1" dirty="0" smtClean="0">
              <a:latin typeface="+mn-ea"/>
            </a:endParaRPr>
          </a:p>
        </p:txBody>
      </p:sp>
      <p:graphicFrame>
        <p:nvGraphicFramePr>
          <p:cNvPr id="252" name="표 2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37633954"/>
              </p:ext>
            </p:extLst>
          </p:nvPr>
        </p:nvGraphicFramePr>
        <p:xfrm>
          <a:off x="2606675" y="4615968"/>
          <a:ext cx="4998682" cy="990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1902"/>
                <a:gridCol w="2806780"/>
              </a:tblGrid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ITV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Log Create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ITV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Log Auto Clear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Data retention period (Day)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Data deletion cycle (Hour)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 File Size Limit (MB)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83" name="직사각형 282"/>
          <p:cNvSpPr/>
          <p:nvPr/>
        </p:nvSpPr>
        <p:spPr>
          <a:xfrm>
            <a:off x="4847128" y="5037381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7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4" name="직사각형 283"/>
          <p:cNvSpPr/>
          <p:nvPr/>
        </p:nvSpPr>
        <p:spPr>
          <a:xfrm>
            <a:off x="5570381" y="5035278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285" name="직사각형 284"/>
          <p:cNvSpPr/>
          <p:nvPr/>
        </p:nvSpPr>
        <p:spPr>
          <a:xfrm>
            <a:off x="5743528" y="5035278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286" name="직사각형 285"/>
          <p:cNvSpPr/>
          <p:nvPr/>
        </p:nvSpPr>
        <p:spPr>
          <a:xfrm>
            <a:off x="4847128" y="5239682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2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87" name="직사각형 286"/>
          <p:cNvSpPr/>
          <p:nvPr/>
        </p:nvSpPr>
        <p:spPr>
          <a:xfrm>
            <a:off x="5570381" y="5237579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288" name="직사각형 287"/>
          <p:cNvSpPr/>
          <p:nvPr/>
        </p:nvSpPr>
        <p:spPr>
          <a:xfrm>
            <a:off x="5743528" y="5237579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289" name="직사각형 288"/>
          <p:cNvSpPr/>
          <p:nvPr/>
        </p:nvSpPr>
        <p:spPr>
          <a:xfrm>
            <a:off x="4847128" y="5437255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20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290" name="직사각형 289"/>
          <p:cNvSpPr/>
          <p:nvPr/>
        </p:nvSpPr>
        <p:spPr>
          <a:xfrm>
            <a:off x="5570381" y="5435152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291" name="직사각형 290"/>
          <p:cNvSpPr/>
          <p:nvPr/>
        </p:nvSpPr>
        <p:spPr>
          <a:xfrm>
            <a:off x="5743528" y="5435152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292" name="TextBox 291"/>
          <p:cNvSpPr txBox="1"/>
          <p:nvPr/>
        </p:nvSpPr>
        <p:spPr>
          <a:xfrm>
            <a:off x="2419518" y="5626888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▶ </a:t>
            </a:r>
            <a:r>
              <a:rPr lang="en-US" altLang="ko-KR" sz="800" b="1" smtClean="0">
                <a:latin typeface="+mn-ea"/>
              </a:rPr>
              <a:t>Connection</a:t>
            </a:r>
            <a:endParaRPr lang="ko-KR" altLang="en-US" sz="800" b="1" dirty="0" smtClean="0">
              <a:latin typeface="+mn-ea"/>
            </a:endParaRPr>
          </a:p>
        </p:txBody>
      </p:sp>
      <p:graphicFrame>
        <p:nvGraphicFramePr>
          <p:cNvPr id="293" name="표 29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64189049"/>
              </p:ext>
            </p:extLst>
          </p:nvPr>
        </p:nvGraphicFramePr>
        <p:xfrm>
          <a:off x="2606675" y="5826148"/>
          <a:ext cx="4998682" cy="396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199994"/>
                <a:gridCol w="2798688"/>
              </a:tblGrid>
              <a:tr h="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GraphicDeviceError TimeOut</a:t>
                      </a:r>
                      <a:r>
                        <a:rPr lang="ko-KR" altLang="en-US" sz="700" b="1" baseline="0" smtClean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700" b="1" baseline="0" smtClean="0">
                          <a:latin typeface="+mn-ea"/>
                          <a:ea typeface="+mn-ea"/>
                        </a:rPr>
                        <a:t>On/Off</a:t>
                      </a:r>
                      <a:endParaRPr lang="ko-KR" altLang="en-US" sz="700" b="1" smtClean="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0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700" b="1" smtClean="0">
                          <a:latin typeface="+mn-ea"/>
                          <a:ea typeface="+mn-ea"/>
                        </a:rPr>
                        <a:t>GraphicDeviceError TimeOut (Minute)</a:t>
                      </a:r>
                      <a:endParaRPr lang="ko-KR" altLang="en-US" sz="700" b="1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700">
                        <a:latin typeface="+mn-ea"/>
                        <a:ea typeface="+mn-ea"/>
                      </a:endParaRPr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pSp>
        <p:nvGrpSpPr>
          <p:cNvPr id="294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5433018" y="1612874"/>
            <a:ext cx="510313" cy="211661"/>
            <a:chOff x="593892" y="1585517"/>
            <a:chExt cx="510313" cy="211661"/>
          </a:xfrm>
        </p:grpSpPr>
        <p:sp>
          <p:nvSpPr>
            <p:cNvPr id="29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3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96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104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9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105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29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7"/>
            </p:custDataLst>
          </p:nvPr>
        </p:nvGrpSpPr>
        <p:grpSpPr>
          <a:xfrm>
            <a:off x="4852473" y="1817747"/>
            <a:ext cx="486267" cy="211661"/>
            <a:chOff x="593892" y="1585517"/>
            <a:chExt cx="486267" cy="211661"/>
          </a:xfrm>
        </p:grpSpPr>
        <p:sp>
          <p:nvSpPr>
            <p:cNvPr id="29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0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0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1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102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0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8"/>
            </p:custDataLst>
          </p:nvPr>
        </p:nvGrpSpPr>
        <p:grpSpPr>
          <a:xfrm>
            <a:off x="5433018" y="1817747"/>
            <a:ext cx="510313" cy="211661"/>
            <a:chOff x="593892" y="1585517"/>
            <a:chExt cx="510313" cy="211661"/>
          </a:xfrm>
        </p:grpSpPr>
        <p:sp>
          <p:nvSpPr>
            <p:cNvPr id="30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97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4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98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5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99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06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9"/>
            </p:custDataLst>
          </p:nvPr>
        </p:nvGrpSpPr>
        <p:grpSpPr>
          <a:xfrm>
            <a:off x="4852473" y="2195895"/>
            <a:ext cx="486267" cy="211661"/>
            <a:chOff x="593892" y="1585517"/>
            <a:chExt cx="486267" cy="211661"/>
          </a:xfrm>
        </p:grpSpPr>
        <p:sp>
          <p:nvSpPr>
            <p:cNvPr id="307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94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8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95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09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96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10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0"/>
            </p:custDataLst>
          </p:nvPr>
        </p:nvGrpSpPr>
        <p:grpSpPr>
          <a:xfrm>
            <a:off x="5433018" y="2195895"/>
            <a:ext cx="510313" cy="211661"/>
            <a:chOff x="593892" y="1585517"/>
            <a:chExt cx="510313" cy="211661"/>
          </a:xfrm>
        </p:grpSpPr>
        <p:sp>
          <p:nvSpPr>
            <p:cNvPr id="311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91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12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92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13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93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14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1"/>
            </p:custDataLst>
          </p:nvPr>
        </p:nvGrpSpPr>
        <p:grpSpPr>
          <a:xfrm>
            <a:off x="4852473" y="2389909"/>
            <a:ext cx="486267" cy="211661"/>
            <a:chOff x="593892" y="1585517"/>
            <a:chExt cx="486267" cy="211661"/>
          </a:xfrm>
        </p:grpSpPr>
        <p:sp>
          <p:nvSpPr>
            <p:cNvPr id="31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8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16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9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1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90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1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2"/>
            </p:custDataLst>
          </p:nvPr>
        </p:nvGrpSpPr>
        <p:grpSpPr>
          <a:xfrm>
            <a:off x="5433018" y="2389909"/>
            <a:ext cx="510313" cy="211661"/>
            <a:chOff x="593892" y="1585517"/>
            <a:chExt cx="510313" cy="211661"/>
          </a:xfrm>
        </p:grpSpPr>
        <p:sp>
          <p:nvSpPr>
            <p:cNvPr id="31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5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0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86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87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2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3"/>
            </p:custDataLst>
          </p:nvPr>
        </p:nvGrpSpPr>
        <p:grpSpPr>
          <a:xfrm>
            <a:off x="4852473" y="2590553"/>
            <a:ext cx="486267" cy="211661"/>
            <a:chOff x="593892" y="1585517"/>
            <a:chExt cx="486267" cy="211661"/>
          </a:xfrm>
        </p:grpSpPr>
        <p:sp>
          <p:nvSpPr>
            <p:cNvPr id="32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2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4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3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5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84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26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4"/>
            </p:custDataLst>
          </p:nvPr>
        </p:nvGrpSpPr>
        <p:grpSpPr>
          <a:xfrm>
            <a:off x="5433018" y="2590553"/>
            <a:ext cx="510313" cy="211661"/>
            <a:chOff x="593892" y="1585517"/>
            <a:chExt cx="510313" cy="211661"/>
          </a:xfrm>
        </p:grpSpPr>
        <p:sp>
          <p:nvSpPr>
            <p:cNvPr id="327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9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8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80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29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81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30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5"/>
            </p:custDataLst>
          </p:nvPr>
        </p:nvGrpSpPr>
        <p:grpSpPr>
          <a:xfrm>
            <a:off x="4852473" y="2792660"/>
            <a:ext cx="486267" cy="211661"/>
            <a:chOff x="593892" y="1585517"/>
            <a:chExt cx="486267" cy="211661"/>
          </a:xfrm>
        </p:grpSpPr>
        <p:sp>
          <p:nvSpPr>
            <p:cNvPr id="331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6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32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7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33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78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34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6"/>
            </p:custDataLst>
          </p:nvPr>
        </p:nvGrpSpPr>
        <p:grpSpPr>
          <a:xfrm>
            <a:off x="5433018" y="2792660"/>
            <a:ext cx="510313" cy="211661"/>
            <a:chOff x="593892" y="1585517"/>
            <a:chExt cx="510313" cy="211661"/>
          </a:xfrm>
        </p:grpSpPr>
        <p:sp>
          <p:nvSpPr>
            <p:cNvPr id="33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3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36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74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3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75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3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7"/>
            </p:custDataLst>
          </p:nvPr>
        </p:nvGrpSpPr>
        <p:grpSpPr>
          <a:xfrm>
            <a:off x="4852473" y="3398772"/>
            <a:ext cx="486267" cy="211661"/>
            <a:chOff x="593892" y="1585517"/>
            <a:chExt cx="486267" cy="211661"/>
          </a:xfrm>
        </p:grpSpPr>
        <p:sp>
          <p:nvSpPr>
            <p:cNvPr id="33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0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0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1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72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4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8"/>
            </p:custDataLst>
          </p:nvPr>
        </p:nvGrpSpPr>
        <p:grpSpPr>
          <a:xfrm>
            <a:off x="5433018" y="3398772"/>
            <a:ext cx="510313" cy="211661"/>
            <a:chOff x="593892" y="1585517"/>
            <a:chExt cx="510313" cy="211661"/>
          </a:xfrm>
        </p:grpSpPr>
        <p:sp>
          <p:nvSpPr>
            <p:cNvPr id="34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67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4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68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5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69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46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19"/>
            </p:custDataLst>
          </p:nvPr>
        </p:nvGrpSpPr>
        <p:grpSpPr>
          <a:xfrm>
            <a:off x="4852473" y="3594284"/>
            <a:ext cx="486267" cy="211661"/>
            <a:chOff x="593892" y="1585517"/>
            <a:chExt cx="486267" cy="211661"/>
          </a:xfrm>
        </p:grpSpPr>
        <p:sp>
          <p:nvSpPr>
            <p:cNvPr id="347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64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8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65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49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66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50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0"/>
            </p:custDataLst>
          </p:nvPr>
        </p:nvGrpSpPr>
        <p:grpSpPr>
          <a:xfrm>
            <a:off x="5433018" y="3594284"/>
            <a:ext cx="510313" cy="211661"/>
            <a:chOff x="593892" y="1585517"/>
            <a:chExt cx="510313" cy="211661"/>
          </a:xfrm>
        </p:grpSpPr>
        <p:sp>
          <p:nvSpPr>
            <p:cNvPr id="351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61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2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62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3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63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54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1"/>
            </p:custDataLst>
          </p:nvPr>
        </p:nvGrpSpPr>
        <p:grpSpPr>
          <a:xfrm>
            <a:off x="4852473" y="3781669"/>
            <a:ext cx="486267" cy="211661"/>
            <a:chOff x="593892" y="1585517"/>
            <a:chExt cx="486267" cy="211661"/>
          </a:xfrm>
        </p:grpSpPr>
        <p:sp>
          <p:nvSpPr>
            <p:cNvPr id="35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58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6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59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5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60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5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2"/>
            </p:custDataLst>
          </p:nvPr>
        </p:nvGrpSpPr>
        <p:grpSpPr>
          <a:xfrm>
            <a:off x="5433018" y="3781669"/>
            <a:ext cx="510313" cy="211661"/>
            <a:chOff x="593892" y="1585517"/>
            <a:chExt cx="510313" cy="211661"/>
          </a:xfrm>
        </p:grpSpPr>
        <p:sp>
          <p:nvSpPr>
            <p:cNvPr id="35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55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0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56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57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6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3"/>
            </p:custDataLst>
          </p:nvPr>
        </p:nvGrpSpPr>
        <p:grpSpPr>
          <a:xfrm>
            <a:off x="4852473" y="3993246"/>
            <a:ext cx="486267" cy="211661"/>
            <a:chOff x="593892" y="1585517"/>
            <a:chExt cx="486267" cy="211661"/>
          </a:xfrm>
        </p:grpSpPr>
        <p:sp>
          <p:nvSpPr>
            <p:cNvPr id="36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52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4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53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5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54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66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4"/>
            </p:custDataLst>
          </p:nvPr>
        </p:nvGrpSpPr>
        <p:grpSpPr>
          <a:xfrm>
            <a:off x="5433018" y="3993246"/>
            <a:ext cx="510313" cy="211661"/>
            <a:chOff x="593892" y="1585517"/>
            <a:chExt cx="510313" cy="211661"/>
          </a:xfrm>
        </p:grpSpPr>
        <p:sp>
          <p:nvSpPr>
            <p:cNvPr id="367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9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8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50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9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51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70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5"/>
            </p:custDataLst>
          </p:nvPr>
        </p:nvGrpSpPr>
        <p:grpSpPr>
          <a:xfrm>
            <a:off x="4852473" y="4606965"/>
            <a:ext cx="486267" cy="211661"/>
            <a:chOff x="593892" y="1585517"/>
            <a:chExt cx="486267" cy="211661"/>
          </a:xfrm>
        </p:grpSpPr>
        <p:sp>
          <p:nvSpPr>
            <p:cNvPr id="371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6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2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7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3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48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74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6"/>
            </p:custDataLst>
          </p:nvPr>
        </p:nvGrpSpPr>
        <p:grpSpPr>
          <a:xfrm>
            <a:off x="5433018" y="4606965"/>
            <a:ext cx="510313" cy="211661"/>
            <a:chOff x="593892" y="1585517"/>
            <a:chExt cx="510313" cy="211661"/>
          </a:xfrm>
        </p:grpSpPr>
        <p:sp>
          <p:nvSpPr>
            <p:cNvPr id="375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3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6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44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77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45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78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7"/>
            </p:custDataLst>
          </p:nvPr>
        </p:nvGrpSpPr>
        <p:grpSpPr>
          <a:xfrm>
            <a:off x="4852473" y="4811838"/>
            <a:ext cx="486267" cy="211661"/>
            <a:chOff x="593892" y="1585517"/>
            <a:chExt cx="486267" cy="211661"/>
          </a:xfrm>
        </p:grpSpPr>
        <p:sp>
          <p:nvSpPr>
            <p:cNvPr id="379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0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0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41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1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42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82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8"/>
            </p:custDataLst>
          </p:nvPr>
        </p:nvGrpSpPr>
        <p:grpSpPr>
          <a:xfrm>
            <a:off x="5433018" y="4811838"/>
            <a:ext cx="510313" cy="211661"/>
            <a:chOff x="593892" y="1585517"/>
            <a:chExt cx="510313" cy="211661"/>
          </a:xfrm>
        </p:grpSpPr>
        <p:sp>
          <p:nvSpPr>
            <p:cNvPr id="38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7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4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38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5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9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86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29"/>
            </p:custDataLst>
          </p:nvPr>
        </p:nvGrpSpPr>
        <p:grpSpPr>
          <a:xfrm>
            <a:off x="4852473" y="5809964"/>
            <a:ext cx="486267" cy="211661"/>
            <a:chOff x="593892" y="1585517"/>
            <a:chExt cx="486267" cy="211661"/>
          </a:xfrm>
        </p:grpSpPr>
        <p:sp>
          <p:nvSpPr>
            <p:cNvPr id="387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4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8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35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89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6"/>
              </p:custDataLst>
            </p:nvPr>
          </p:nvSpPr>
          <p:spPr>
            <a:xfrm>
              <a:off x="727242" y="1585517"/>
              <a:ext cx="352917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True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90" name="Radio Button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U7n+fRtPjuZZ8uLfOa3SD9Ll+uyZPwsJEGjuszrupjl6aSqyvRsWbRbZz4Wz6p6kTadD0bp2fFqlVK3dxxAD0s8E0J/zPD6b+PFABk8QvetV9msqJ6s27Zavp5nq7xJ694nNJz8Ku213CK449c5eDCfyUfSl4dlBFM8xXm61etnfNZ4fXSADADCc/cuE7LIyuIHygZmis9p/PGXzk4wfU+qdzKP+OWzHuHHx7OZabf10YlM+EegZQykATTWhgQwNkb9tjch5qHhHLdtNp2nOXgqnQtTbehzkAlp1iKcu2WG9PsrKvr2bcelzdNPPtvQ/dj/Y3Csdd6u62Xa1us80vkvCT/6JV0o+vZ5Vjb+60E7I8GXVTFLBwa+VU1+mpg4bfLlLK9HQrPj+qJJ82GBizMQQ0izxn3dGzt4377yu4qquFli2vr6fQTiq9UMo27nedqA8eINf3g6wDwDGOPZICupcprHhAO82mGZgY+mWUvitXX6bpqzsKf5u9urG4z4eXVxAR6v66re+uhZVpSEZFulayE7kymVsQj9xx+N0MmtmNz71f1xlyb1cbNekIa6Pgo/NgaJlJ1MuE6H9NyMO0Du9qEYIREj2WeHR+nZ06JZVU02KT1W6hDIQDHGypnBWCsGLdMqv0aMJrcXw9nnPP7xCgIsA+Vfo6YST0yk5kUzFjzp36iOgl15VlcL19eW66s7mz39NDBn5qvP87ZJr+Y5zZlOnFA7m7brrCyv00leViSfxFeZEIq8hnfedNo+IlOKR0knroZvW28kzUXepr/Y6FdvjlRdHd6omm8z9OqcWLVDAjvMtGiMdfnaI1ZVcZvR3lr6lSYBOdNf+AvjjfE46o1/smgKEqD0s8/63v9JVefjL5rqTV28bkk+xgv8fhuziKd5jxHA/tzkaeHZoKpjY0ovs3Kdp7/H8Ft4bj3u9NE3AOhZxzPwn5stRY+plbvYlRB9mG/drGZOyjyrtz5UWTgPt2FBuTJKn7QTf3BRkNeSuuCxr/1tL0PC47tKEc0XVbjvM/7+d+BFBwuCEfGGzCOiF4XzPt5R2Of4zfVqs0TysNEKHPV5Xa1XJO8eBaghRdkAsYsv2CHCl1+1RYnAvH1BIapvNtD0I99F+Oj9JZDxUOt8gd/PKI6Hl+bh9bn9fEAE8IAaHoC4P+o/G5DCE50J/7nhfTxwZLbAwgUNaPeQfjz+zBulEJw+/uSTDXia5xb94RH7xtRL/c6+V3x/A/X8h43ONFu+IveLgnHj1AzENrHnRtqZ55ZjwmO5/T0Z/XjdygcbjVvskd7s+zd2G7RE1/zHl2RObjG75nkPiuCxMZjOknC9lesxRJbFlF2IIfkcet4TGTyBH8w43JJn/KfPfN3Q+DZPxDAOPbdsestm58USbu/tGr8HjXmyQ9K854R+kdU0J+VYQZxUiy85YyCSNZQ36T63IMMNTW74+lYEvAXhBofr1OJNY96A6cBXN/tjeDRyP/nyi28+eC9cEvEX7/wS+rNpsyUlltnF6gbVHM+PEMhAbW3dYZURd3LwxJ1APB8YSb3KOYaCB/i4ySmAqvPzzz7qRcsf3T2yA/q6LqGOIWwRoXNHuQ67FANzNMh+DujGVKVRfpHkA56NCRf98Uv+H+LDiDakGQAA&lt;/Code&gt;&lt;CodeSignature&gt;DEkFEvxu0ukDcb8nysJOyweK7rblhg0NOAswk9eh1PSgKQb356bBO03DLpJ5T6z51l5rOF3Wq+Mk0M5JzTyq+KvxSDKnysjJZ3A0PcJzB4x7rbH8xJlfgZMQvdKJ3HjXm+GMNt4WdZDca9tV3waSOrLuEfqXZPYt5XSfk9m6dZTlp1Ar34bDfpZfcAcqiwJqYxMaiffE/bgq8LTnIuCzAJTJVQFwGRJbQjfg5ze2u8owY+djp7kN25n46RwSbGfE5XoDqKGgysEMDOIwkvXiQbfwBhmQkKjRw6W+m6ZnZXw/5ycqTLPKznSEAPCR6qE9DqnXmEs1Cevmhf5/gYFxeQ==&lt;/CodeSignature&gt;&lt;/SmartOptions&gt;&lt;SmartResize enabled=&quot;True&quot; minWidth=&quot;10&quot; minHeight=&quot;10&quot; /&gt;&lt;/SmartSettings&gt;"/>
          <p:cNvGrpSpPr/>
          <p:nvPr>
            <p:custDataLst>
              <p:tags r:id="rId30"/>
            </p:custDataLst>
          </p:nvPr>
        </p:nvGrpSpPr>
        <p:grpSpPr>
          <a:xfrm>
            <a:off x="5433018" y="5809964"/>
            <a:ext cx="510313" cy="211661"/>
            <a:chOff x="593892" y="1585517"/>
            <a:chExt cx="510313" cy="211661"/>
          </a:xfrm>
        </p:grpSpPr>
        <p:sp>
          <p:nvSpPr>
            <p:cNvPr id="391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1"/>
              </p:custDataLst>
            </p:nvPr>
          </p:nvSpPr>
          <p:spPr>
            <a:xfrm>
              <a:off x="593892" y="1624672"/>
              <a:ext cx="133350" cy="13335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92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32"/>
              </p:custDataLst>
            </p:nvPr>
          </p:nvSpPr>
          <p:spPr>
            <a:xfrm>
              <a:off x="631198" y="1661978"/>
              <a:ext cx="58738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93" name="Label" descr="&lt;SmartSettings&gt;&lt;SmartResize anchorLeft=&quot;Absolute&quot; anchorTop=&quot;Absolute&quot; anchorRight=&quot;Absolute&quot; anchorBottom=&quot;Absolute&quot; /&gt;&lt;/SmartSettings&gt;"/>
            <p:cNvSpPr txBox="1"/>
            <p:nvPr>
              <p:custDataLst>
                <p:tags r:id="rId33"/>
              </p:custDataLst>
            </p:nvPr>
          </p:nvSpPr>
          <p:spPr>
            <a:xfrm>
              <a:off x="727242" y="1585517"/>
              <a:ext cx="376963" cy="211661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r>
                <a:rPr lang="en-US" altLang="ko-KR" sz="800" noProof="1" smtClean="0">
                  <a:latin typeface="+mn-ea"/>
                  <a:cs typeface="Segoe UI" panose="020B0502040204020203" pitchFamily="34" charset="0"/>
                </a:rPr>
                <a:t>False</a:t>
              </a:r>
              <a:endParaRPr lang="en-US" altLang="ko-KR" sz="800" noProof="1"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394" name="직사각형 393"/>
          <p:cNvSpPr/>
          <p:nvPr/>
        </p:nvSpPr>
        <p:spPr>
          <a:xfrm>
            <a:off x="4847128" y="6045975"/>
            <a:ext cx="681936" cy="144220"/>
          </a:xfrm>
          <a:prstGeom prst="rect">
            <a:avLst/>
          </a:prstGeom>
          <a:noFill/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lIns="0" tIns="0" rIns="0" bIns="0" rtlCol="0" anchor="ctr"/>
          <a:lstStyle/>
          <a:p>
            <a:pPr marL="0" marR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en-US" altLang="ko-KR" sz="700" i="0" u="none" strike="noStrike" kern="0" cap="none" spc="0" normalizeH="0" baseline="0" noProof="0" smtClean="0">
                <a:ln>
                  <a:noFill/>
                </a:ln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  10</a:t>
            </a:r>
            <a:endParaRPr kumimoji="0" lang="ko-KR" altLang="en-US" sz="700" i="0" u="none" strike="noStrike" kern="0" cap="none" spc="0" normalizeH="0" baseline="0" noProof="0" smtClean="0">
              <a:ln>
                <a:noFill/>
              </a:ln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395" name="직사각형 394"/>
          <p:cNvSpPr/>
          <p:nvPr/>
        </p:nvSpPr>
        <p:spPr>
          <a:xfrm>
            <a:off x="5570381" y="6043872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▲</a:t>
            </a:r>
          </a:p>
        </p:txBody>
      </p:sp>
      <p:sp>
        <p:nvSpPr>
          <p:cNvPr id="396" name="직사각형 395"/>
          <p:cNvSpPr/>
          <p:nvPr/>
        </p:nvSpPr>
        <p:spPr>
          <a:xfrm>
            <a:off x="5743528" y="6043872"/>
            <a:ext cx="147600" cy="146323"/>
          </a:xfrm>
          <a:prstGeom prst="rect">
            <a:avLst/>
          </a:prstGeom>
          <a:solidFill>
            <a:schemeClr val="tx1"/>
          </a:solidFill>
          <a:ln w="3175" cap="flat" cmpd="sng" algn="ctr">
            <a:solidFill>
              <a:schemeClr val="tx1"/>
            </a:solidFill>
            <a:prstDash val="solid"/>
          </a:ln>
          <a:effectLst/>
        </p:spPr>
        <p:txBody>
          <a:bodyPr rot="0" spcFirstLastPara="0" vertOverflow="overflow" horzOverflow="overflow" vert="horz" wrap="squar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</a:pPr>
            <a:r>
              <a:rPr kumimoji="0" lang="ko-KR" altLang="en-US" sz="7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맑은 고딕" pitchFamily="50" charset="-127"/>
                <a:ea typeface="맑은 고딕" pitchFamily="50" charset="-127"/>
                <a:cs typeface="+mn-cs"/>
              </a:rPr>
              <a:t>▼</a:t>
            </a:r>
          </a:p>
        </p:txBody>
      </p:sp>
      <p:sp>
        <p:nvSpPr>
          <p:cNvPr id="397" name="직사각형 396"/>
          <p:cNvSpPr/>
          <p:nvPr/>
        </p:nvSpPr>
        <p:spPr bwMode="auto">
          <a:xfrm>
            <a:off x="2380345" y="6263076"/>
            <a:ext cx="5136000" cy="372601"/>
          </a:xfrm>
          <a:prstGeom prst="rect">
            <a:avLst/>
          </a:prstGeom>
          <a:solidFill>
            <a:srgbClr val="FF000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EventString Setting / Vessel Productivity Setting </a:t>
            </a:r>
            <a:r>
              <a:rPr lang="ko-KR" altLang="en-US" sz="10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유지여부 확인 필요</a:t>
            </a:r>
            <a:endParaRPr lang="ko-KR" altLang="en-US" sz="10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8" name="타원 397"/>
          <p:cNvSpPr/>
          <p:nvPr/>
        </p:nvSpPr>
        <p:spPr>
          <a:xfrm>
            <a:off x="2435684" y="2182356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399" name="타원 398"/>
          <p:cNvSpPr/>
          <p:nvPr/>
        </p:nvSpPr>
        <p:spPr>
          <a:xfrm>
            <a:off x="2435684" y="338807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00" name="타원 399"/>
          <p:cNvSpPr/>
          <p:nvPr/>
        </p:nvSpPr>
        <p:spPr>
          <a:xfrm>
            <a:off x="2435684" y="462279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401" name="타원 400"/>
          <p:cNvSpPr/>
          <p:nvPr/>
        </p:nvSpPr>
        <p:spPr>
          <a:xfrm>
            <a:off x="2435684" y="5796140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aphicFrame>
        <p:nvGraphicFramePr>
          <p:cNvPr id="22" name="표 2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98112902"/>
              </p:ext>
            </p:extLst>
          </p:nvPr>
        </p:nvGraphicFramePr>
        <p:xfrm>
          <a:off x="117330" y="3638659"/>
          <a:ext cx="2130802" cy="3014176"/>
        </p:xfrm>
        <a:graphic>
          <a:graphicData uri="http://schemas.openxmlformats.org/drawingml/2006/table">
            <a:tbl>
              <a:tblPr/>
              <a:tblGrid>
                <a:gridCol w="229118"/>
                <a:gridCol w="1901684"/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Data retention period (Day)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파일 삭제 주기 설정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Data deletion cycle (Hour)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파일 삭제되는 시점 설정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Log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 File Size Limit (MB)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Log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파일 생성 시 파일 제한크기 설정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GraphicDeviceError TimeOut</a:t>
                      </a:r>
                      <a:r>
                        <a:rPr lang="ko-KR" altLang="en-US" sz="800" b="1" baseline="0" smtClean="0"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800" b="1" baseline="0" smtClean="0">
                          <a:latin typeface="+mn-ea"/>
                          <a:ea typeface="+mn-ea"/>
                        </a:rPr>
                        <a:t>On/Off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smtClean="0">
                          <a:latin typeface="+mn-ea"/>
                          <a:ea typeface="+mn-ea"/>
                        </a:rPr>
                        <a:t>화면보호기 실행 시 네트워크접속 해제시간 설정여부 체크</a:t>
                      </a:r>
                      <a:endParaRPr lang="en-US" altLang="ko-KR" sz="800" b="0" baseline="0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0" baseline="0" smtClean="0">
                          <a:latin typeface="+mn-ea"/>
                          <a:ea typeface="+mn-ea"/>
                        </a:rPr>
                        <a:t>Default : False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화면보호기 또는 </a:t>
                      </a:r>
                      <a:r>
                        <a:rPr lang="en-US" altLang="ko-KR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Sleep Mode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시 </a:t>
                      </a:r>
                      <a:r>
                        <a:rPr lang="en-US" altLang="ko-KR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VT2.0 Server Connection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유지</a:t>
                      </a:r>
                      <a:r>
                        <a:rPr lang="en-US" altLang="ko-KR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.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화면보호기 또는 </a:t>
                      </a:r>
                      <a:r>
                        <a:rPr lang="en-US" altLang="ko-KR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Sleep Mode </a:t>
                      </a:r>
                      <a:r>
                        <a:rPr lang="ko-KR" altLang="en-US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해제 시 재로그인없이 정상 이용 가능</a:t>
                      </a:r>
                      <a:r>
                        <a:rPr lang="en-US" altLang="ko-KR" sz="800" b="0" baseline="0" smtClean="0">
                          <a:solidFill>
                            <a:srgbClr val="FF0000"/>
                          </a:solidFill>
                          <a:latin typeface="+mn-ea"/>
                          <a:ea typeface="+mn-ea"/>
                        </a:rPr>
                        <a:t> 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lang="en-US" altLang="ko-KR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GraphicDeviceError TimeOut (Minute)</a:t>
                      </a:r>
                      <a:endParaRPr lang="ko-KR" altLang="en-US" sz="800" b="1" smtClean="0">
                        <a:latin typeface="+mn-ea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latin typeface="+mn-ea"/>
                          <a:ea typeface="+mn-ea"/>
                        </a:rPr>
                        <a:t>해당 기능 </a:t>
                      </a:r>
                      <a:r>
                        <a:rPr lang="en-US" altLang="ko-KR" sz="800" b="1" smtClean="0">
                          <a:latin typeface="+mn-ea"/>
                          <a:ea typeface="+mn-ea"/>
                        </a:rPr>
                        <a:t>True</a:t>
                      </a:r>
                      <a:r>
                        <a:rPr lang="ko-KR" altLang="en-US" sz="800" b="1" smtClean="0">
                          <a:latin typeface="+mn-ea"/>
                          <a:ea typeface="+mn-ea"/>
                        </a:rPr>
                        <a:t>인 경우만 접속해제시간 설정 가능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76460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Setting&gt;Shortcut Key Setting</a:t>
            </a: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8816895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marL="457200" indent="-457200" algn="ctr">
              <a:buFontTx/>
              <a:buChar char="-"/>
            </a:pP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‘Setup Configuration’ Menu –</a:t>
            </a:r>
          </a:p>
        </p:txBody>
      </p:sp>
    </p:spTree>
    <p:extLst>
      <p:ext uri="{BB962C8B-B14F-4D97-AF65-F5344CB8AC3E}">
        <p14:creationId xmlns:p14="http://schemas.microsoft.com/office/powerpoint/2010/main" val="40347844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  <a:ea typeface="+mj-ea"/>
              </a:rPr>
              <a:t>Rule Manager&gt;User Account Management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4508949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‘User Account Management’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3902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Rule Manager&gt;User Authority </a:t>
            </a:r>
            <a:r>
              <a:rPr lang="en-US" altLang="ko-KR" sz="800" smtClean="0">
                <a:latin typeface="+mj-ea"/>
              </a:rPr>
              <a:t>Setting(Admin </a:t>
            </a:r>
            <a:r>
              <a:rPr lang="ko-KR" altLang="en-US" sz="800" smtClean="0">
                <a:latin typeface="+mj-ea"/>
              </a:rPr>
              <a:t>체크 시</a:t>
            </a:r>
            <a:r>
              <a:rPr lang="en-US" altLang="ko-KR" sz="800" smtClean="0">
                <a:latin typeface="+mj-ea"/>
              </a:rPr>
              <a:t>)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99648320"/>
              </p:ext>
            </p:extLst>
          </p:nvPr>
        </p:nvGraphicFramePr>
        <p:xfrm>
          <a:off x="7709484" y="849870"/>
          <a:ext cx="2130802" cy="5632600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계정등급별 메뉴설정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계정등급별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(Admin, User)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로 일부 메뉴 노출여부 설정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Super Admin/</a:t>
                      </a:r>
                      <a:r>
                        <a:rPr lang="en-US" altLang="ko-KR" sz="800" kern="1200" baseline="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Developer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만 설정 권한 부여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계정등급 선택</a:t>
                      </a: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라디오 버튼</a:t>
                      </a:r>
                      <a:r>
                        <a:rPr lang="en-US" altLang="ko-KR" sz="800" b="1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계정등급을 선택하면 설정 가능 메뉴 체크상태로 리스트출력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Default : ‘Admin’ check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 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체크박스 선택여부에 따라 계정등급별 메뉴 노출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최상단 체크박스 선택 시 전체체크됨</a:t>
                      </a: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ko-KR" altLang="en-US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메뉴설정범위를 전체범위로 할지 계정등급별 정책</a:t>
                      </a:r>
                      <a:r>
                        <a:rPr lang="ko-KR" altLang="en-US" sz="800" baseline="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</a:rPr>
                        <a:t>범위내로 할지 논의필요 </a:t>
                      </a:r>
                      <a:r>
                        <a:rPr lang="en-US" altLang="ko-KR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 </a:t>
                      </a:r>
                      <a:r>
                        <a:rPr lang="ko-KR" altLang="en-US" sz="800" smtClean="0">
                          <a:solidFill>
                            <a:srgbClr val="FF0000"/>
                          </a:solidFill>
                          <a:latin typeface="맑은 고딕" panose="020B0503020000020004" pitchFamily="50" charset="-127"/>
                          <a:ea typeface="+mn-ea"/>
                          <a:sym typeface="Wingdings" pitchFamily="2" charset="2"/>
                        </a:rPr>
                        <a:t>계정등급별 메뉴리스트 확정 요청</a:t>
                      </a:r>
                      <a:endParaRPr lang="en-US" altLang="ko-KR" sz="80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저장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설정값 저장 및 알럿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Alert : Stored normally.(‘Check’ Button) –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알럿 닫기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&amp;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현화면 유지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초기화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계정등급별 기본설정값 체크상태로 복원 기능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Admin(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체크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: </a:t>
                      </a:r>
                      <a:r>
                        <a:rPr lang="en-US" altLang="ko-KR" sz="800" smtClean="0"/>
                        <a:t>OTRList</a:t>
                      </a:r>
                      <a:r>
                        <a:rPr lang="en-US" altLang="ko-KR" sz="800" baseline="0" smtClean="0"/>
                        <a:t> Viewer, </a:t>
                      </a:r>
                      <a:r>
                        <a:rPr lang="en-US" altLang="ko-KR" sz="800" smtClean="0"/>
                        <a:t>Rewinder, Screen Capture, Snapshot, Instance</a:t>
                      </a:r>
                      <a:r>
                        <a:rPr lang="en-US" altLang="ko-KR" sz="800" baseline="0" smtClean="0"/>
                        <a:t> Message, </a:t>
                      </a:r>
                      <a:r>
                        <a:rPr lang="en-US" altLang="ko-KR" sz="800" smtClean="0"/>
                        <a:t>View Filter, Setup Configuration, Object Editor</a:t>
                      </a:r>
                      <a:endParaRPr lang="ko-KR" altLang="en-US" sz="800" smtClean="0"/>
                    </a:p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r>
                        <a:rPr lang="en-US" altLang="ko-KR" sz="800" smtClean="0"/>
                        <a:t>User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체크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lang="en-US" altLang="ko-KR" sz="800" smtClean="0"/>
                        <a:t> : OTRList</a:t>
                      </a:r>
                      <a:r>
                        <a:rPr lang="en-US" altLang="ko-KR" sz="800" baseline="0" smtClean="0"/>
                        <a:t> Viewer, </a:t>
                      </a:r>
                      <a:r>
                        <a:rPr lang="en-US" altLang="ko-KR" sz="800" smtClean="0"/>
                        <a:t>Rewinder, Screen Capture, Snapshot, Instance</a:t>
                      </a:r>
                      <a:r>
                        <a:rPr lang="en-US" altLang="ko-KR" sz="800" baseline="0" smtClean="0"/>
                        <a:t> Message, </a:t>
                      </a:r>
                      <a:r>
                        <a:rPr lang="en-US" altLang="ko-KR" sz="800" smtClean="0"/>
                        <a:t>View Filter, Setup Configuration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5" name="그룹 4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6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20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" name="곱셈 기호 6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8" name="액자 7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9" name="액자 8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0" name="뺄셈 기호 9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+mn-ea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" name="직사각형 13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+mn-ea"/>
                <a:cs typeface="Calibri" pitchFamily="34" charset="0"/>
              </a:rPr>
              <a:t>Monitoring View Area</a:t>
            </a:r>
          </a:p>
        </p:txBody>
      </p:sp>
      <p:cxnSp>
        <p:nvCxnSpPr>
          <p:cNvPr id="15" name="직선 연결선 14"/>
          <p:cNvCxnSpPr>
            <a:stCxn id="14" idx="0"/>
            <a:endCxn id="14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14" idx="1"/>
            <a:endCxn id="14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70624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8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+mn-ea"/>
                <a:cs typeface="Segoe UI" panose="020B0502040204020203" pitchFamily="34" charset="0"/>
              </a:rPr>
              <a:t>User Authority Setting</a:t>
            </a:r>
          </a:p>
        </p:txBody>
      </p:sp>
      <p:sp>
        <p:nvSpPr>
          <p:cNvPr id="19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06230" y="1126692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>
                <a:latin typeface="+mn-ea"/>
              </a:rPr>
              <a:t>User Authority </a:t>
            </a:r>
            <a:r>
              <a:rPr lang="en-US" altLang="ko-KR" sz="800" b="1" smtClean="0">
                <a:latin typeface="+mn-ea"/>
              </a:rPr>
              <a:t>Setting</a:t>
            </a:r>
            <a:endParaRPr lang="en-US" altLang="ko-KR" sz="800" b="1">
              <a:latin typeface="+mn-ea"/>
            </a:endParaRPr>
          </a:p>
        </p:txBody>
      </p:sp>
      <p:grpSp>
        <p:nvGrpSpPr>
          <p:cNvPr id="22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23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4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7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5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6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9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2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356383" y="935474"/>
            <a:ext cx="5248976" cy="192801"/>
            <a:chOff x="595685" y="2424001"/>
            <a:chExt cx="3074197" cy="245729"/>
          </a:xfrm>
          <a:solidFill>
            <a:srgbClr val="FFFFFF"/>
          </a:solidFill>
        </p:grpSpPr>
        <p:cxnSp>
          <p:nvCxnSpPr>
            <p:cNvPr id="33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13"/>
              </p:custDataLst>
            </p:nvPr>
          </p:nvCxnSpPr>
          <p:spPr>
            <a:xfrm flipH="1">
              <a:off x="595685" y="2665674"/>
              <a:ext cx="563687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 2" descr="&lt;SmartSettings&gt;&lt;SmartResize anchorLeft=&quot;Absolute&quot; anchorTop=&quot;None&quot; anchorRight=&quot;Absolute&quot; anchorBottom=&quot;Absolute&quot; /&gt;&lt;/SmartSettings&gt;"/>
            <p:cNvCxnSpPr>
              <a:stCxn id="35" idx="3"/>
            </p:cNvCxnSpPr>
            <p:nvPr>
              <p:custDataLst>
                <p:tags r:id="rId14"/>
              </p:custDataLst>
            </p:nvPr>
          </p:nvCxnSpPr>
          <p:spPr>
            <a:xfrm flipV="1">
              <a:off x="1855153" y="2669722"/>
              <a:ext cx="1814729" cy="6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1159370" y="2424001"/>
              <a:ext cx="695783" cy="245728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+mn-ea"/>
                  <a:cs typeface="Segoe UI" panose="020B0502040204020203" pitchFamily="34" charset="0"/>
                </a:rPr>
                <a:t>User Authority Setting</a:t>
              </a:r>
              <a:endParaRPr lang="en-US" sz="800" b="1">
                <a:solidFill>
                  <a:srgbClr val="0000F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653329" y="2424005"/>
              <a:ext cx="467624" cy="24572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37" name="타원 36"/>
          <p:cNvSpPr/>
          <p:nvPr/>
        </p:nvSpPr>
        <p:spPr>
          <a:xfrm>
            <a:off x="2196430" y="69193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dirty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150" name="모서리가 둥근 직사각형 149"/>
          <p:cNvSpPr/>
          <p:nvPr/>
        </p:nvSpPr>
        <p:spPr bwMode="auto">
          <a:xfrm>
            <a:off x="2403939" y="1325382"/>
            <a:ext cx="4677678" cy="211535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1" smtClean="0">
                <a:solidFill>
                  <a:srgbClr val="262626"/>
                </a:solidFill>
                <a:latin typeface="+mn-ea"/>
                <a:cs typeface="Calibri" pitchFamily="34" charset="0"/>
              </a:rPr>
              <a:t>Authority Level</a:t>
            </a:r>
            <a:endParaRPr lang="ko-KR" altLang="en-US" sz="900" b="1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8454961"/>
              </p:ext>
            </p:extLst>
          </p:nvPr>
        </p:nvGraphicFramePr>
        <p:xfrm>
          <a:off x="2413000" y="1615874"/>
          <a:ext cx="5191565" cy="19202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2961"/>
                <a:gridCol w="4618604"/>
              </a:tblGrid>
              <a:tr h="125498">
                <a:tc>
                  <a:txBody>
                    <a:bodyPr/>
                    <a:lstStyle/>
                    <a:p>
                      <a:pPr algn="l" latinLnBrk="1"/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Menu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OTRList</a:t>
                      </a:r>
                      <a:r>
                        <a:rPr lang="en-US" altLang="ko-KR" sz="800" baseline="0" smtClean="0"/>
                        <a:t> Viewer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Rewinder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Screen Capture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Snapshot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Instance</a:t>
                      </a:r>
                      <a:r>
                        <a:rPr lang="en-US" altLang="ko-KR" sz="800" baseline="0" smtClean="0"/>
                        <a:t> Message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View Filter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Setup Configuration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Object Editor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38" name="Checkbox"/>
          <p:cNvGrpSpPr/>
          <p:nvPr/>
        </p:nvGrpSpPr>
        <p:grpSpPr>
          <a:xfrm>
            <a:off x="2643842" y="1657353"/>
            <a:ext cx="193769" cy="128588"/>
            <a:chOff x="863600" y="1306515"/>
            <a:chExt cx="193769" cy="128588"/>
          </a:xfrm>
        </p:grpSpPr>
        <p:grpSp>
          <p:nvGrpSpPr>
            <p:cNvPr id="3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4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3" name="Checkbox"/>
          <p:cNvGrpSpPr/>
          <p:nvPr/>
        </p:nvGrpSpPr>
        <p:grpSpPr>
          <a:xfrm>
            <a:off x="2643842" y="1867746"/>
            <a:ext cx="193769" cy="128588"/>
            <a:chOff x="863600" y="1306515"/>
            <a:chExt cx="193769" cy="128588"/>
          </a:xfrm>
        </p:grpSpPr>
        <p:grpSp>
          <p:nvGrpSpPr>
            <p:cNvPr id="4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4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8" name="Checkbox"/>
          <p:cNvGrpSpPr/>
          <p:nvPr/>
        </p:nvGrpSpPr>
        <p:grpSpPr>
          <a:xfrm>
            <a:off x="2643842" y="2094323"/>
            <a:ext cx="193769" cy="128588"/>
            <a:chOff x="863600" y="1306515"/>
            <a:chExt cx="193769" cy="128588"/>
          </a:xfrm>
        </p:grpSpPr>
        <p:grpSp>
          <p:nvGrpSpPr>
            <p:cNvPr id="4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5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5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3" name="Checkbox"/>
          <p:cNvGrpSpPr/>
          <p:nvPr/>
        </p:nvGrpSpPr>
        <p:grpSpPr>
          <a:xfrm>
            <a:off x="2643842" y="2296624"/>
            <a:ext cx="193769" cy="128588"/>
            <a:chOff x="863600" y="1306515"/>
            <a:chExt cx="193769" cy="128588"/>
          </a:xfrm>
        </p:grpSpPr>
        <p:grpSp>
          <p:nvGrpSpPr>
            <p:cNvPr id="5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5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5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8" name="Checkbox"/>
          <p:cNvGrpSpPr/>
          <p:nvPr/>
        </p:nvGrpSpPr>
        <p:grpSpPr>
          <a:xfrm>
            <a:off x="2643842" y="2515109"/>
            <a:ext cx="193769" cy="128588"/>
            <a:chOff x="863600" y="1306515"/>
            <a:chExt cx="193769" cy="128588"/>
          </a:xfrm>
        </p:grpSpPr>
        <p:grpSp>
          <p:nvGrpSpPr>
            <p:cNvPr id="5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6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6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3" name="Checkbox"/>
          <p:cNvGrpSpPr/>
          <p:nvPr/>
        </p:nvGrpSpPr>
        <p:grpSpPr>
          <a:xfrm>
            <a:off x="2643842" y="2725502"/>
            <a:ext cx="193769" cy="128588"/>
            <a:chOff x="863600" y="1306515"/>
            <a:chExt cx="193769" cy="128588"/>
          </a:xfrm>
        </p:grpSpPr>
        <p:grpSp>
          <p:nvGrpSpPr>
            <p:cNvPr id="6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6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6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8" name="Checkbox"/>
          <p:cNvGrpSpPr/>
          <p:nvPr/>
        </p:nvGrpSpPr>
        <p:grpSpPr>
          <a:xfrm>
            <a:off x="2643842" y="2935895"/>
            <a:ext cx="193769" cy="128588"/>
            <a:chOff x="863600" y="1306515"/>
            <a:chExt cx="193769" cy="128588"/>
          </a:xfrm>
        </p:grpSpPr>
        <p:grpSp>
          <p:nvGrpSpPr>
            <p:cNvPr id="6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7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7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3" name="Checkbox"/>
          <p:cNvGrpSpPr/>
          <p:nvPr/>
        </p:nvGrpSpPr>
        <p:grpSpPr>
          <a:xfrm>
            <a:off x="2643842" y="3146288"/>
            <a:ext cx="193769" cy="128588"/>
            <a:chOff x="863600" y="1306515"/>
            <a:chExt cx="193769" cy="128588"/>
          </a:xfrm>
        </p:grpSpPr>
        <p:grpSp>
          <p:nvGrpSpPr>
            <p:cNvPr id="7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7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7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8" name="Checkbox"/>
          <p:cNvGrpSpPr/>
          <p:nvPr/>
        </p:nvGrpSpPr>
        <p:grpSpPr>
          <a:xfrm>
            <a:off x="2643842" y="3364773"/>
            <a:ext cx="193769" cy="128588"/>
            <a:chOff x="863600" y="1306515"/>
            <a:chExt cx="193769" cy="128588"/>
          </a:xfrm>
        </p:grpSpPr>
        <p:grpSp>
          <p:nvGrpSpPr>
            <p:cNvPr id="7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8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8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8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3" name="Button"/>
          <p:cNvSpPr/>
          <p:nvPr/>
        </p:nvSpPr>
        <p:spPr>
          <a:xfrm>
            <a:off x="4197205" y="3618326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Save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4" name="Button"/>
          <p:cNvSpPr/>
          <p:nvPr/>
        </p:nvSpPr>
        <p:spPr>
          <a:xfrm>
            <a:off x="4959244" y="3618326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Restoration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5" name="타원 84"/>
          <p:cNvSpPr/>
          <p:nvPr/>
        </p:nvSpPr>
        <p:spPr>
          <a:xfrm>
            <a:off x="3457161" y="1325382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900" b="1" i="0" u="none" strike="noStrike" kern="0" cap="none" spc="0" normalizeH="0" baseline="0" noProof="0" smtClean="0">
                <a:ln>
                  <a:noFill/>
                </a:ln>
                <a:solidFill>
                  <a:sysClr val="window" lastClr="FFFFFF"/>
                </a:solidFill>
                <a:effectLst/>
                <a:uLnTx/>
                <a:uFillTx/>
                <a:latin typeface="+mn-ea"/>
                <a:cs typeface="+mn-cs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6" name="타원 85"/>
          <p:cNvSpPr/>
          <p:nvPr/>
        </p:nvSpPr>
        <p:spPr>
          <a:xfrm>
            <a:off x="2403939" y="1617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+mn-ea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7" name="타원 86"/>
          <p:cNvSpPr/>
          <p:nvPr/>
        </p:nvSpPr>
        <p:spPr>
          <a:xfrm>
            <a:off x="4046622" y="35519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+mn-ea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88" name="타원 87"/>
          <p:cNvSpPr/>
          <p:nvPr/>
        </p:nvSpPr>
        <p:spPr>
          <a:xfrm>
            <a:off x="5648845" y="3551914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+mn-ea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grpSp>
        <p:nvGrpSpPr>
          <p:cNvPr id="89" name="Radio Button Group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tNnm1XrbFwsJ+ndeX1FXTbfYmf+c6++66PGe8GJEvqunb9Wr8epHV7em7Nl821J/AO8+m+dd7i1BftnVVOkTe7/XTy3zZ4uXfOFlmi7xZ0Ydp2Po3Tn7xb5yk9KzWk7KYptMyaxpp8+WKaZY+Cv58kjW5vKEv8st1cZm1ecodfjtbzsq8/m6drVZ5nbZEtJN5trzIZ/7X6Wfpcl2WjJwFIzhUl3ldF7M8nVRVmZ4ti3brzEfhWVUv0qbzwSg9O16tUurzjgPooYhnQriPGV7/bbwYIINHiL71KpsV1ZN121bLz+tqvXo9z1Z5k9bxj2lg+VUaf2eLuhm/zsGP+Uw+kq49pCOI4ynO0614j+OzpttbB9wASDx376bHs1l6DppOld3iLbs0G9N7z7NJXm59xN2n0n/z6CMQMgbhDAJ0XOcZMwX/8lkUrGm39dFHo3T3/s4QwA28RVMQ4cYtA/n3f+Ne3QQdbcffLWbtnIDu7ezc1BRgqeXARL2pXrc1sdTWjV166KWffDY00LH/R497zVPn7bpepm29ziPd/pL+R3lpZNx/BhhIoZ9n9NLN4L0/f8km0b+siln6tGhWVZNvDUs0hGKICX5X0TA3S9YQcW33kWHdqNX8xsFI8bAiioEPaaJalWkRY9ytavLTpEnSJl/O8nokDH9cXzRpPkyytr6+kSI/Z3pvAB88H6r/zDMA46vVjGj9rK4WIPDW1pZVVneEvHdYJmO8MMzieKZZO52nW6fvpjkruTR/dzNLglzPq4sLiHhdV/XWR8+yoiRd0FbpmjEVQqvOTXkkaYOhjEllUhd9FvR+dX/cJf3/uFkvSAlfH4UfGwNOpiFt5zlxmUyfdNOMO0Du9qEYBhanYoCbHqVnIgnZpPS0TocoA3iar94QfovsXbFYL0gAFxNCuzqXqU4nYpbSYsnDuEDfHvIWemQAeOwgCEZLQNr0i+ydN5aGDUNP+X4thKfzrM6IxnVjqQ5Fg6+yYDTfIP7g6uf58oIt3O5OfyQGgPGv4jrOtnpeNO1jD75M85Evd/KR88tVdQy8yQqy05lYiwFdwz9eQUMKq/KvUf8QT8wgzItmLCOlf6N2FV4klIXra8v1FRG+92KOz/O2Sa/mOc2/ip6ICrHGOivL65ScrooUNCmDLA2cL1EEH70PewgpxdXu6dEbSXWRt+kvNj7AhimmUIZirPQo3TlMDyMaM4qU9QYa9ppS5z7diJc0fLIuSlLdaTNRFgs+jjAWHhiaW1mUAUNFkptnUPk9Vu4TCEppA9UGzNhAx3iAfDMZq0ATuTdYQjzUlsSCDNzzYpkPEKTX1rfDPc92yLWN+Jm9ecejvESdDXrLQ/zCjlLHkCvrQI3ezDWg3u96q7nHI5hGSSa9fu/7aUlkhYVA/+PXq5JiT/Ch/f4Xpx/9vvXvuySbTT/53+VH6S8ZKaPyCxobjV9Uyzw+QYjh2rTMM1Lw1IhcvJy8xoL6KShtkRbEePkvWhd1PosPmZE0PPPZZ4NMs2HA7N8hknuVN8UP8tMlrPmMBj4UF/TcUDwDjE3jk1m9m1GoijE1g6KXbsHEFdQzaZoifUzWrp2PvyiWwShHXSN+hxp/8sn7y5uyF2BTl9zF94rvbxSj26iFqIn1H0wbRnejyt0g/xuGhSeG1YbuZNjvBbDrdIN8Q+oDT0SFmCcesvpPbDiUavBmY2P/UV2Fh5jzVb4gU0XiMVsvZxnYb5hFr+bkxweRzKCpvCXnvj/TCr7PSV34o38/xd396LxYwjW5tUwPKoz2VmmKjSYgkjfAE8HkhJRmfbN9ucFfe13V5LBlJP4N++rqrpFtz5op2UtoiKqGIzK5hj9X1Onj6dGbavX47vQovczKdRBO2R5v8OibNmvNkIHCk+ufzGv6JCufVxR1EittsUvNDHakWN1MEw3vAHFrRjHfBfUlPrV8tUvWyf21d3vHyFh2BkLWfUWcvlhldf6mEud5Dx9GI+wPnSG460VWEqM17FBfmdiWVI9EhQXlTlK3ptAPcm0vN8wKT0ckPIhGJTfPhuPQ/nfs7Dmwn0UTXubZYLzfxxb7HDWd59O3zmKZEE6+HdQnAYSinpb5B4EokYLeCCEOIyTe+M31iinYW286IXd+/EVTMUC0Gi+aSvItv/AXelOpaptA7Ha+eFW1LI3sWp3Tl3GE8LBWxJtftUWJ5ar2BS3c+KElgMRCvve3An4ShpMiZ7BayMg71D+3n9/gi3gA4nlX/7nB8Yiyo//c8D6ewBPcZU/wM2+UMlmbfD7/uUV/eDytmPqd3ewZmYej8Gm2fJXDmRe5GDaJsedG2pnnlmPCYyXlPYXkeN3KBxtZPvZIb/b9G7sNWqJr/uNLsqxfs2tIHUvaCSuoIemKPe9BWDy+BsTSl1B6kxcce/o8MxR3DT0bfOvuA1/7h8AU3W7/X8QUsHs/mzzh7OrPB5ZA7Pekevehs8Jr0T+Ls+I5Gv8fmJVbNhsM22LPexAMvNAZ63vMDJ4vspooXI4VBIUKX/Jq5/vR/RZkuKHJDV/fioC3INzgcJ0fcdOYN2A6mL3Aw15H0fwkxUcbAnDz8Mz6Rkv8XvL6fLUlH/7Mz4T2zTb1ZWlT0w3JSDw30NWN6SYh+9qZpRsw0ORAsHZn0gOUC6AsRcGRwZYEotUKazqTipotbhCXgYDfp+FN/DIEwk3j14Tgze7mFQU8RKIvsrfkN6/rXFlgJKyUZsuZcIpdAKMmhmaULMKKbl2syry5QUYjaeEeB94mGLiFHIta96aBuvQn5XbBgEKxM5EG0vU+MNw400DsbspSm6cj7pSFPEdu0mEjn4TiizxO2Agf/MzP3Nwdnl53nwQffbeY0TLF4x4Kn/ifSKOv0yMwDTv8dl5czNuwR23lPtBGX7dHP4+hwL0P3hN4B1SQZhkc3y3M8y3YH8/t1a7/TGjV9O0t2n59c73RCPKCiiD+9Q1OTNH0rdo3pGk2LSHAP0UqrLfWFBgI0gGqar2/Qx0xSiklNbima54PIfrvejPV8cQz9ea53RoFmSesy598+cXpu2nOy6pp/u72CWxk555XFxd5PT6t66re+uhZVmDVgox2YTPM6S/e+SX0J2Xnl9NcMsxNjomhho2wAS305u9GKaX3EANt3eEgZthUDo/9plWRG9LispyPpYulWSymoSAfHksxfo1keH+ts7Pk9t7L8zcvnN24gG3WVvtt+uiW4SKZfrp5IfRmFLfT3ZgFf588PBH/6XpFS14gswi1cFe8OSMiywSeBtB1g/goxyeejbB9DYpgx1EQ0JtzwRuU3MY85k1ufwQTu6i6KZzAcwvF28nSxtjjlhlbbj/sLDLm34uySve5Vd73FmPDQ6z10gQmN3NW9+l5b7dhLzS8xSjxdH2ZIfDP+/7UDc3Uy/rkdnjguXlg6Hr75q6p2a28cTyh5HOg9B7T4ysCa/lv0APOy71ZDXQfFsZORzevEPnPLbkWz62kwDzvARdPZCC3Vird5z27xqOqIh4Rvoei6D7vRTLzfA388QSK5X0Zt/t0w79bcO97aJnu0wn9fi6VTve5cdg/Czqo+wQ6yUvZfD1onqpw0chmHeWN4/11VPeBqHc7fj+d1X2+psDg+VoCap4P6BdPhBBfW+d1nw9EDY8owoEM1wfoxO7zQVNgnm9gvHh8HfrBgtZ9vMTRRp3qSdsH6NTu00lb3aLz99KxX1u5dR8EzjMTy3PAXOd5elmYEFq/mNqo75vpth9n9AJNotmNWR8/4+NneyTT8w1N5U25qd73kY5v7CT29ACPv1rNyBY8ozQM1pm3ONPwjbHC5ijwfdKfm55bLGLe9NxqmfI2zzekxsL14R7xPtC2+M/gwqpj/W+C+T5wjj7g9Q949YO54gO54RZzw2b8Qyboa5Lna7z2NV752hPwNQn/syd2g1PprM3XmcX3pOl7NH+Ppu89S+85O7eg3XuLwS2Hd4tmt2hyawLdkjDfHJsOk9Z5RLch6wetOg59dSPZbiDXbQZ3I+MM4Pdzv6KWkY/dX5h6A1/7J8nXlkW0gUWx/ofh0s/G5jcsmr3KF9UlHP85Ys+mFfR4ne8bXDm7rGgFXbp6HsY3W9/UQtlRunv7mer7tz/UpTE8ko2Idfpzssx0c/L/KcnlLdJQNybwPgiOnxm7HZxNkyQcGZ+Gr4ff06JZVc1mrDbo0FtrIPPcMKubNFLNgx8S/L7cD6so83xt5fv+SqvJW9FZjxvSoNM6P//sIyhT6FKZio/uHqXFsmmz5TT/uhrrhCxRfQsNdV7V6VZB8l5s1hhOKxxS0yNa2qef29u311ubtFHx/Ru572ZZOG63igEr1PnzvSbsuzVxYl4zoTBrjWi66pxsIiOVThirrzFRU2LeJqLQH6VnQo5sUnYSihHiGmhnx6sVpCYVHRyhhGnJ3XRWu2/3ir/qdas3gpywvhF5Zz2hlYJIuqyH6aiHifnET6AZUtyeO9t50YyFePTvAA9yo5Bs3l8bX4ovF256ZSCbfls3S0kqADxbeGuKXORt+ouNt+YPc0Ap3oSCHfTXxMAR7esh4Mzv10PAm4LbI6CyMKmqMj1rmAb57H36j3+xwXT2yDX+yaIpSI+kn32WflFM66qpztvxl+fnxRRrSHU+/qKp3tTF65YwHS/w+3qIMQesZPM18IwhmF5m5TpPf4/b40mq8lZtn21IAL/vZDZtXSwvUiSxfxgzCT+I6fRVW5TN+PO85fT5zUnTb3Cy4PDz3NAq0/KinVPE8kX2zlPXQEm+uiElIDOsMz1+vZ4INbd2RsMQoybDPB3yvO6RZyR9vQeVNukS8jPqupg5LqheywBub2r0Tax/ECGA7QBqrDUKozWordUggxTBRNk3NkyFdv7Ru/QjWrdrh3HISW4YKtqMSZ7qtvlu0c63Pnr30Z3bdGDh83LdaTNlW53TRBMN3g2NQ3l/ALFNE8TOr3Umbz0p7Jlz8ialCCatOH3TDBPZ9wK+dtB7m7TRpqDlVh4cngFVwANxnsnPwjhulXK+jVeJZ8MoPGfpmx/FzaoWT8zTjbV7T4XD/NxZOvU0yO05fEiI01/4C9Pftf/FsHhvIKFKPUPTBAUp9t07Y7LFCwa/Mbtg9RtgvLcXAlX13hjHqbJZt+EZGuktR7dpQTrKDXjeuD7jSnHgT/2VfvyS/wfDeihTy18AAA==&lt;/Code&gt;&lt;CodeSignature&gt;V9L9wIoI+IFXf7fyuVCLtieD974HBvpsT94UpIT/2MG00IZ4clcYi1Le4elcKx6Fs3M9I+EOo6lJuKCAF6+OcXRgm29j3TjF06j+7gKRigiWC4ddLepQLM1DoBhb6KvBJ6tAUW4iZ3Q3TSPE8zEj9Qp3vptEgXqKOB7qK6rPrJwi6uLlChLYTraO7KFDJy/9ESC5gsv6tytYcijdTIf50ps4SNnJZZccspuntJ/GzCWcZT2IwT/tCc7UNys6TEI54hweJmEQTD+wnb7ctbJaCFBLMd+6Mfnh/TCFIlLMx5SoqOdM7t8IdbYCucC25iR1lkZNnzg4DTqqlfAPgZEnEQ==&lt;/CodeSignature&gt;&lt;/SmartOptions&gt;&lt;SmartResize enabled=&quot;True&quot; minWidth=&quot;0&quot; minHeight=&quot;0&quot; /&gt;&lt;/SmartSettings&gt;"/>
          <p:cNvGrpSpPr/>
          <p:nvPr>
            <p:custDataLst>
              <p:tags r:id="rId6"/>
            </p:custDataLst>
          </p:nvPr>
        </p:nvGrpSpPr>
        <p:grpSpPr>
          <a:xfrm>
            <a:off x="3637161" y="1333474"/>
            <a:ext cx="1128393" cy="336897"/>
            <a:chOff x="595686" y="1268674"/>
            <a:chExt cx="318014" cy="335859"/>
          </a:xfrm>
        </p:grpSpPr>
        <p:sp>
          <p:nvSpPr>
            <p:cNvPr id="90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595686" y="1300955"/>
              <a:ext cx="34691" cy="13294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8"/>
              </p:custDataLst>
            </p:nvPr>
          </p:nvSpPr>
          <p:spPr>
            <a:xfrm>
              <a:off x="605391" y="1338147"/>
              <a:ext cx="15281" cy="58557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Label" descr="&lt;SmartSettings&gt;&lt;SmartResize anchorLeft=&quot;Absolute&quot; anchorTop=&quot;Relative&quot; anchorRight=&quot;Absolute&quot; anchorBottom=&quot;Relative&quot; /&gt;&lt;/SmartSettings&gt;"/>
            <p:cNvSpPr txBox="1"/>
            <p:nvPr>
              <p:custDataLst>
                <p:tags r:id="rId9"/>
              </p:custDataLst>
            </p:nvPr>
          </p:nvSpPr>
          <p:spPr>
            <a:xfrm>
              <a:off x="630377" y="1269240"/>
              <a:ext cx="107595" cy="196370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smtClean="0">
                  <a:latin typeface="Segoe UI" panose="020B0502040204020203" pitchFamily="34" charset="0"/>
                  <a:cs typeface="Segoe UI" panose="020B0502040204020203" pitchFamily="34" charset="0"/>
                </a:rPr>
                <a:t>Admin</a:t>
              </a:r>
              <a:endParaRPr lang="en-US" sz="800" dirty="0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"/>
              </p:custDataLst>
            </p:nvPr>
          </p:nvSpPr>
          <p:spPr>
            <a:xfrm>
              <a:off x="780450" y="1300388"/>
              <a:ext cx="34691" cy="13294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4" name="Check" descr="&lt;SmartSettings&gt;&lt;SmartResize anchorLeft=&quot;Absolute&quot; anchorTop=&quot;None&quot; anchorRight=&quot;None&quot; anchorBottom=&quot;None&quot; /&gt;&lt;/SmartSettings&gt;" hidden="1"/>
            <p:cNvSpPr/>
            <p:nvPr>
              <p:custDataLst>
                <p:tags r:id="rId11"/>
              </p:custDataLst>
            </p:nvPr>
          </p:nvSpPr>
          <p:spPr>
            <a:xfrm>
              <a:off x="605391" y="1545976"/>
              <a:ext cx="15281" cy="58557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5" name="Label" descr="&lt;SmartSettings&gt;&lt;SmartResize anchorLeft=&quot;Absolute&quot; anchorTop=&quot;Relative&quot; anchorRight=&quot;Absolute&quot; anchorBottom=&quot;Relative&quot; /&gt;&lt;/SmartSettings&gt;"/>
            <p:cNvSpPr txBox="1"/>
            <p:nvPr>
              <p:custDataLst>
                <p:tags r:id="rId12"/>
              </p:custDataLst>
            </p:nvPr>
          </p:nvSpPr>
          <p:spPr>
            <a:xfrm>
              <a:off x="815141" y="1268674"/>
              <a:ext cx="98559" cy="196370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smtClean="0">
                  <a:latin typeface="Segoe UI" panose="020B0502040204020203" pitchFamily="34" charset="0"/>
                  <a:cs typeface="Segoe UI" panose="020B0502040204020203" pitchFamily="34" charset="0"/>
                </a:rPr>
                <a:t>User</a:t>
              </a:r>
              <a:endParaRPr lang="en-US" sz="800" dirty="0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72681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Rule Manager&gt;User Authority </a:t>
            </a:r>
            <a:r>
              <a:rPr lang="en-US" altLang="ko-KR" sz="800" smtClean="0">
                <a:latin typeface="+mj-ea"/>
              </a:rPr>
              <a:t>Setting(User </a:t>
            </a:r>
            <a:r>
              <a:rPr lang="ko-KR" altLang="en-US" sz="800" smtClean="0">
                <a:latin typeface="+mj-ea"/>
              </a:rPr>
              <a:t>체크 시</a:t>
            </a:r>
            <a:r>
              <a:rPr lang="en-US" altLang="ko-KR" sz="800" smtClean="0">
                <a:latin typeface="+mj-ea"/>
              </a:rPr>
              <a:t>)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31834103"/>
              </p:ext>
            </p:extLst>
          </p:nvPr>
        </p:nvGraphicFramePr>
        <p:xfrm>
          <a:off x="7709484" y="849870"/>
          <a:ext cx="2130802" cy="30616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User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계정등급 메뉴리스트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상단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User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선택 시 리스트로 체크박스 선택 가능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Default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 체크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메뉴리스트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en-US" altLang="ko-KR" sz="800" smtClean="0"/>
                        <a:t>OTRList</a:t>
                      </a:r>
                      <a:r>
                        <a:rPr lang="en-US" altLang="ko-KR" sz="800" baseline="0" smtClean="0"/>
                        <a:t> Viewer, </a:t>
                      </a:r>
                      <a:r>
                        <a:rPr lang="en-US" altLang="ko-KR" sz="800" smtClean="0"/>
                        <a:t>Rewinder, Screen Capture, Snapshot, Instance</a:t>
                      </a:r>
                      <a:r>
                        <a:rPr lang="en-US" altLang="ko-KR" sz="800" baseline="0" smtClean="0"/>
                        <a:t> Message, </a:t>
                      </a:r>
                      <a:r>
                        <a:rPr lang="en-US" altLang="ko-KR" sz="800" smtClean="0"/>
                        <a:t>View Filter, Setup Configuration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lang="en-US" altLang="ko-KR" sz="800" smtClean="0">
                        <a:solidFill>
                          <a:srgbClr val="FF0000"/>
                        </a:solidFill>
                        <a:latin typeface="맑은 고딕" panose="020B0503020000020004" pitchFamily="50" charset="-127"/>
                        <a:ea typeface="+mn-ea"/>
                        <a:sym typeface="Wingdings" pitchFamily="2" charset="2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grpSp>
        <p:nvGrpSpPr>
          <p:cNvPr id="5" name="그룹 4"/>
          <p:cNvGrpSpPr/>
          <p:nvPr/>
        </p:nvGrpSpPr>
        <p:grpSpPr>
          <a:xfrm>
            <a:off x="83509" y="380857"/>
            <a:ext cx="7533788" cy="228860"/>
            <a:chOff x="83509" y="380857"/>
            <a:chExt cx="7533788" cy="228860"/>
          </a:xfrm>
        </p:grpSpPr>
        <p:sp>
          <p:nvSpPr>
            <p:cNvPr id="6" name="Title Bar" descr="&lt;SmartSettings&gt;&lt;SmartResize anchorLeft=&quot;Absolute&quot; anchorTop=&quot;Absolute&quot; anchorRight=&quot;Absolute&quot; anchorBottom=&quot;None&quot; /&gt;&lt;/SmartSettings&gt;"/>
            <p:cNvSpPr/>
            <p:nvPr>
              <p:custDataLst>
                <p:tags r:id="rId19"/>
              </p:custDataLst>
            </p:nvPr>
          </p:nvSpPr>
          <p:spPr>
            <a:xfrm>
              <a:off x="83509" y="380857"/>
              <a:ext cx="7533788" cy="22886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22860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s-ES" sz="9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Virtual Terminal JAT2 (V2.0.0 / ID : blabla3928)</a:t>
              </a:r>
              <a:endParaRPr lang="en-US" sz="9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7" name="곱셈 기호 6"/>
            <p:cNvSpPr/>
            <p:nvPr/>
          </p:nvSpPr>
          <p:spPr bwMode="auto">
            <a:xfrm>
              <a:off x="7427333" y="407416"/>
              <a:ext cx="178025" cy="178025"/>
            </a:xfrm>
            <a:prstGeom prst="mathMultiply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8" name="액자 7"/>
            <p:cNvSpPr/>
            <p:nvPr/>
          </p:nvSpPr>
          <p:spPr bwMode="auto">
            <a:xfrm>
              <a:off x="7290383" y="425976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9" name="액자 8"/>
            <p:cNvSpPr/>
            <p:nvPr/>
          </p:nvSpPr>
          <p:spPr bwMode="auto">
            <a:xfrm>
              <a:off x="7250743" y="473707"/>
              <a:ext cx="97105" cy="97105"/>
            </a:xfrm>
            <a:prstGeom prst="frame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0" name="뺄셈 기호 9"/>
            <p:cNvSpPr/>
            <p:nvPr/>
          </p:nvSpPr>
          <p:spPr bwMode="auto">
            <a:xfrm>
              <a:off x="7048434" y="438643"/>
              <a:ext cx="145656" cy="114430"/>
            </a:xfrm>
            <a:prstGeom prst="mathMinus">
              <a:avLst/>
            </a:prstGeom>
            <a:solidFill>
              <a:schemeClr val="bg1"/>
            </a:solidFill>
            <a:ln w="635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</p:grpSp>
      <p:grpSp>
        <p:nvGrpSpPr>
          <p:cNvPr id="11" name="그룹 10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2" name="직사각형 11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+mn-ea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+mn-ea"/>
                <a:cs typeface="Calibri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14" name="직사각형 13"/>
          <p:cNvSpPr/>
          <p:nvPr/>
        </p:nvSpPr>
        <p:spPr bwMode="auto">
          <a:xfrm>
            <a:off x="59233" y="620687"/>
            <a:ext cx="2246997" cy="6072947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1600" b="1" smtClean="0">
                <a:solidFill>
                  <a:schemeClr val="tx1"/>
                </a:solidFill>
                <a:latin typeface="+mn-ea"/>
                <a:cs typeface="Calibri" pitchFamily="34" charset="0"/>
              </a:rPr>
              <a:t>Monitoring View Area</a:t>
            </a:r>
          </a:p>
        </p:txBody>
      </p:sp>
      <p:cxnSp>
        <p:nvCxnSpPr>
          <p:cNvPr id="15" name="직선 연결선 14"/>
          <p:cNvCxnSpPr>
            <a:stCxn id="14" idx="0"/>
            <a:endCxn id="14" idx="2"/>
          </p:cNvCxnSpPr>
          <p:nvPr/>
        </p:nvCxnSpPr>
        <p:spPr>
          <a:xfrm>
            <a:off x="1182732" y="620687"/>
            <a:ext cx="0" cy="6072947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직선 연결선 15"/>
          <p:cNvCxnSpPr>
            <a:stCxn id="14" idx="1"/>
            <a:endCxn id="14" idx="3"/>
          </p:cNvCxnSpPr>
          <p:nvPr/>
        </p:nvCxnSpPr>
        <p:spPr>
          <a:xfrm>
            <a:off x="59233" y="3657161"/>
            <a:ext cx="2246997" cy="0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  <a:prstDash val="dash"/>
            <a:headEnd type="none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Window Body" descr="&lt;SmartSettings&gt;&lt;SmartResize anchorLeft=&quot;Absolute&quot; anchorTop=&quot;Absolute&quot; anchorRight=&quot;Absolute&quot; anchorBottom=&quot;Absolute&quot; /&gt;&lt;/SmartSettings&gt;"/>
          <p:cNvSpPr/>
          <p:nvPr>
            <p:custDataLst>
              <p:tags r:id="rId1"/>
            </p:custDataLst>
          </p:nvPr>
        </p:nvSpPr>
        <p:spPr>
          <a:xfrm>
            <a:off x="2306229" y="870624"/>
            <a:ext cx="5343434" cy="5823011"/>
          </a:xfrm>
          <a:prstGeom prst="rect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900" dirty="0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18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2"/>
            </p:custDataLst>
          </p:nvPr>
        </p:nvSpPr>
        <p:spPr>
          <a:xfrm>
            <a:off x="2306230" y="620687"/>
            <a:ext cx="5343435" cy="25101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sz="900" b="1">
                <a:solidFill>
                  <a:schemeClr val="bg1"/>
                </a:solidFill>
                <a:latin typeface="+mn-ea"/>
                <a:cs typeface="Segoe UI" panose="020B0502040204020203" pitchFamily="34" charset="0"/>
              </a:rPr>
              <a:t>User Authority Setting</a:t>
            </a:r>
          </a:p>
        </p:txBody>
      </p:sp>
      <p:sp>
        <p:nvSpPr>
          <p:cNvPr id="19" name="Close Button" descr="&lt;SmartSettings&gt;&lt;SmartResize anchorLeft=&quot;None&quot; anchorTop=&quot;Absolute&quot; anchorRight=&quot;Absolute&quot; anchorBottom=&quot;None&quot; /&gt;&lt;/SmartSettings&gt;"/>
          <p:cNvSpPr>
            <a:spLocks noEditPoints="1"/>
          </p:cNvSpPr>
          <p:nvPr>
            <p:custDataLst>
              <p:tags r:id="rId3"/>
            </p:custDataLst>
          </p:nvPr>
        </p:nvSpPr>
        <p:spPr bwMode="auto">
          <a:xfrm>
            <a:off x="7438781" y="691933"/>
            <a:ext cx="98425" cy="95658"/>
          </a:xfrm>
          <a:custGeom>
            <a:avLst/>
            <a:gdLst>
              <a:gd name="T0" fmla="*/ 254 w 254"/>
              <a:gd name="T1" fmla="*/ 0 h 254"/>
              <a:gd name="T2" fmla="*/ 0 w 254"/>
              <a:gd name="T3" fmla="*/ 254 h 254"/>
              <a:gd name="T4" fmla="*/ 0 w 254"/>
              <a:gd name="T5" fmla="*/ 0 h 254"/>
              <a:gd name="T6" fmla="*/ 254 w 254"/>
              <a:gd name="T7" fmla="*/ 254 h 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4" h="254">
                <a:moveTo>
                  <a:pt x="254" y="0"/>
                </a:moveTo>
                <a:lnTo>
                  <a:pt x="0" y="254"/>
                </a:lnTo>
                <a:moveTo>
                  <a:pt x="0" y="0"/>
                </a:moveTo>
                <a:lnTo>
                  <a:pt x="254" y="254"/>
                </a:lnTo>
              </a:path>
            </a:pathLst>
          </a:custGeom>
          <a:solidFill>
            <a:srgbClr val="FFFFFF"/>
          </a:solidFill>
          <a:ln w="9525" cap="flat">
            <a:solidFill>
              <a:schemeClr val="bg1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>
              <a:solidFill>
                <a:srgbClr val="5F5F5F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306230" y="1126692"/>
            <a:ext cx="349575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 b="1" smtClean="0">
                <a:latin typeface="+mn-ea"/>
              </a:rPr>
              <a:t>◆ </a:t>
            </a:r>
            <a:r>
              <a:rPr lang="en-US" altLang="ko-KR" sz="800" b="1">
                <a:latin typeface="+mn-ea"/>
              </a:rPr>
              <a:t>User Authority </a:t>
            </a:r>
            <a:r>
              <a:rPr lang="en-US" altLang="ko-KR" sz="800" b="1" smtClean="0">
                <a:latin typeface="+mn-ea"/>
              </a:rPr>
              <a:t>Setting</a:t>
            </a:r>
            <a:endParaRPr lang="en-US" altLang="ko-KR" sz="800" b="1">
              <a:latin typeface="+mn-ea"/>
            </a:endParaRPr>
          </a:p>
        </p:txBody>
      </p:sp>
      <p:grpSp>
        <p:nvGrpSpPr>
          <p:cNvPr id="22" name="Scrollbar" descr="&lt;SmartSettings&gt;&lt;SmartResize enabled=&quot;True&quot; minWidth=&quot;60&quot; minHeight=&quot;7&quot; /&gt;&lt;/SmartSettings&gt;"/>
          <p:cNvGrpSpPr/>
          <p:nvPr>
            <p:custDataLst>
              <p:tags r:id="rId4"/>
            </p:custDataLst>
          </p:nvPr>
        </p:nvGrpSpPr>
        <p:grpSpPr>
          <a:xfrm>
            <a:off x="2376430" y="6519097"/>
            <a:ext cx="5126738" cy="144017"/>
            <a:chOff x="595686" y="3155457"/>
            <a:chExt cx="2304356" cy="144017"/>
          </a:xfrm>
          <a:solidFill>
            <a:srgbClr val="FFFFFF"/>
          </a:solidFill>
        </p:grpSpPr>
        <p:sp>
          <p:nvSpPr>
            <p:cNvPr id="23" name="Track"/>
            <p:cNvSpPr/>
            <p:nvPr/>
          </p:nvSpPr>
          <p:spPr>
            <a:xfrm>
              <a:off x="595686" y="3155457"/>
              <a:ext cx="2304356" cy="144017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4" name="Scroll Thumb" descr="&lt;SmartSettings&gt;&lt;SmartResize anchorLeft=&quot;Absolute&quot; anchorTop=&quot;Absolute&quot; anchorRight=&quot;Absolute&quot; anchorBottom=&quot;Absolute&quot; /&gt;&lt;/SmartSettings&gt;"/>
            <p:cNvSpPr/>
            <p:nvPr>
              <p:custDataLst>
                <p:tags r:id="rId16"/>
              </p:custDataLst>
            </p:nvPr>
          </p:nvSpPr>
          <p:spPr>
            <a:xfrm>
              <a:off x="668980" y="3186130"/>
              <a:ext cx="1980651" cy="82671"/>
            </a:xfrm>
            <a:prstGeom prst="rect">
              <a:avLst/>
            </a:prstGeom>
            <a:grpFill/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5" name="Chevron" descr="&lt;SmartSettings&gt;&lt;SmartResize anchorLeft=&quot;Absolute&quot; anchorTop=&quot;None&quot; anchorRight=&quot;None&quot; anchorBottom=&quot;None&quot; /&gt;&lt;/SmartSettings&gt;"/>
            <p:cNvSpPr>
              <a:spLocks noChangeAspect="1"/>
            </p:cNvSpPr>
            <p:nvPr>
              <p:custDataLst>
                <p:tags r:id="rId17"/>
              </p:custDataLst>
            </p:nvPr>
          </p:nvSpPr>
          <p:spPr bwMode="auto">
            <a:xfrm rot="5400000" flipH="1">
              <a:off x="598446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26" name="Chevron" descr="&lt;SmartSettings&gt;&lt;SmartResize anchorLeft=&quot;None&quot; anchorTop=&quot;None&quot; anchorRight=&quot;Absolute&quot; anchorBottom=&quot;None&quot; /&gt;&lt;/SmartSettings&gt;"/>
            <p:cNvSpPr>
              <a:spLocks noChangeAspect="1"/>
            </p:cNvSpPr>
            <p:nvPr>
              <p:custDataLst>
                <p:tags r:id="rId18"/>
              </p:custDataLst>
            </p:nvPr>
          </p:nvSpPr>
          <p:spPr bwMode="auto">
            <a:xfrm rot="16200000" flipH="1">
              <a:off x="2834700" y="3219335"/>
              <a:ext cx="64008" cy="16261"/>
            </a:xfrm>
            <a:custGeom>
              <a:avLst/>
              <a:gdLst>
                <a:gd name="T0" fmla="*/ 0 w 197"/>
                <a:gd name="T1" fmla="*/ 0 h 115"/>
                <a:gd name="T2" fmla="*/ 99 w 197"/>
                <a:gd name="T3" fmla="*/ 115 h 115"/>
                <a:gd name="T4" fmla="*/ 197 w 197"/>
                <a:gd name="T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7" h="115">
                  <a:moveTo>
                    <a:pt x="0" y="0"/>
                  </a:moveTo>
                  <a:lnTo>
                    <a:pt x="99" y="115"/>
                  </a:lnTo>
                  <a:lnTo>
                    <a:pt x="197" y="0"/>
                  </a:lnTo>
                </a:path>
              </a:pathLst>
            </a:custGeom>
            <a:grpFill/>
            <a:ln w="6350" cap="sq">
              <a:solidFill>
                <a:schemeClr val="tx1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solidFill>
                  <a:srgbClr val="5F5F5F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grpSp>
        <p:nvGrpSpPr>
          <p:cNvPr id="32" name="Tab Bar" descr="&lt;SmartSettings&gt;&lt;SmartOptions&gt;&lt;Code&gt;H4sIAAAAAAAEAO29B2AcSZYlJi9tynt/SvVK1+B0oQiAYBMk2JBAEOzBiM3mkuwdaUcjKasqgcplVmVdZhZAzO2dvPfee++999577733ujudTif33/8/XGZkAWz2zkrayZ4hgKrIHz9+fB8/ItZNsbxIvyimddVU5+34y/PzYpqPz5ZtXler8cvqKq9fVsWyPfyNE2n7+rpp80Xnz/FJVZb5tC2qZTP+PF/mdTHd1OTLyU/Tr19Us7zsNnu1XrbFwqLwOq8vCaOm2+xN/s7h9N11ec7oM75fVNO369X49SKr29N3bb5sqE+Bd55N86/3FqG/bOuqdIi83+unl/myxcu/cbLMFnmzog/TsPVvnPzi3zhJ6VmtJ2UxTadl1jTS5ssV0y19FPz5JGtyeUNfxHP37t30cbNeULvro/DjN/M8nRW1TEJanactfdCsV6uqbvNZ2maTdJLV4w6su31gq7q4zNo8nRISbfommzzJ6jfXq9z79Sezcp2nn3mfjN9UKx7/LTFdZO+KxXqRLteLSV4zutmkeW/siHfTL7J3hEdD6OzufBgK03lWZ1Oa1CY9r+o0Y6K1xIsfgBdY+Xm+vGjnhOC9EEHzDrPPt7PlrMzr79bZakXooNuTeba8yGf+1wRkuS7LEIxwVHWZ13Uxy9NJVZXp2bJot858hnpW1Yu06XwwSs+OV6uU+rzjAHoMh2dCnDhmeP238WKADB4RoS3hjtfzbJU3IKX7gwaRXyn3yEfa2DIXQx6/zqFU8pm0kd48PCO44inO0y2/u/FZI9A7rw68jocm+Xg2AxcsMKOsG+ItuyQZ03vPs0lebn0Ernz0EcgTe/EMnHFc5xlPNf/yWRSaabf10UejdG9nZwigATP+bjFjbqO2NzUFbGoZUOtN9bqtaQK3+hNrHpCnbbPpPM3Bm+lcmHO4swFOJiaI8P6WGfHv/8a9euOovbbpJ58N9Tr2/xgcX52363qZtvU6j3T7S/of5aVR1v4zwFwK/Tyjl24G7/35SzZJ/WVVzNKnRbOqmnxrWJhZOAZm5HcV5XKzhA0R13YfGdaNCs1vHIwUD+ugGPiQJqpQmRYxLtqq2DdJm3w5y+uRcN9xfdGk+TDJ2vr6Ror8MFXeAAp43kf1mSdo/9VqRgR8VlcLUG1ra8uqqTtCszssaLEJHuZbPNOsJXWxdfpumrN6S/N3N/MZCPK8uriA3NZ1VW999CwrSngzVbpmTEHRlNBPG+A/Jg1JcPvM5P3q/tjgH7wuFquyOC9o4rIpOagNeuQuGjgKWfqR9vvR+7gG7PIFLPIoPROmzialp0A6pDAAjKmOy4xp5Xlsrf11oO3zomkfMy5HaBzwqvddT6DN+/w1kagtLvM3+v5m7KRJWSzz3fdqvddpHbYfmErzFZyXIiuLH2A+eXCPm5wmpM7PP/vIn5CP7h6R79a02ZIc+HOSAvGiV/kUzDDrQxae8JjAYhNhBDyqtgcUgTdjIxn8K+gt6YZ/jTpseGJqel40Y+EX+jemk9HAdWk9AeWY/gsgJJSDQ23LoRaRu+jYxT9VxXTjIC7yNv3FxmZ2OE0N1mFE97wXf3yetyTXpETwk2ecwbfzrKWeV3XeIL7jb6bruqY/ymvFBRR7n+kPGPs4GM6HkKJHAjw0nP6HGyzH72pVAAfEGUnC1iVMU8wCmaed19UVyxTZ0fWCaGN1/NZHMsyiSZdVS5K3yE2oZfBuxh8Nu5nAqT/jglH8jYHB4elZcf/Z8B4eWISrAgaMVHUh0Tq5L+zTbH7zvKyIh4g6z/NzeNqM/Bh/RMQx+iIF1vY9CbI3vdaw687viWvPPgVI91VblEjftGzYhYg3AEMUS5DOyO6/E91gvAp88uW5g7IZjhs0EAom9DaksGPvv30zQTrjf+2PXz2uPnXCXu7cRCdLmO/1SdQB9X0zlzcSLUInMcy3oFifSvLq1yZXCHBk+Ov2hDFs9P3eHN5ICBI+8UrZD2huYFlSGZ5zEY9ous8N0o/HOdZiKLu5r/RnfsaznZ3vn1RtWy1uQMI8DnsbyBv1se1/eQs2wBOPTGOPB/vbeXExV3bD4IKOb2aiiCnyHzNH6tL9f2yOboEIHjdAO41fZO18TFlBb/Ai1p/0W297ky76jz8fUY7z/CapM0+3G8dIn/gwbwHthgnFczs+e3/iWVaMUQ+TGhBPW287xpWByudfl3q+/rS0E5C3AHYD8TZ8veErDadPvvxiQ0TtPzdQPrs50vb83WiY7T8DmEc+vslz76a51MFxScqweWSY0vDJuigpfZE2Ew1vg48Hcp3QKO+fPKascZ5hdkS/GSNI7pQziO/vvwKXZjLWtYSjdOcGXUVtKVCknM1zYuQNuVw8qjkFzc+6Fvrrc5XFYeujd+lgJhxPb979R+e8ldWUYafWDGFTRzpUtB+/binb3ny3aOeE30ebghw8/mBoLOyYnDZTkKzMsxkwfLdxFPZ97X8IzbiU9D/UQJDgBin7je+pOHGCtJPrM1QGZjcKlTT+3vfFJ0NwwASlpFm7Bemy3//i9KPft/59l6Qx6Cf/u/wo/SUjFT9+Qdc7xi+q5UAwQZR+VlC85VRQRFYpWLF8a0KW7d0IjbG2t4XmBbXYOaQfj9W6FEu2Lo1K2cisLdJsF598cnsNYDyc5nvF97tclv7CX5j+rvEvh3lwg5z1xlzYIfcbT0gzvf1AtsPij0k/YCoQ3tf5L1rT2nMnQYYniOEFxceDuks4OsoCLPJYHXuVN5THO10iYzqj4Q4to0Tj/QE62hDjbjbjpfIm3u4b5Bw8G2ZVhREwqSvDLjcq8SLQ3kzuG7Sa18P4Vb4gO7u1Q34SpfnrYsHcGV3NMQ/cPsvut+Vm8wz1feMw+Q1rCbsL7e/R6+v1RCiNjntwNuLRMe7RNLb/yPQ89rIoJ9V62VW1/nODcfW6tjCFRza9NRDgGwgjpsvXcO3w3BwDeDhjZTubbJnuvmm+DlOrHo2Gtd+gbhDeJO00Wy9nGYl/Q0t0MFnxN67m5Dk7h0onmhl1o6p4fy0hiD3PmhakfD9/ovvRebHMyvL2OnNQId9u1XyjZxJZxsYTweSEXK/6Zrfnhvz/64rUFuWnS1ryQna64XmDw541U/LYoIqrGuHD5BqrAEWdPp4eUTT4+O70SOLB91oD0kUAWmdqzZCBwpPrn8xr+iQrn1cU4CGD7i/QCVY300TajQFxa0bLyRfUl8Yi/NWuLi3JX3u3d2uMw8lAEBUTZy9WWZ2/qbYEFj6Mrg3/3MwQkh3f9BR9u6qLH2B15P8TkwQK9GcJn/6sTNNHL7O6oWVUXiq7IAW89FdaeUC8VIh1VjhTOo3hQhte7oNewbXA1AM03M5JVn+NCeWZjCxjul8FKVnRvHEanf7pf/c+HihH97bfsUlQflFM66qpaA6/PD8vpjlNZZ2Pv2gqRpcTl4um+ryu1ivEFR4EsTkEYrfzxauqZa7Fdzvn9GUcITz9MPtFtghWfAHkI7I9KSVIPnp/+8WIi5FML/D7WZsvEE16+H5uP7/BufIA3JxSvsm32rRYiOeG9/EEwcIuBwufeaOUGdoUHvjPLfrD46mM1O/sZr/QPLw4P82Wr0gnZU3+WkENGPXYcyPtzHPLMeGx4vGeknG8buWDjXwee6S3b2cN3ONnNfH9xl4pWqLgp+VO3xCtvmZ/L7QfyNSQPMWe9yAlHueakhcuhL1tWtw8fRYZCsSHnlssKpjHRplhYhKUgpx/TWK/Hys9q/OcRHrxNTv7ueSk9DXN1LTNZ//vZqnu5MpI3hPIzw1fuuXRHypPIrX/NTuy/MEwdn8WOcOnzf/HpnTv/8NTuvezPKWGNv/vntJbNhtMfsSe9yAWGKkz1veYFTxfUEA1z8qxgqBQ7svJT5Myfz8VewsyfP1lajy3IuAtCDc4XOfL3jTmzQvqw19qloFjSyZug1wC5aEKhEvD7+mKIkVARtLf2L+QD0l/5mfSwe+fVG1bLW7gicHEgzW6N6XobwO/l3u6EfrtEosEDYvhJ19+cfpumvNaXxpN3w6wB6LQ59XFRV6PT+u6qrc+epYVSDW2FeV/aHKykvKPSlRBmD6nxM1ymqfnFOVTulbcH53WMS1DEgLRmB1PPKeI56Yc5g3ZkWNe/kUaC0uk4DMaAtIZNoT+GgkNUaCaTX+vNVx/1d8lqWNrcwMzMxjpbRB0QbeUlLVR/haL73Xx2U53N0WuAoDS8dVy9qbSRHgPqh3bbvp7bOxr7/vpo5vWcfgVSRTRLJru5INbLQIFY/9dvWWNm8zDDeqTeOXpmtbTp+AKdOI02eYXI8PwcRxbqCQTm+Bs1LtDX1l/KzqJH5zICYgiXUDoPpA8MVx/9sn03kQwLwdE8Bbuv97gQ34Nhv1+sMY2OyOGcdhDDhrCSxYgpNQJTrnJbdxo8cF2vQF+MMvdmP+6hRsUw2yjhu4+t+gDj0iZ1xNUWKff723UwP7jFCpyAB6czQu8/vOz70yZ55YUwnNeVhkt+q6yKYxrXPwN35CFCZQnllrIskQ1xqbvvlvM2jlZo/3x3t7+3qfnt5wCPB7hpYuOPufPPgk/k+4+MYP8mr1hgjqd0Ue3BHaLGAXPze6seX5IM4xBD0zihq/M/N4b7+3f+6Zn92uCi0/fN8MqGxWx//gISUZDsuG37CcL16xe5y3Srr4yGol7fGuVRNbz9N0qI8cBaQ9a0jknHKd505BPfktd08kn3Wxi/Oc92PiHpz3xvAdieEIiWC3kPhHGetzn8E+Cjwz/7e6cvwey5un1Fxi8G/ojYe6M4JZcieeW+g3P7XUcng+bB5Vw98G38+Ji3nbmQVr5n2izb2AeFFI4EZs7DCfi9jYGzy3n4dYKq87bdb30Ub0FMv8vz7Z1fcAPy7m9x8e3Thbh2TDCTUmjbDbzUjANs5BNCcWAxfNc/Q8NJ/RzAO+bKXqVL6pLymMhOWRjVc5lfWi66LIqZgpe/ZGtr5sp2v3/X6YomhPaALWXz/nsPfI5eI57a54RDDcgECZqSIxviMPd+IQHAuw3vTioKm4D4OdQ2GseZihIX1vkO3++p0g3eSsS/bjJ83Ra5+efQZJt1vqju0c2cf11JVtz1zdK9HlVkydLDF5EEqUkSof0xdFn6Q793N6+vZwPcomTsOL7QzTv8uZxu1UMZOHjKspbaR52sd8Xcwd0CO9ggXsgARzhp1sHBV8H470bMdZuN2Hc/zDUbfGXvaEGMAbkAx+/XuXT4rxQgzcrahoGlEF1ToYaEjvJak8ihqTBSEK+XC+8yMY16FDyBol9M+c0Ka3X1ECqWZXZNSmVbGIUCmnqNl+27yGr5KmO3lNvDGAxycvq6mtiIZHeN4RIiYhJ17HeHxXEUN8QIjWHB18bk1d4PWBd/fFL/h/0QEWyR1cAAA==&lt;/Code&gt;&lt;CodeSignature&gt;jCu+5ge7H3MmU+YJ8OVg5UfykE4rOnzmp5RsiEZm+GW/oOFA4Ls33pmDI3q9blBI/Dk74wejzG7FY4C4vOdaS6iR2PA4epListS9pOdEl2Bnl9mQD5WlY4XegJIofLU3Qx5j8gyCWGYlqrXqYrGlV474IaRsay6ULCtEGqvabvwrzICYpXApQXQ4Z0tHpnTJSAqwYx5L0Y63faAhBE5o1gVoynBULr+GxsFyWEIuJVTDfzXg/i82Atowvhe87/oZWKS89ognxHa6fk74HNBu0jgPB0cr4/PgruWujwdENusfo4pJLLjrBEiW5fBuRAzsTtoLzxHklpTV2CZz4qUefA==&lt;/CodeSignature&gt;&lt;/SmartOptions&gt;&lt;SmartResize enabled=&quot;True&quot; minWidth=&quot;0&quot; minHeight=&quot;0&quot; /&gt;&lt;/SmartSettings&gt;"/>
          <p:cNvGrpSpPr/>
          <p:nvPr>
            <p:custDataLst>
              <p:tags r:id="rId5"/>
            </p:custDataLst>
          </p:nvPr>
        </p:nvGrpSpPr>
        <p:grpSpPr>
          <a:xfrm>
            <a:off x="2356383" y="935474"/>
            <a:ext cx="5248976" cy="192801"/>
            <a:chOff x="595685" y="2424001"/>
            <a:chExt cx="3074197" cy="245729"/>
          </a:xfrm>
          <a:solidFill>
            <a:srgbClr val="FFFFFF"/>
          </a:solidFill>
        </p:grpSpPr>
        <p:cxnSp>
          <p:nvCxnSpPr>
            <p:cNvPr id="33" name="Line 1" descr="&lt;SmartSettings&gt;&lt;SmartResize anchorLeft=&quot;Absolute&quot; anchorTop=&quot;None&quot; anchorRight=&quot;None&quot; anchorBottom=&quot;Absolute&quot; /&gt;&lt;/SmartSettings&gt;"/>
            <p:cNvCxnSpPr/>
            <p:nvPr>
              <p:custDataLst>
                <p:tags r:id="rId12"/>
              </p:custDataLst>
            </p:nvPr>
          </p:nvCxnSpPr>
          <p:spPr>
            <a:xfrm flipH="1">
              <a:off x="595685" y="2665674"/>
              <a:ext cx="563687" cy="0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Line 2" descr="&lt;SmartSettings&gt;&lt;SmartResize anchorLeft=&quot;Absolute&quot; anchorTop=&quot;None&quot; anchorRight=&quot;Absolute&quot; anchorBottom=&quot;Absolute&quot; /&gt;&lt;/SmartSettings&gt;"/>
            <p:cNvCxnSpPr>
              <a:stCxn id="35" idx="3"/>
            </p:cNvCxnSpPr>
            <p:nvPr>
              <p:custDataLst>
                <p:tags r:id="rId13"/>
              </p:custDataLst>
            </p:nvPr>
          </p:nvCxnSpPr>
          <p:spPr>
            <a:xfrm flipV="1">
              <a:off x="1855153" y="2669722"/>
              <a:ext cx="1814729" cy="6"/>
            </a:xfrm>
            <a:prstGeom prst="line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ab Selected" descr="&lt;SmartSettings&gt;&lt;SmartResize anchorLeft=&quot;Absolute&quot; anchorTop=&quot;Absolute&quot; anchorRight=&quot;None&quot; anchorBottom=&quot;Absolute&quot; /&gt;&lt;/SmartSettings&gt;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1159370" y="2424001"/>
              <a:ext cx="695783" cy="245728"/>
            </a:xfrm>
            <a:custGeom>
              <a:avLst/>
              <a:gdLst>
                <a:gd name="T0" fmla="*/ 0 w 2218"/>
                <a:gd name="T1" fmla="*/ 670 h 670"/>
                <a:gd name="T2" fmla="*/ 0 w 2218"/>
                <a:gd name="T3" fmla="*/ 0 h 670"/>
                <a:gd name="T4" fmla="*/ 2218 w 2218"/>
                <a:gd name="T5" fmla="*/ 0 h 670"/>
                <a:gd name="T6" fmla="*/ 2218 w 2218"/>
                <a:gd name="T7" fmla="*/ 67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8" h="670">
                  <a:moveTo>
                    <a:pt x="0" y="670"/>
                  </a:moveTo>
                  <a:lnTo>
                    <a:pt x="0" y="0"/>
                  </a:lnTo>
                  <a:lnTo>
                    <a:pt x="2218" y="0"/>
                  </a:lnTo>
                  <a:lnTo>
                    <a:pt x="2218" y="670"/>
                  </a:lnTo>
                </a:path>
              </a:pathLst>
            </a:custGeom>
            <a:grpFill/>
            <a:ln w="6350" cap="sq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b="1" smtClean="0">
                  <a:solidFill>
                    <a:srgbClr val="0000FF"/>
                  </a:solidFill>
                  <a:latin typeface="+mn-ea"/>
                  <a:cs typeface="Segoe UI" panose="020B0502040204020203" pitchFamily="34" charset="0"/>
                </a:rPr>
                <a:t>User Authority Setting</a:t>
              </a:r>
              <a:endParaRPr lang="en-US" sz="800" b="1">
                <a:solidFill>
                  <a:srgbClr val="0000FF"/>
                </a:solidFill>
                <a:latin typeface="+mn-ea"/>
                <a:cs typeface="Segoe UI" panose="020B0502040204020203" pitchFamily="34" charset="0"/>
              </a:endParaRPr>
            </a:p>
          </p:txBody>
        </p:sp>
        <p:sp>
          <p:nvSpPr>
            <p:cNvPr id="36" name="Tab" descr="&lt;SmartSettings&gt;&lt;SmartResize anchorLeft=&quot;Absolute&quot; anchorTop=&quot;Absolute&quot; anchorRight=&quot;None&quot; anchorBottom=&quot;Absolute&quot; /&gt;&lt;/SmartSettings&gt;"/>
            <p:cNvSpPr/>
            <p:nvPr>
              <p:custDataLst>
                <p:tags r:id="rId15"/>
              </p:custDataLst>
            </p:nvPr>
          </p:nvSpPr>
          <p:spPr>
            <a:xfrm>
              <a:off x="653329" y="2424005"/>
              <a:ext cx="467624" cy="245725"/>
            </a:xfrm>
            <a:prstGeom prst="rect">
              <a:avLst/>
            </a:prstGeom>
            <a:grpFill/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45720" tIns="45720" rIns="4572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800" smtClean="0">
                  <a:solidFill>
                    <a:schemeClr val="tx1"/>
                  </a:solidFill>
                  <a:latin typeface="+mn-ea"/>
                  <a:cs typeface="Segoe UI" panose="020B0502040204020203" pitchFamily="34" charset="0"/>
                </a:rPr>
                <a:t>JobList Viewer</a:t>
              </a:r>
              <a:endParaRPr lang="en-US" sz="800" dirty="0">
                <a:solidFill>
                  <a:schemeClr val="tx1"/>
                </a:solidFill>
                <a:latin typeface="+mn-ea"/>
                <a:cs typeface="Segoe UI" panose="020B0502040204020203" pitchFamily="34" charset="0"/>
              </a:endParaRPr>
            </a:p>
          </p:txBody>
        </p:sp>
      </p:grpSp>
      <p:sp>
        <p:nvSpPr>
          <p:cNvPr id="150" name="모서리가 둥근 직사각형 149"/>
          <p:cNvSpPr/>
          <p:nvPr/>
        </p:nvSpPr>
        <p:spPr bwMode="auto">
          <a:xfrm>
            <a:off x="2403939" y="1325382"/>
            <a:ext cx="4677678" cy="211535"/>
          </a:xfrm>
          <a:prstGeom prst="round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1" smtClean="0">
                <a:solidFill>
                  <a:srgbClr val="262626"/>
                </a:solidFill>
                <a:latin typeface="+mn-ea"/>
                <a:cs typeface="Calibri" pitchFamily="34" charset="0"/>
              </a:rPr>
              <a:t>Authority Level</a:t>
            </a:r>
            <a:endParaRPr lang="ko-KR" altLang="en-US" sz="900" b="1" dirty="0" smtClean="0">
              <a:solidFill>
                <a:srgbClr val="262626"/>
              </a:solidFill>
              <a:latin typeface="+mn-ea"/>
              <a:cs typeface="Calibri" pitchFamily="34" charset="0"/>
            </a:endParaRPr>
          </a:p>
        </p:txBody>
      </p:sp>
      <p:graphicFrame>
        <p:nvGraphicFramePr>
          <p:cNvPr id="4" name="표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21879567"/>
              </p:ext>
            </p:extLst>
          </p:nvPr>
        </p:nvGraphicFramePr>
        <p:xfrm>
          <a:off x="2413000" y="1615874"/>
          <a:ext cx="5191565" cy="17068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572961"/>
                <a:gridCol w="4618604"/>
              </a:tblGrid>
              <a:tr h="125498">
                <a:tc>
                  <a:txBody>
                    <a:bodyPr/>
                    <a:lstStyle/>
                    <a:p>
                      <a:pPr algn="l" latinLnBrk="1"/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1" smtClean="0"/>
                        <a:t>Menu</a:t>
                      </a:r>
                      <a:endParaRPr lang="ko-KR" altLang="en-US" sz="800" b="1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</a:schemeClr>
                    </a:solidFill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OTRList</a:t>
                      </a:r>
                      <a:r>
                        <a:rPr lang="en-US" altLang="ko-KR" sz="800" baseline="0" smtClean="0"/>
                        <a:t> Viewer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Rewinder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Screen Capture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Snapshot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Instance</a:t>
                      </a:r>
                      <a:r>
                        <a:rPr lang="en-US" altLang="ko-KR" sz="800" baseline="0" smtClean="0"/>
                        <a:t> Message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View Filter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  <a:tr h="125498">
                <a:tc>
                  <a:txBody>
                    <a:bodyPr/>
                    <a:lstStyle/>
                    <a:p>
                      <a:pPr latinLnBrk="1"/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smtClean="0"/>
                        <a:t>Setup Configuration</a:t>
                      </a:r>
                      <a:endParaRPr lang="ko-KR" altLang="en-US" sz="800"/>
                    </a:p>
                  </a:txBody>
                  <a:tcPr>
                    <a:lnL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</a:tr>
            </a:tbl>
          </a:graphicData>
        </a:graphic>
      </p:graphicFrame>
      <p:grpSp>
        <p:nvGrpSpPr>
          <p:cNvPr id="38" name="Checkbox"/>
          <p:cNvGrpSpPr/>
          <p:nvPr/>
        </p:nvGrpSpPr>
        <p:grpSpPr>
          <a:xfrm>
            <a:off x="2643842" y="1657353"/>
            <a:ext cx="193769" cy="128588"/>
            <a:chOff x="863600" y="1306515"/>
            <a:chExt cx="193769" cy="128588"/>
          </a:xfrm>
        </p:grpSpPr>
        <p:grpSp>
          <p:nvGrpSpPr>
            <p:cNvPr id="3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4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3" name="Checkbox"/>
          <p:cNvGrpSpPr/>
          <p:nvPr/>
        </p:nvGrpSpPr>
        <p:grpSpPr>
          <a:xfrm>
            <a:off x="2643842" y="1867746"/>
            <a:ext cx="193769" cy="128588"/>
            <a:chOff x="863600" y="1306515"/>
            <a:chExt cx="193769" cy="128588"/>
          </a:xfrm>
        </p:grpSpPr>
        <p:grpSp>
          <p:nvGrpSpPr>
            <p:cNvPr id="4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4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4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4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48" name="Checkbox"/>
          <p:cNvGrpSpPr/>
          <p:nvPr/>
        </p:nvGrpSpPr>
        <p:grpSpPr>
          <a:xfrm>
            <a:off x="2643842" y="2094323"/>
            <a:ext cx="193769" cy="128588"/>
            <a:chOff x="863600" y="1306515"/>
            <a:chExt cx="193769" cy="128588"/>
          </a:xfrm>
        </p:grpSpPr>
        <p:grpSp>
          <p:nvGrpSpPr>
            <p:cNvPr id="4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5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5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3" name="Checkbox"/>
          <p:cNvGrpSpPr/>
          <p:nvPr/>
        </p:nvGrpSpPr>
        <p:grpSpPr>
          <a:xfrm>
            <a:off x="2643842" y="2296624"/>
            <a:ext cx="193769" cy="128588"/>
            <a:chOff x="863600" y="1306515"/>
            <a:chExt cx="193769" cy="128588"/>
          </a:xfrm>
        </p:grpSpPr>
        <p:grpSp>
          <p:nvGrpSpPr>
            <p:cNvPr id="5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5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5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5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58" name="Checkbox"/>
          <p:cNvGrpSpPr/>
          <p:nvPr/>
        </p:nvGrpSpPr>
        <p:grpSpPr>
          <a:xfrm>
            <a:off x="2643842" y="2515109"/>
            <a:ext cx="193769" cy="128588"/>
            <a:chOff x="863600" y="1306515"/>
            <a:chExt cx="193769" cy="128588"/>
          </a:xfrm>
        </p:grpSpPr>
        <p:grpSp>
          <p:nvGrpSpPr>
            <p:cNvPr id="5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6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6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3" name="Checkbox"/>
          <p:cNvGrpSpPr/>
          <p:nvPr/>
        </p:nvGrpSpPr>
        <p:grpSpPr>
          <a:xfrm>
            <a:off x="2643842" y="2725502"/>
            <a:ext cx="193769" cy="128588"/>
            <a:chOff x="863600" y="1306515"/>
            <a:chExt cx="193769" cy="128588"/>
          </a:xfrm>
        </p:grpSpPr>
        <p:grpSp>
          <p:nvGrpSpPr>
            <p:cNvPr id="6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6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6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6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68" name="Checkbox"/>
          <p:cNvGrpSpPr/>
          <p:nvPr/>
        </p:nvGrpSpPr>
        <p:grpSpPr>
          <a:xfrm>
            <a:off x="2643842" y="2935895"/>
            <a:ext cx="193769" cy="128588"/>
            <a:chOff x="863600" y="1306515"/>
            <a:chExt cx="193769" cy="128588"/>
          </a:xfrm>
        </p:grpSpPr>
        <p:grpSp>
          <p:nvGrpSpPr>
            <p:cNvPr id="69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71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2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70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grpSp>
        <p:nvGrpSpPr>
          <p:cNvPr id="73" name="Checkbox"/>
          <p:cNvGrpSpPr/>
          <p:nvPr/>
        </p:nvGrpSpPr>
        <p:grpSpPr>
          <a:xfrm>
            <a:off x="2643842" y="3146288"/>
            <a:ext cx="193769" cy="128588"/>
            <a:chOff x="863600" y="1306515"/>
            <a:chExt cx="193769" cy="128588"/>
          </a:xfrm>
        </p:grpSpPr>
        <p:grpSp>
          <p:nvGrpSpPr>
            <p:cNvPr id="74" name="Checkbox"/>
            <p:cNvGrpSpPr/>
            <p:nvPr/>
          </p:nvGrpSpPr>
          <p:grpSpPr>
            <a:xfrm>
              <a:off x="863600" y="1306515"/>
              <a:ext cx="128588" cy="128588"/>
              <a:chOff x="863600" y="1311275"/>
              <a:chExt cx="128588" cy="128588"/>
            </a:xfrm>
          </p:grpSpPr>
          <p:sp>
            <p:nvSpPr>
              <p:cNvPr id="76" name="Box"/>
              <p:cNvSpPr>
                <a:spLocks noChangeAspect="1" noChangeArrowheads="1"/>
              </p:cNvSpPr>
              <p:nvPr/>
            </p:nvSpPr>
            <p:spPr bwMode="auto">
              <a:xfrm>
                <a:off x="863600" y="1311275"/>
                <a:ext cx="128588" cy="128588"/>
              </a:xfrm>
              <a:prstGeom prst="rect">
                <a:avLst/>
              </a:prstGeom>
              <a:solidFill>
                <a:srgbClr val="FFFFFF"/>
              </a:solidFill>
              <a:ln w="6350" cap="flat">
                <a:solidFill>
                  <a:schemeClr val="tx1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77" name="Check"/>
              <p:cNvSpPr>
                <a:spLocks noChangeAspect="1"/>
              </p:cNvSpPr>
              <p:nvPr/>
            </p:nvSpPr>
            <p:spPr bwMode="auto">
              <a:xfrm>
                <a:off x="879475" y="1335088"/>
                <a:ext cx="96838" cy="80963"/>
              </a:xfrm>
              <a:custGeom>
                <a:avLst/>
                <a:gdLst>
                  <a:gd name="T0" fmla="*/ 49 w 61"/>
                  <a:gd name="T1" fmla="*/ 0 h 51"/>
                  <a:gd name="T2" fmla="*/ 27 w 61"/>
                  <a:gd name="T3" fmla="*/ 31 h 51"/>
                  <a:gd name="T4" fmla="*/ 9 w 61"/>
                  <a:gd name="T5" fmla="*/ 18 h 51"/>
                  <a:gd name="T6" fmla="*/ 0 w 61"/>
                  <a:gd name="T7" fmla="*/ 30 h 51"/>
                  <a:gd name="T8" fmla="*/ 18 w 61"/>
                  <a:gd name="T9" fmla="*/ 43 h 51"/>
                  <a:gd name="T10" fmla="*/ 30 w 61"/>
                  <a:gd name="T11" fmla="*/ 51 h 51"/>
                  <a:gd name="T12" fmla="*/ 39 w 61"/>
                  <a:gd name="T13" fmla="*/ 39 h 51"/>
                  <a:gd name="T14" fmla="*/ 61 w 61"/>
                  <a:gd name="T15" fmla="*/ 9 h 51"/>
                  <a:gd name="T16" fmla="*/ 49 w 61"/>
                  <a:gd name="T1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51">
                    <a:moveTo>
                      <a:pt x="49" y="0"/>
                    </a:moveTo>
                    <a:lnTo>
                      <a:pt x="27" y="31"/>
                    </a:lnTo>
                    <a:lnTo>
                      <a:pt x="9" y="18"/>
                    </a:lnTo>
                    <a:lnTo>
                      <a:pt x="0" y="30"/>
                    </a:lnTo>
                    <a:lnTo>
                      <a:pt x="18" y="43"/>
                    </a:lnTo>
                    <a:lnTo>
                      <a:pt x="30" y="51"/>
                    </a:lnTo>
                    <a:lnTo>
                      <a:pt x="39" y="39"/>
                    </a:lnTo>
                    <a:lnTo>
                      <a:pt x="61" y="9"/>
                    </a:lnTo>
                    <a:lnTo>
                      <a:pt x="49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7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  <p:sp>
          <p:nvSpPr>
            <p:cNvPr id="75" name="Text"/>
            <p:cNvSpPr txBox="1"/>
            <p:nvPr/>
          </p:nvSpPr>
          <p:spPr>
            <a:xfrm>
              <a:off x="1057304" y="1310151"/>
              <a:ext cx="65" cy="121315"/>
            </a:xfrm>
            <a:prstGeom prst="rect">
              <a:avLst/>
            </a:prstGeom>
            <a:noFill/>
          </p:spPr>
          <p:txBody>
            <a:bodyPr wrap="none" lIns="0" tIns="0" rIns="0" bIns="0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ct val="125000"/>
                </a:lnSpc>
                <a:spcAft>
                  <a:spcPts val="500"/>
                </a:spcAft>
              </a:pPr>
              <a:endParaRPr lang="en-US" sz="700" noProof="1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83" name="Button"/>
          <p:cNvSpPr/>
          <p:nvPr/>
        </p:nvSpPr>
        <p:spPr>
          <a:xfrm>
            <a:off x="4197205" y="3416026"/>
            <a:ext cx="684000" cy="228600"/>
          </a:xfrm>
          <a:prstGeom prst="roundRect">
            <a:avLst>
              <a:gd name="adj" fmla="val 5000"/>
            </a:avLst>
          </a:prstGeom>
          <a:solidFill>
            <a:schemeClr val="bg1"/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700" b="1" smtClean="0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Save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4" name="Button"/>
          <p:cNvSpPr/>
          <p:nvPr/>
        </p:nvSpPr>
        <p:spPr>
          <a:xfrm>
            <a:off x="4959244" y="3416026"/>
            <a:ext cx="683919" cy="228600"/>
          </a:xfrm>
          <a:prstGeom prst="roundRect">
            <a:avLst>
              <a:gd name="adj" fmla="val 5000"/>
            </a:avLst>
          </a:prstGeom>
          <a:solidFill>
            <a:schemeClr val="bg1">
              <a:lumMod val="85000"/>
            </a:schemeClr>
          </a:solidFill>
          <a:ln w="6350">
            <a:solidFill>
              <a:schemeClr val="bg1">
                <a:lumMod val="50000"/>
              </a:schemeClr>
            </a:solidFill>
          </a:ln>
          <a:effectLst>
            <a:outerShdw blurRad="38100" dist="12700" dir="5400000" algn="ctr" rotWithShape="0">
              <a:prstClr val="black">
                <a:alpha val="2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6200" tIns="45720" rIns="7620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700" b="1">
                <a:solidFill>
                  <a:schemeClr val="tx1"/>
                </a:solidFill>
                <a:latin typeface="+mn-ea"/>
                <a:cs typeface="Segoe UI" panose="020B0502040204020203" pitchFamily="34" charset="0"/>
              </a:rPr>
              <a:t>Restoration</a:t>
            </a:r>
            <a:endParaRPr lang="en-US" sz="700" b="1" dirty="0" smtClean="0">
              <a:solidFill>
                <a:schemeClr val="tx1"/>
              </a:solidFill>
              <a:latin typeface="+mn-ea"/>
              <a:cs typeface="Segoe UI" panose="020B0502040204020203" pitchFamily="34" charset="0"/>
            </a:endParaRPr>
          </a:p>
        </p:txBody>
      </p:sp>
      <p:sp>
        <p:nvSpPr>
          <p:cNvPr id="86" name="타원 85"/>
          <p:cNvSpPr/>
          <p:nvPr/>
        </p:nvSpPr>
        <p:spPr>
          <a:xfrm>
            <a:off x="2403939" y="1617918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+mn-ea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+mn-ea"/>
              <a:cs typeface="+mn-cs"/>
            </a:endParaRPr>
          </a:p>
        </p:txBody>
      </p:sp>
      <p:sp>
        <p:nvSpPr>
          <p:cNvPr id="94" name="Check" descr="&lt;SmartSettings&gt;&lt;SmartResize anchorLeft=&quot;Absolute&quot; anchorTop=&quot;None&quot; anchorRight=&quot;None&quot; anchorBottom=&quot;None&quot; /&gt;&lt;/SmartSettings&gt;" hidden="1"/>
          <p:cNvSpPr/>
          <p:nvPr>
            <p:custDataLst>
              <p:tags r:id="rId6"/>
            </p:custDataLst>
          </p:nvPr>
        </p:nvSpPr>
        <p:spPr>
          <a:xfrm>
            <a:off x="3671598" y="1611632"/>
            <a:ext cx="54221" cy="58738"/>
          </a:xfrm>
          <a:prstGeom prst="ellipse">
            <a:avLst/>
          </a:prstGeom>
          <a:solidFill>
            <a:srgbClr val="808080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800" dirty="0" smtClean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3637162" y="1333474"/>
            <a:ext cx="1128393" cy="197545"/>
            <a:chOff x="3637162" y="1333474"/>
            <a:chExt cx="1128393" cy="197545"/>
          </a:xfrm>
        </p:grpSpPr>
        <p:sp>
          <p:nvSpPr>
            <p:cNvPr id="90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7"/>
              </p:custDataLst>
            </p:nvPr>
          </p:nvSpPr>
          <p:spPr>
            <a:xfrm>
              <a:off x="3637162" y="1365855"/>
              <a:ext cx="123092" cy="13335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2" name="Label" descr="&lt;SmartSettings&gt;&lt;SmartResize anchorLeft=&quot;Absolute&quot; anchorTop=&quot;Relative&quot; anchorRight=&quot;Absolute&quot; anchorBottom=&quot;Relative&quot; /&gt;&lt;/SmartSettings&gt;"/>
            <p:cNvSpPr txBox="1"/>
            <p:nvPr>
              <p:custDataLst>
                <p:tags r:id="rId8"/>
              </p:custDataLst>
            </p:nvPr>
          </p:nvSpPr>
          <p:spPr>
            <a:xfrm>
              <a:off x="3760254" y="1334042"/>
              <a:ext cx="381774" cy="196977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smtClean="0">
                  <a:latin typeface="Segoe UI" panose="020B0502040204020203" pitchFamily="34" charset="0"/>
                  <a:cs typeface="Segoe UI" panose="020B0502040204020203" pitchFamily="34" charset="0"/>
                </a:rPr>
                <a:t>Admin</a:t>
              </a:r>
              <a:endParaRPr lang="en-US" sz="800" dirty="0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5" name="Label" descr="&lt;SmartSettings&gt;&lt;SmartResize anchorLeft=&quot;Absolute&quot; anchorTop=&quot;Relative&quot; anchorRight=&quot;Absolute&quot; anchorBottom=&quot;Relative&quot; /&gt;&lt;/SmartSettings&gt;"/>
            <p:cNvSpPr txBox="1"/>
            <p:nvPr>
              <p:custDataLst>
                <p:tags r:id="rId9"/>
              </p:custDataLst>
            </p:nvPr>
          </p:nvSpPr>
          <p:spPr>
            <a:xfrm>
              <a:off x="4415843" y="1333474"/>
              <a:ext cx="349712" cy="196977"/>
            </a:xfrm>
            <a:prstGeom prst="rect">
              <a:avLst/>
            </a:prstGeom>
            <a:noFill/>
          </p:spPr>
          <p:txBody>
            <a:bodyPr wrap="none" lIns="73152" tIns="36576" rIns="73152" bIns="36576" rtlCol="0" anchor="ctr" anchorCtr="0">
              <a:sp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sz="800" smtClean="0">
                  <a:latin typeface="Segoe UI" panose="020B0502040204020203" pitchFamily="34" charset="0"/>
                  <a:cs typeface="Segoe UI" panose="020B0502040204020203" pitchFamily="34" charset="0"/>
                </a:rPr>
                <a:t>User</a:t>
              </a:r>
              <a:endParaRPr lang="en-US" sz="800" dirty="0" smtClean="0"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3" name="Circle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0"/>
              </p:custDataLst>
            </p:nvPr>
          </p:nvSpPr>
          <p:spPr>
            <a:xfrm>
              <a:off x="4292751" y="1365286"/>
              <a:ext cx="123092" cy="133351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91" name="Check" descr="&lt;SmartSettings&gt;&lt;SmartResize anchorLeft=&quot;Absolute&quot; anchorTop=&quot;None&quot; anchorRight=&quot;None&quot; anchorBottom=&quot;None&quot; /&gt;&lt;/SmartSettings&gt;"/>
            <p:cNvSpPr/>
            <p:nvPr>
              <p:custDataLst>
                <p:tags r:id="rId11"/>
              </p:custDataLst>
            </p:nvPr>
          </p:nvSpPr>
          <p:spPr>
            <a:xfrm>
              <a:off x="4327050" y="1403162"/>
              <a:ext cx="54221" cy="58738"/>
            </a:xfrm>
            <a:prstGeom prst="ellipse">
              <a:avLst/>
            </a:prstGeom>
            <a:solidFill>
              <a:schemeClr val="tx1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800" dirty="0" smtClean="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6939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Rule Manager&gt;Geo-fence(Dynamic Setting)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2655665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‘Geo-fence(Dynamic Setting)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’Menu-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1858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Rule Manager&gt;threshold Setting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92631417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‘threshold Setting’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8317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8" name="그룹 1087"/>
          <p:cNvGrpSpPr/>
          <p:nvPr/>
        </p:nvGrpSpPr>
        <p:grpSpPr>
          <a:xfrm>
            <a:off x="61169" y="6635677"/>
            <a:ext cx="7603174" cy="200055"/>
            <a:chOff x="61169" y="6635677"/>
            <a:chExt cx="7603174" cy="200055"/>
          </a:xfrm>
        </p:grpSpPr>
        <p:sp>
          <p:nvSpPr>
            <p:cNvPr id="1089" name="직사각형 1088"/>
            <p:cNvSpPr/>
            <p:nvPr/>
          </p:nvSpPr>
          <p:spPr bwMode="auto">
            <a:xfrm>
              <a:off x="61169" y="6693635"/>
              <a:ext cx="7586074" cy="87491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US" altLang="ko-KR" sz="700" b="1" smtClean="0">
                  <a:solidFill>
                    <a:srgbClr val="262626"/>
                  </a:solidFill>
                  <a:latin typeface="맑은 고딕" panose="020B0503020000020004" pitchFamily="50" charset="-127"/>
                  <a:cs typeface="Calibri" pitchFamily="34" charset="0"/>
                </a:rPr>
                <a:t>Latitude : 24.981394  Longitude : 55.054231  Server (CPU : 20%, RAM : 45%)                                                                      </a:t>
              </a:r>
              <a:endParaRPr lang="ko-KR" altLang="en-US" sz="700" b="1" dirty="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90" name="TextBox 1089"/>
            <p:cNvSpPr txBox="1"/>
            <p:nvPr/>
          </p:nvSpPr>
          <p:spPr>
            <a:xfrm>
              <a:off x="4975993" y="6635677"/>
              <a:ext cx="2688350" cy="2000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700" b="1" smtClean="0">
                  <a:latin typeface="+mn-ea"/>
                </a:rPr>
                <a:t>Net : ON  QC (6/19), YT (123/200)  OTR (0),   JOB (19/352)</a:t>
              </a:r>
              <a:endParaRPr lang="ko-KR" altLang="en-US" sz="700" b="1" dirty="0" smtClean="0">
                <a:latin typeface="+mn-ea"/>
              </a:endParaRPr>
            </a:p>
          </p:txBody>
        </p:sp>
      </p:grpSp>
      <p:sp>
        <p:nvSpPr>
          <p:cNvPr id="565" name="직사각형 564"/>
          <p:cNvSpPr/>
          <p:nvPr/>
        </p:nvSpPr>
        <p:spPr bwMode="auto">
          <a:xfrm>
            <a:off x="7315198" y="5518769"/>
            <a:ext cx="332045" cy="1174866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7" name="타원 566"/>
          <p:cNvSpPr/>
          <p:nvPr/>
        </p:nvSpPr>
        <p:spPr bwMode="auto">
          <a:xfrm>
            <a:off x="7363212" y="5831073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/>
            <a:r>
              <a:rPr lang="en-US" altLang="ko-KR" sz="6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OTR</a:t>
            </a:r>
            <a:endParaRPr lang="ko-KR" altLang="en-US" sz="6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8" name="타원 567"/>
          <p:cNvSpPr/>
          <p:nvPr/>
        </p:nvSpPr>
        <p:spPr bwMode="auto">
          <a:xfrm>
            <a:off x="7363212" y="6106202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RS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9" name="타원 568"/>
          <p:cNvSpPr/>
          <p:nvPr/>
        </p:nvSpPr>
        <p:spPr bwMode="auto">
          <a:xfrm>
            <a:off x="7363212" y="6394228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EH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VT Monitoring Screen View : </a:t>
            </a:r>
            <a:r>
              <a:rPr lang="ko-KR" altLang="en-US" sz="800">
                <a:latin typeface="+mj-ea"/>
              </a:rPr>
              <a:t>메뉴 </a:t>
            </a:r>
            <a:r>
              <a:rPr lang="ko-KR" altLang="en-US" sz="800" smtClean="0">
                <a:latin typeface="+mj-ea"/>
              </a:rPr>
              <a:t>펼친화면</a:t>
            </a:r>
            <a:r>
              <a:rPr lang="en-US" altLang="ko-KR" sz="800" smtClean="0">
                <a:latin typeface="+mj-ea"/>
              </a:rPr>
              <a:t>(Default)</a:t>
            </a:r>
            <a:endParaRPr lang="en-US" altLang="ko-KR" sz="800" dirty="0">
              <a:latin typeface="+mj-ea"/>
            </a:endParaRPr>
          </a:p>
        </p:txBody>
      </p:sp>
      <p:sp>
        <p:nvSpPr>
          <p:cNvPr id="135" name="Title Bar" descr="&lt;SmartSettings&gt;&lt;SmartResize anchorLeft=&quot;Absolute&quot; anchorTop=&quot;Absolute&quot; anchorRight=&quot;Absolute&quot; anchorBottom=&quot;None&quot; /&gt;&lt;/SmartSettings&gt;"/>
          <p:cNvSpPr/>
          <p:nvPr>
            <p:custDataLst>
              <p:tags r:id="rId1"/>
            </p:custDataLst>
          </p:nvPr>
        </p:nvSpPr>
        <p:spPr>
          <a:xfrm>
            <a:off x="83509" y="380857"/>
            <a:ext cx="7533788" cy="228860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22860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sz="900">
                <a:solidFill>
                  <a:schemeClr val="tx1"/>
                </a:solidFill>
                <a:latin typeface="Segoe UI" panose="020B0502040204020203" pitchFamily="34" charset="0"/>
                <a:cs typeface="Segoe UI" panose="020B0502040204020203" pitchFamily="34" charset="0"/>
              </a:rPr>
              <a:t>Virtual Terminal JAT2 (V2.0.0 / ID : blabla3928)</a:t>
            </a:r>
            <a:endParaRPr lang="en-US" altLang="ko-KR" sz="900" dirty="0">
              <a:solidFill>
                <a:schemeClr val="tx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6" name="곱셈 기호 135"/>
          <p:cNvSpPr/>
          <p:nvPr/>
        </p:nvSpPr>
        <p:spPr bwMode="auto">
          <a:xfrm>
            <a:off x="7427333" y="407416"/>
            <a:ext cx="178025" cy="178025"/>
          </a:xfrm>
          <a:prstGeom prst="mathMultiply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액자 136"/>
          <p:cNvSpPr/>
          <p:nvPr/>
        </p:nvSpPr>
        <p:spPr bwMode="auto">
          <a:xfrm>
            <a:off x="7290383" y="425976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액자 175"/>
          <p:cNvSpPr/>
          <p:nvPr/>
        </p:nvSpPr>
        <p:spPr bwMode="auto">
          <a:xfrm>
            <a:off x="7250743" y="473707"/>
            <a:ext cx="97105" cy="97105"/>
          </a:xfrm>
          <a:prstGeom prst="frame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1" name="뺄셈 기호 180"/>
          <p:cNvSpPr/>
          <p:nvPr/>
        </p:nvSpPr>
        <p:spPr bwMode="auto">
          <a:xfrm>
            <a:off x="7048434" y="438643"/>
            <a:ext cx="145656" cy="114430"/>
          </a:xfrm>
          <a:prstGeom prst="mathMinus">
            <a:avLst/>
          </a:prstGeom>
          <a:solidFill>
            <a:schemeClr val="bg1"/>
          </a:solidFill>
          <a:ln w="63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4455671"/>
              </p:ext>
            </p:extLst>
          </p:nvPr>
        </p:nvGraphicFramePr>
        <p:xfrm>
          <a:off x="7709484" y="849870"/>
          <a:ext cx="2130802" cy="351955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메뉴영역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반투명 레이어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메뉴버튼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활성화된 영역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1Depth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메뉴명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1Depth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마우스오버 시 하위메뉴 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다음 화면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닫기 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펼쳐진 메뉴영역 숨김 처리 및 메뉴버튼 표시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Screen Capture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클릭 시 스크린 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자동캡쳐 후 임의의 로컬 디렉토리에 저장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추후 상세 기획 예정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Snapshot 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</a:t>
                      </a:r>
                      <a:endParaRPr kumimoji="1" lang="en-US" altLang="ko-KR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버튼 클릭시점의 사용자 스크린 뷰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전체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의 스크린 템플릿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화면각도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지점 등을 임의의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VT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사용자에게 전송 및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Rewind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가능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추후 상세 기획 예정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OTRList View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 Object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마우스 우클릭 시 우측영역에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OTRList View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활성화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추후 상세 기획 예정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제목표시줄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공통</a:t>
                      </a:r>
                      <a:r>
                        <a:rPr kumimoji="1" lang="en-US" altLang="ko-KR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</a:t>
                      </a: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lang="en-US" altLang="ko-KR" sz="800" smtClean="0">
                          <a:solidFill>
                            <a:schemeClr val="tx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Virtual Terminal JAT2 : </a:t>
                      </a:r>
                      <a:r>
                        <a:rPr lang="ko-KR" altLang="en-US" sz="800" smtClean="0">
                          <a:solidFill>
                            <a:schemeClr val="tx1"/>
                          </a:solidFill>
                          <a:latin typeface="Segoe UI" panose="020B0502040204020203" pitchFamily="34" charset="0"/>
                          <a:cs typeface="Segoe UI" panose="020B0502040204020203" pitchFamily="34" charset="0"/>
                        </a:rPr>
                        <a:t>고정</a:t>
                      </a:r>
                      <a:endParaRPr lang="en-US" altLang="ko-KR" sz="800" smtClean="0">
                        <a:solidFill>
                          <a:schemeClr val="tx1"/>
                        </a:solidFill>
                        <a:latin typeface="Segoe UI" panose="020B0502040204020203" pitchFamily="34" charset="0"/>
                        <a:cs typeface="Segoe UI" panose="020B0502040204020203" pitchFamily="34" charset="0"/>
                      </a:endParaRPr>
                    </a:p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" panose="020B0502040204020203" pitchFamily="34" charset="0"/>
                          <a:ea typeface="+mn-ea"/>
                          <a:cs typeface="Segoe UI" panose="020B0502040204020203" pitchFamily="34" charset="0"/>
                        </a:rPr>
                        <a:t>Version :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" panose="020B0502040204020203" pitchFamily="34" charset="0"/>
                          <a:ea typeface="+mn-ea"/>
                          <a:cs typeface="Segoe UI" panose="020B0502040204020203" pitchFamily="34" charset="0"/>
                        </a:rPr>
                        <a:t>현재 설치된 </a:t>
                      </a: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" panose="020B0502040204020203" pitchFamily="34" charset="0"/>
                          <a:ea typeface="+mn-ea"/>
                          <a:cs typeface="Segoe UI" panose="020B0502040204020203" pitchFamily="34" charset="0"/>
                        </a:rPr>
                        <a:t>VT2.0 </a:t>
                      </a:r>
                      <a:r>
                        <a:rPr kumimoji="1" lang="ko-KR" alt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Segoe UI" panose="020B0502040204020203" pitchFamily="34" charset="0"/>
                          <a:ea typeface="+mn-ea"/>
                          <a:cs typeface="Segoe UI" panose="020B0502040204020203" pitchFamily="34" charset="0"/>
                        </a:rPr>
                        <a:t>버전 출력</a:t>
                      </a: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Segoe UI" panose="020B0502040204020203" pitchFamily="34" charset="0"/>
                        <a:ea typeface="+mn-ea"/>
                        <a:cs typeface="Segoe UI" panose="020B0502040204020203" pitchFamily="34" charset="0"/>
                      </a:endParaRPr>
                    </a:p>
                    <a:p>
                      <a:pPr marL="0" indent="0" latinLnBrk="1">
                        <a:lnSpc>
                          <a:spcPts val="900"/>
                        </a:lnSpc>
                        <a:buFont typeface="Arial" pitchFamily="34" charset="0"/>
                        <a:buNone/>
                      </a:pPr>
                      <a:r>
                        <a:rPr kumimoji="1" lang="en-US" altLang="ko-KR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 ex&gt;V2.0.0</a:t>
                      </a:r>
                    </a:p>
                    <a:p>
                      <a:pPr marL="54000" indent="-54000" algn="l" defTabSz="914400" rtl="0" eaLnBrk="1" latinLnBrk="1" hangingPunct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ID :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접속된 </a:t>
                      </a:r>
                      <a:r>
                        <a:rPr kumimoji="1" lang="en-US" altLang="ko-KR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ID </a:t>
                      </a:r>
                      <a:r>
                        <a:rPr kumimoji="1" lang="ko-KR" altLang="en-US" sz="800" b="0" i="0" u="none" strike="noStrike" kern="1200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  <a:cs typeface="+mn-cs"/>
                        </a:rPr>
                        <a:t>출력</a:t>
                      </a:r>
                      <a:endParaRPr kumimoji="1" lang="en-US" altLang="ko-KR" sz="800" b="0" i="0" u="none" strike="noStrike" kern="1200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  <a:cs typeface="+mn-cs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02" name="모서리가 둥근 직사각형 101"/>
          <p:cNvSpPr/>
          <p:nvPr/>
        </p:nvSpPr>
        <p:spPr bwMode="auto">
          <a:xfrm>
            <a:off x="113559" y="666134"/>
            <a:ext cx="714849" cy="185611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Critical 10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7" name="모서리가 둥근 직사각형 376"/>
          <p:cNvSpPr/>
          <p:nvPr/>
        </p:nvSpPr>
        <p:spPr bwMode="auto">
          <a:xfrm>
            <a:off x="876960" y="666134"/>
            <a:ext cx="714849" cy="185611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Major 23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8" name="모서리가 둥근 직사각형 377"/>
          <p:cNvSpPr/>
          <p:nvPr/>
        </p:nvSpPr>
        <p:spPr bwMode="auto">
          <a:xfrm>
            <a:off x="1652405" y="666134"/>
            <a:ext cx="714849" cy="185611"/>
          </a:xfrm>
          <a:prstGeom prst="round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Minor 18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3" name="양쪽 모서리가 둥근 사각형 572"/>
          <p:cNvSpPr/>
          <p:nvPr/>
        </p:nvSpPr>
        <p:spPr bwMode="auto">
          <a:xfrm rot="5400000">
            <a:off x="62679" y="6396004"/>
            <a:ext cx="289810" cy="292829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4" name="이등변 삼각형 573"/>
          <p:cNvSpPr/>
          <p:nvPr/>
        </p:nvSpPr>
        <p:spPr bwMode="auto">
          <a:xfrm rot="5400000">
            <a:off x="218816" y="6498944"/>
            <a:ext cx="148565" cy="60164"/>
          </a:xfrm>
          <a:prstGeom prst="triangle">
            <a:avLst/>
          </a:prstGeom>
          <a:solidFill>
            <a:schemeClr val="tx1"/>
          </a:solidFill>
          <a:ln w="63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pic>
        <p:nvPicPr>
          <p:cNvPr id="57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509" y="6457570"/>
            <a:ext cx="171451" cy="161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92" name="타원 991"/>
          <p:cNvSpPr/>
          <p:nvPr/>
        </p:nvSpPr>
        <p:spPr bwMode="auto">
          <a:xfrm>
            <a:off x="7363212" y="5559231"/>
            <a:ext cx="250853" cy="250853"/>
          </a:xfrm>
          <a:prstGeom prst="ellipse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YT</a:t>
            </a:r>
            <a:endParaRPr lang="ko-KR" altLang="en-US" sz="700" b="1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3" name="타원 992"/>
          <p:cNvSpPr/>
          <p:nvPr/>
        </p:nvSpPr>
        <p:spPr>
          <a:xfrm>
            <a:off x="7026987" y="3282453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2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2" name="그룹 1"/>
          <p:cNvGrpSpPr/>
          <p:nvPr/>
        </p:nvGrpSpPr>
        <p:grpSpPr>
          <a:xfrm>
            <a:off x="7063263" y="609718"/>
            <a:ext cx="729368" cy="2878092"/>
            <a:chOff x="7063263" y="609718"/>
            <a:chExt cx="729368" cy="2878092"/>
          </a:xfrm>
        </p:grpSpPr>
        <p:sp>
          <p:nvSpPr>
            <p:cNvPr id="1014" name="직사각형 1013"/>
            <p:cNvSpPr/>
            <p:nvPr/>
          </p:nvSpPr>
          <p:spPr bwMode="auto">
            <a:xfrm>
              <a:off x="7194090" y="609718"/>
              <a:ext cx="453152" cy="2852735"/>
            </a:xfrm>
            <a:prstGeom prst="rect">
              <a:avLst/>
            </a:prstGeom>
            <a:solidFill>
              <a:srgbClr val="000000">
                <a:alpha val="50000"/>
              </a:srgbClr>
            </a:solidFill>
            <a:ln w="6350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900" b="1" dirty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015" name="그룹 1014"/>
            <p:cNvGrpSpPr/>
            <p:nvPr/>
          </p:nvGrpSpPr>
          <p:grpSpPr>
            <a:xfrm>
              <a:off x="7133933" y="657110"/>
              <a:ext cx="588027" cy="485464"/>
              <a:chOff x="7133932" y="657110"/>
              <a:chExt cx="588027" cy="485464"/>
            </a:xfrm>
          </p:grpSpPr>
          <p:grpSp>
            <p:nvGrpSpPr>
              <p:cNvPr id="1016" name="그룹 1015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18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20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21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22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19" name="TextBox 1018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17" name="TextBox 1016"/>
              <p:cNvSpPr txBox="1"/>
              <p:nvPr/>
            </p:nvSpPr>
            <p:spPr>
              <a:xfrm>
                <a:off x="7133932" y="869422"/>
                <a:ext cx="588027" cy="27315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>
                    <a:solidFill>
                      <a:schemeClr val="bg1"/>
                    </a:solidFill>
                  </a:rPr>
                  <a:t>Virtual Terminal</a:t>
                </a:r>
                <a:endParaRPr lang="ko-KR" altLang="en-US" sz="700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023" name="그룹 1022"/>
            <p:cNvGrpSpPr/>
            <p:nvPr/>
          </p:nvGrpSpPr>
          <p:grpSpPr>
            <a:xfrm>
              <a:off x="7063263" y="1159589"/>
              <a:ext cx="729368" cy="394413"/>
              <a:chOff x="7063262" y="657110"/>
              <a:chExt cx="729368" cy="394413"/>
            </a:xfrm>
          </p:grpSpPr>
          <p:grpSp>
            <p:nvGrpSpPr>
              <p:cNvPr id="1024" name="그룹 1023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2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2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2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3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27" name="TextBox 1026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25" name="TextBox 1024"/>
              <p:cNvSpPr txBox="1"/>
              <p:nvPr/>
            </p:nvSpPr>
            <p:spPr>
              <a:xfrm>
                <a:off x="7063262" y="869422"/>
                <a:ext cx="729368" cy="1821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>
                    <a:solidFill>
                      <a:schemeClr val="bg1"/>
                    </a:solidFill>
                  </a:rPr>
                  <a:t>Monitoring</a:t>
                </a:r>
                <a:endParaRPr lang="ko-KR" altLang="en-US" sz="700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039" name="그룹 1038"/>
            <p:cNvGrpSpPr/>
            <p:nvPr/>
          </p:nvGrpSpPr>
          <p:grpSpPr>
            <a:xfrm>
              <a:off x="7063263" y="1591185"/>
              <a:ext cx="729368" cy="394413"/>
              <a:chOff x="7063262" y="657110"/>
              <a:chExt cx="729368" cy="394413"/>
            </a:xfrm>
          </p:grpSpPr>
          <p:grpSp>
            <p:nvGrpSpPr>
              <p:cNvPr id="1040" name="그룹 1039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42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44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45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43" name="TextBox 1042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41" name="TextBox 1040"/>
              <p:cNvSpPr txBox="1"/>
              <p:nvPr/>
            </p:nvSpPr>
            <p:spPr>
              <a:xfrm>
                <a:off x="7063262" y="869422"/>
                <a:ext cx="729368" cy="1821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 smtClean="0">
                    <a:solidFill>
                      <a:schemeClr val="bg1"/>
                    </a:solidFill>
                  </a:rPr>
                  <a:t>Setting</a:t>
                </a:r>
                <a:endParaRPr lang="ko-KR" altLang="en-US" sz="700" b="1">
                  <a:solidFill>
                    <a:schemeClr val="bg1"/>
                  </a:solidFill>
                </a:endParaRPr>
              </a:p>
            </p:txBody>
          </p:sp>
        </p:grpSp>
        <p:grpSp>
          <p:nvGrpSpPr>
            <p:cNvPr id="1047" name="그룹 1046"/>
            <p:cNvGrpSpPr/>
            <p:nvPr/>
          </p:nvGrpSpPr>
          <p:grpSpPr>
            <a:xfrm>
              <a:off x="7063263" y="2027072"/>
              <a:ext cx="729368" cy="394413"/>
              <a:chOff x="7063262" y="657110"/>
              <a:chExt cx="729368" cy="394413"/>
            </a:xfrm>
          </p:grpSpPr>
          <p:grpSp>
            <p:nvGrpSpPr>
              <p:cNvPr id="1048" name="그룹 1047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50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52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53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54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1" name="TextBox 1050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49" name="TextBox 1048"/>
              <p:cNvSpPr txBox="1"/>
              <p:nvPr/>
            </p:nvSpPr>
            <p:spPr>
              <a:xfrm>
                <a:off x="7063262" y="869422"/>
                <a:ext cx="729368" cy="1821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>
                    <a:solidFill>
                      <a:schemeClr val="bg1"/>
                    </a:solidFill>
                  </a:rPr>
                  <a:t>Rule Manager</a:t>
                </a:r>
              </a:p>
            </p:txBody>
          </p:sp>
        </p:grpSp>
        <p:grpSp>
          <p:nvGrpSpPr>
            <p:cNvPr id="1055" name="그룹 1054"/>
            <p:cNvGrpSpPr/>
            <p:nvPr/>
          </p:nvGrpSpPr>
          <p:grpSpPr>
            <a:xfrm>
              <a:off x="7063263" y="2446509"/>
              <a:ext cx="729368" cy="394413"/>
              <a:chOff x="7063262" y="657110"/>
              <a:chExt cx="729368" cy="394413"/>
            </a:xfrm>
          </p:grpSpPr>
          <p:grpSp>
            <p:nvGrpSpPr>
              <p:cNvPr id="1056" name="그룹 1055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58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60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61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62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59" name="TextBox 1058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57" name="TextBox 1056"/>
              <p:cNvSpPr txBox="1"/>
              <p:nvPr/>
            </p:nvSpPr>
            <p:spPr>
              <a:xfrm>
                <a:off x="7063262" y="869422"/>
                <a:ext cx="729368" cy="1821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>
                    <a:solidFill>
                      <a:schemeClr val="bg1"/>
                    </a:solidFill>
                  </a:rPr>
                  <a:t>Object Editor</a:t>
                </a:r>
              </a:p>
            </p:txBody>
          </p:sp>
        </p:grpSp>
        <p:grpSp>
          <p:nvGrpSpPr>
            <p:cNvPr id="1063" name="그룹 1062"/>
            <p:cNvGrpSpPr/>
            <p:nvPr/>
          </p:nvGrpSpPr>
          <p:grpSpPr>
            <a:xfrm>
              <a:off x="7063263" y="2892803"/>
              <a:ext cx="729368" cy="394413"/>
              <a:chOff x="7063262" y="657110"/>
              <a:chExt cx="729368" cy="394413"/>
            </a:xfrm>
          </p:grpSpPr>
          <p:grpSp>
            <p:nvGrpSpPr>
              <p:cNvPr id="1064" name="그룹 1063"/>
              <p:cNvGrpSpPr/>
              <p:nvPr/>
            </p:nvGrpSpPr>
            <p:grpSpPr>
              <a:xfrm>
                <a:off x="7198624" y="657110"/>
                <a:ext cx="466692" cy="248399"/>
                <a:chOff x="7236927" y="1253816"/>
                <a:chExt cx="466692" cy="248399"/>
              </a:xfrm>
            </p:grpSpPr>
            <p:grpSp>
              <p:nvGrpSpPr>
                <p:cNvPr id="1066" name="Image"/>
                <p:cNvGrpSpPr/>
                <p:nvPr/>
              </p:nvGrpSpPr>
              <p:grpSpPr>
                <a:xfrm>
                  <a:off x="7333671" y="1253816"/>
                  <a:ext cx="248399" cy="248399"/>
                  <a:chOff x="9600101" y="1622168"/>
                  <a:chExt cx="1333500" cy="1333500"/>
                </a:xfrm>
              </p:grpSpPr>
              <p:sp>
                <p:nvSpPr>
                  <p:cNvPr id="1068" name="Border"/>
                  <p:cNvSpPr>
                    <a:spLocks noChangeAspect="1"/>
                  </p:cNvSpPr>
                  <p:nvPr/>
                </p:nvSpPr>
                <p:spPr>
                  <a:xfrm>
                    <a:off x="9600101" y="1622168"/>
                    <a:ext cx="1333500" cy="1333500"/>
                  </a:xfrm>
                  <a:prstGeom prst="ellipse">
                    <a:avLst/>
                  </a:prstGeom>
                  <a:solidFill>
                    <a:srgbClr val="FFFFFF"/>
                  </a:solidFill>
                  <a:ln w="6350">
                    <a:solidFill>
                      <a:srgbClr val="80808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>
                    <a:defPPr>
                      <a:defRPr lang="en-US"/>
                    </a:defPPr>
                    <a:lvl1pPr marL="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457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914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371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18288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18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/>
                    <a:endParaRPr lang="en-US" sz="900" dirty="0" smtClean="0">
                      <a:solidFill>
                        <a:srgbClr val="5F5F5F"/>
                      </a:solidFill>
                      <a:latin typeface="Segoe UI" panose="020B0502040204020203" pitchFamily="34" charset="0"/>
                      <a:cs typeface="Segoe UI" panose="020B0502040204020203" pitchFamily="34" charset="0"/>
                    </a:endParaRPr>
                  </a:p>
                </p:txBody>
              </p:sp>
              <p:cxnSp>
                <p:nvCxnSpPr>
                  <p:cNvPr id="1069" name="Line"/>
                  <p:cNvCxnSpPr/>
                  <p:nvPr/>
                </p:nvCxnSpPr>
                <p:spPr>
                  <a:xfrm>
                    <a:off x="9793519" y="1815586"/>
                    <a:ext cx="946665" cy="946664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70" name="Line"/>
                  <p:cNvCxnSpPr/>
                  <p:nvPr/>
                </p:nvCxnSpPr>
                <p:spPr>
                  <a:xfrm flipV="1">
                    <a:off x="9793519" y="1815587"/>
                    <a:ext cx="946666" cy="946663"/>
                  </a:xfrm>
                  <a:prstGeom prst="line">
                    <a:avLst/>
                  </a:prstGeom>
                  <a:ln w="6350">
                    <a:solidFill>
                      <a:srgbClr val="808080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067" name="TextBox 1066"/>
                <p:cNvSpPr txBox="1"/>
                <p:nvPr/>
              </p:nvSpPr>
              <p:spPr>
                <a:xfrm>
                  <a:off x="7236927" y="1301286"/>
                  <a:ext cx="466692" cy="184666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altLang="ko-KR" sz="600" smtClean="0">
                      <a:latin typeface="+mn-ea"/>
                    </a:rPr>
                    <a:t>Image</a:t>
                  </a:r>
                  <a:endParaRPr lang="ko-KR" altLang="en-US" sz="600" dirty="0" smtClean="0">
                    <a:latin typeface="+mn-ea"/>
                  </a:endParaRPr>
                </a:p>
              </p:txBody>
            </p:sp>
          </p:grpSp>
          <p:sp>
            <p:nvSpPr>
              <p:cNvPr id="1065" name="TextBox 1064"/>
              <p:cNvSpPr txBox="1"/>
              <p:nvPr/>
            </p:nvSpPr>
            <p:spPr>
              <a:xfrm>
                <a:off x="7063262" y="869422"/>
                <a:ext cx="729368" cy="18210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ts val="700"/>
                  </a:lnSpc>
                </a:pPr>
                <a:r>
                  <a:rPr lang="en-US" altLang="ko-KR" sz="700" b="1">
                    <a:solidFill>
                      <a:schemeClr val="bg1"/>
                    </a:solidFill>
                  </a:rPr>
                  <a:t>Help</a:t>
                </a:r>
                <a:endParaRPr lang="ko-KR" altLang="en-US" sz="700" b="1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1071" name="Button"/>
            <p:cNvSpPr/>
            <p:nvPr/>
          </p:nvSpPr>
          <p:spPr>
            <a:xfrm>
              <a:off x="7194812" y="3313615"/>
              <a:ext cx="462077" cy="174195"/>
            </a:xfrm>
            <a:prstGeom prst="roundRect">
              <a:avLst>
                <a:gd name="adj" fmla="val 5000"/>
              </a:avLst>
            </a:prstGeom>
            <a:solidFill>
              <a:srgbClr val="FF5050"/>
            </a:solidFill>
            <a:ln w="6350">
              <a:noFill/>
            </a:ln>
            <a:effectLst>
              <a:outerShdw blurRad="38100" dist="12700" dir="5400000" algn="ctr" rotWithShape="0">
                <a:prstClr val="black">
                  <a:alpha val="25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6200" tIns="45720" rIns="7620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700" b="1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rPr>
                <a:t>Close</a:t>
              </a:r>
              <a:endParaRPr lang="en-US" sz="700" b="1" dirty="0" smtClean="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080" name="타원 1079"/>
          <p:cNvSpPr/>
          <p:nvPr/>
        </p:nvSpPr>
        <p:spPr>
          <a:xfrm>
            <a:off x="7140004" y="62792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1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grpSp>
        <p:nvGrpSpPr>
          <p:cNvPr id="4" name="그룹 3"/>
          <p:cNvGrpSpPr/>
          <p:nvPr/>
        </p:nvGrpSpPr>
        <p:grpSpPr>
          <a:xfrm>
            <a:off x="5918343" y="655369"/>
            <a:ext cx="1211844" cy="216000"/>
            <a:chOff x="5918343" y="655369"/>
            <a:chExt cx="1211844" cy="216000"/>
          </a:xfrm>
        </p:grpSpPr>
        <p:sp>
          <p:nvSpPr>
            <p:cNvPr id="1082" name="직사각형 1081"/>
            <p:cNvSpPr/>
            <p:nvPr/>
          </p:nvSpPr>
          <p:spPr bwMode="auto">
            <a:xfrm>
              <a:off x="5918343" y="670767"/>
              <a:ext cx="938474" cy="192528"/>
            </a:xfrm>
            <a:prstGeom prst="rect">
              <a:avLst/>
            </a:prstGeom>
            <a:solidFill>
              <a:schemeClr val="bg1"/>
            </a:solidFill>
            <a:ln w="6350" cap="flat" cmpd="sng" algn="ctr">
              <a:solidFill>
                <a:srgbClr val="333333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rIns="0" rtlCol="0" anchor="ctr"/>
            <a:lstStyle/>
            <a:p>
              <a:endParaRPr lang="ko-KR" altLang="en-US" sz="700" dirty="0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083" name="그룹 1082"/>
            <p:cNvGrpSpPr/>
            <p:nvPr/>
          </p:nvGrpSpPr>
          <p:grpSpPr>
            <a:xfrm>
              <a:off x="6914187" y="655369"/>
              <a:ext cx="216000" cy="216000"/>
              <a:chOff x="7138180" y="889843"/>
              <a:chExt cx="216000" cy="216000"/>
            </a:xfrm>
          </p:grpSpPr>
          <p:sp>
            <p:nvSpPr>
              <p:cNvPr id="1084" name="Button"/>
              <p:cNvSpPr/>
              <p:nvPr/>
            </p:nvSpPr>
            <p:spPr>
              <a:xfrm>
                <a:off x="7138180" y="889843"/>
                <a:ext cx="216000" cy="216000"/>
              </a:xfrm>
              <a:prstGeom prst="roundRect">
                <a:avLst>
                  <a:gd name="adj" fmla="val 5000"/>
                </a:avLst>
              </a:prstGeom>
              <a:solidFill>
                <a:srgbClr val="FF5050"/>
              </a:solidFill>
              <a:ln w="6350">
                <a:noFill/>
              </a:ln>
              <a:effectLst>
                <a:outerShdw blurRad="38100" dist="12700" dir="5400000" algn="ctr" rotWithShape="0">
                  <a:prstClr val="black">
                    <a:alpha val="2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76200" tIns="45720" rIns="7620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en-US" sz="700" dirty="0" smtClean="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  <p:sp>
            <p:nvSpPr>
              <p:cNvPr id="1085" name="Search"/>
              <p:cNvSpPr>
                <a:spLocks noChangeAspect="1" noEditPoints="1"/>
              </p:cNvSpPr>
              <p:nvPr/>
            </p:nvSpPr>
            <p:spPr bwMode="auto">
              <a:xfrm>
                <a:off x="7174154" y="928695"/>
                <a:ext cx="139700" cy="142875"/>
              </a:xfrm>
              <a:custGeom>
                <a:avLst/>
                <a:gdLst>
                  <a:gd name="T0" fmla="*/ 227 w 572"/>
                  <a:gd name="T1" fmla="*/ 0 h 585"/>
                  <a:gd name="T2" fmla="*/ 0 w 572"/>
                  <a:gd name="T3" fmla="*/ 227 h 585"/>
                  <a:gd name="T4" fmla="*/ 227 w 572"/>
                  <a:gd name="T5" fmla="*/ 453 h 585"/>
                  <a:gd name="T6" fmla="*/ 359 w 572"/>
                  <a:gd name="T7" fmla="*/ 410 h 585"/>
                  <a:gd name="T8" fmla="*/ 535 w 572"/>
                  <a:gd name="T9" fmla="*/ 585 h 585"/>
                  <a:gd name="T10" fmla="*/ 572 w 572"/>
                  <a:gd name="T11" fmla="*/ 548 h 585"/>
                  <a:gd name="T12" fmla="*/ 399 w 572"/>
                  <a:gd name="T13" fmla="*/ 374 h 585"/>
                  <a:gd name="T14" fmla="*/ 454 w 572"/>
                  <a:gd name="T15" fmla="*/ 227 h 585"/>
                  <a:gd name="T16" fmla="*/ 227 w 572"/>
                  <a:gd name="T17" fmla="*/ 0 h 585"/>
                  <a:gd name="T18" fmla="*/ 227 w 572"/>
                  <a:gd name="T19" fmla="*/ 27 h 585"/>
                  <a:gd name="T20" fmla="*/ 427 w 572"/>
                  <a:gd name="T21" fmla="*/ 227 h 585"/>
                  <a:gd name="T22" fmla="*/ 227 w 572"/>
                  <a:gd name="T23" fmla="*/ 427 h 585"/>
                  <a:gd name="T24" fmla="*/ 27 w 572"/>
                  <a:gd name="T25" fmla="*/ 227 h 585"/>
                  <a:gd name="T26" fmla="*/ 227 w 572"/>
                  <a:gd name="T27" fmla="*/ 27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2" h="585">
                    <a:moveTo>
                      <a:pt x="227" y="0"/>
                    </a:moveTo>
                    <a:cubicBezTo>
                      <a:pt x="102" y="0"/>
                      <a:pt x="0" y="102"/>
                      <a:pt x="0" y="227"/>
                    </a:cubicBezTo>
                    <a:cubicBezTo>
                      <a:pt x="0" y="352"/>
                      <a:pt x="102" y="453"/>
                      <a:pt x="227" y="453"/>
                    </a:cubicBezTo>
                    <a:cubicBezTo>
                      <a:pt x="276" y="453"/>
                      <a:pt x="322" y="437"/>
                      <a:pt x="359" y="410"/>
                    </a:cubicBezTo>
                    <a:lnTo>
                      <a:pt x="535" y="585"/>
                    </a:lnTo>
                    <a:lnTo>
                      <a:pt x="572" y="548"/>
                    </a:lnTo>
                    <a:lnTo>
                      <a:pt x="399" y="374"/>
                    </a:lnTo>
                    <a:cubicBezTo>
                      <a:pt x="433" y="335"/>
                      <a:pt x="454" y="283"/>
                      <a:pt x="454" y="227"/>
                    </a:cubicBezTo>
                    <a:cubicBezTo>
                      <a:pt x="454" y="102"/>
                      <a:pt x="352" y="0"/>
                      <a:pt x="227" y="0"/>
                    </a:cubicBezTo>
                    <a:close/>
                    <a:moveTo>
                      <a:pt x="227" y="27"/>
                    </a:moveTo>
                    <a:cubicBezTo>
                      <a:pt x="338" y="27"/>
                      <a:pt x="427" y="116"/>
                      <a:pt x="427" y="227"/>
                    </a:cubicBezTo>
                    <a:cubicBezTo>
                      <a:pt x="427" y="337"/>
                      <a:pt x="338" y="427"/>
                      <a:pt x="227" y="427"/>
                    </a:cubicBezTo>
                    <a:cubicBezTo>
                      <a:pt x="116" y="427"/>
                      <a:pt x="27" y="337"/>
                      <a:pt x="27" y="227"/>
                    </a:cubicBezTo>
                    <a:cubicBezTo>
                      <a:pt x="27" y="116"/>
                      <a:pt x="116" y="27"/>
                      <a:pt x="227" y="27"/>
                    </a:cubicBezTo>
                    <a:close/>
                  </a:path>
                </a:pathLst>
              </a:custGeom>
              <a:solidFill>
                <a:srgbClr val="5F5F5F"/>
              </a:solidFill>
              <a:ln>
                <a:solidFill>
                  <a:schemeClr val="bg1"/>
                </a:solidFill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en-US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 sz="900">
                  <a:latin typeface="Segoe UI" panose="020B0502040204020203" pitchFamily="34" charset="0"/>
                  <a:cs typeface="Segoe UI" panose="020B0502040204020203" pitchFamily="34" charset="0"/>
                </a:endParaRPr>
              </a:p>
            </p:txBody>
          </p:sp>
        </p:grpSp>
      </p:grpSp>
      <p:sp>
        <p:nvSpPr>
          <p:cNvPr id="1087" name="모서리가 둥근 직사각형 1086"/>
          <p:cNvSpPr/>
          <p:nvPr/>
        </p:nvSpPr>
        <p:spPr bwMode="auto">
          <a:xfrm>
            <a:off x="2445437" y="666134"/>
            <a:ext cx="716400" cy="185611"/>
          </a:xfrm>
          <a:prstGeom prst="roundRect">
            <a:avLst/>
          </a:prstGeom>
          <a:solidFill>
            <a:srgbClr val="FF505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System 19 </a:t>
            </a:r>
            <a:endParaRPr lang="ko-KR" altLang="en-US" sz="8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7" name="Camera"/>
          <p:cNvSpPr>
            <a:spLocks noChangeAspect="1" noEditPoints="1"/>
          </p:cNvSpPr>
          <p:nvPr/>
        </p:nvSpPr>
        <p:spPr bwMode="auto">
          <a:xfrm>
            <a:off x="88426" y="5712977"/>
            <a:ext cx="263000" cy="214011"/>
          </a:xfrm>
          <a:custGeom>
            <a:avLst/>
            <a:gdLst>
              <a:gd name="T0" fmla="*/ 570 w 1411"/>
              <a:gd name="T1" fmla="*/ 0 h 1139"/>
              <a:gd name="T2" fmla="*/ 494 w 1411"/>
              <a:gd name="T3" fmla="*/ 37 h 1139"/>
              <a:gd name="T4" fmla="*/ 424 w 1411"/>
              <a:gd name="T5" fmla="*/ 163 h 1139"/>
              <a:gd name="T6" fmla="*/ 326 w 1411"/>
              <a:gd name="T7" fmla="*/ 163 h 1139"/>
              <a:gd name="T8" fmla="*/ 272 w 1411"/>
              <a:gd name="T9" fmla="*/ 108 h 1139"/>
              <a:gd name="T10" fmla="*/ 163 w 1411"/>
              <a:gd name="T11" fmla="*/ 108 h 1139"/>
              <a:gd name="T12" fmla="*/ 109 w 1411"/>
              <a:gd name="T13" fmla="*/ 163 h 1139"/>
              <a:gd name="T14" fmla="*/ 109 w 1411"/>
              <a:gd name="T15" fmla="*/ 173 h 1139"/>
              <a:gd name="T16" fmla="*/ 0 w 1411"/>
              <a:gd name="T17" fmla="*/ 325 h 1139"/>
              <a:gd name="T18" fmla="*/ 0 w 1411"/>
              <a:gd name="T19" fmla="*/ 875 h 1139"/>
              <a:gd name="T20" fmla="*/ 265 w 1411"/>
              <a:gd name="T21" fmla="*/ 1139 h 1139"/>
              <a:gd name="T22" fmla="*/ 1147 w 1411"/>
              <a:gd name="T23" fmla="*/ 1139 h 1139"/>
              <a:gd name="T24" fmla="*/ 1411 w 1411"/>
              <a:gd name="T25" fmla="*/ 875 h 1139"/>
              <a:gd name="T26" fmla="*/ 1411 w 1411"/>
              <a:gd name="T27" fmla="*/ 427 h 1139"/>
              <a:gd name="T28" fmla="*/ 1147 w 1411"/>
              <a:gd name="T29" fmla="*/ 163 h 1139"/>
              <a:gd name="T30" fmla="*/ 1096 w 1411"/>
              <a:gd name="T31" fmla="*/ 163 h 1139"/>
              <a:gd name="T32" fmla="*/ 1026 w 1411"/>
              <a:gd name="T33" fmla="*/ 37 h 1139"/>
              <a:gd name="T34" fmla="*/ 950 w 1411"/>
              <a:gd name="T35" fmla="*/ 0 h 1139"/>
              <a:gd name="T36" fmla="*/ 570 w 1411"/>
              <a:gd name="T37" fmla="*/ 0 h 1139"/>
              <a:gd name="T38" fmla="*/ 217 w 1411"/>
              <a:gd name="T39" fmla="*/ 190 h 1139"/>
              <a:gd name="T40" fmla="*/ 299 w 1411"/>
              <a:gd name="T41" fmla="*/ 271 h 1139"/>
              <a:gd name="T42" fmla="*/ 217 w 1411"/>
              <a:gd name="T43" fmla="*/ 352 h 1139"/>
              <a:gd name="T44" fmla="*/ 136 w 1411"/>
              <a:gd name="T45" fmla="*/ 271 h 1139"/>
              <a:gd name="T46" fmla="*/ 217 w 1411"/>
              <a:gd name="T47" fmla="*/ 190 h 1139"/>
              <a:gd name="T48" fmla="*/ 760 w 1411"/>
              <a:gd name="T49" fmla="*/ 213 h 1139"/>
              <a:gd name="T50" fmla="*/ 1143 w 1411"/>
              <a:gd name="T51" fmla="*/ 597 h 1139"/>
              <a:gd name="T52" fmla="*/ 760 w 1411"/>
              <a:gd name="T53" fmla="*/ 980 h 1139"/>
              <a:gd name="T54" fmla="*/ 377 w 1411"/>
              <a:gd name="T55" fmla="*/ 597 h 1139"/>
              <a:gd name="T56" fmla="*/ 760 w 1411"/>
              <a:gd name="T57" fmla="*/ 213 h 1139"/>
              <a:gd name="T58" fmla="*/ 760 w 1411"/>
              <a:gd name="T59" fmla="*/ 336 h 1139"/>
              <a:gd name="T60" fmla="*/ 499 w 1411"/>
              <a:gd name="T61" fmla="*/ 597 h 1139"/>
              <a:gd name="T62" fmla="*/ 760 w 1411"/>
              <a:gd name="T63" fmla="*/ 858 h 1139"/>
              <a:gd name="T64" fmla="*/ 1021 w 1411"/>
              <a:gd name="T65" fmla="*/ 597 h 1139"/>
              <a:gd name="T66" fmla="*/ 760 w 1411"/>
              <a:gd name="T67" fmla="*/ 336 h 1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411" h="1139">
                <a:moveTo>
                  <a:pt x="570" y="0"/>
                </a:moveTo>
                <a:cubicBezTo>
                  <a:pt x="532" y="0"/>
                  <a:pt x="506" y="15"/>
                  <a:pt x="494" y="37"/>
                </a:cubicBezTo>
                <a:lnTo>
                  <a:pt x="424" y="163"/>
                </a:lnTo>
                <a:lnTo>
                  <a:pt x="326" y="163"/>
                </a:lnTo>
                <a:cubicBezTo>
                  <a:pt x="326" y="133"/>
                  <a:pt x="302" y="108"/>
                  <a:pt x="272" y="108"/>
                </a:cubicBezTo>
                <a:lnTo>
                  <a:pt x="163" y="108"/>
                </a:lnTo>
                <a:cubicBezTo>
                  <a:pt x="133" y="108"/>
                  <a:pt x="109" y="133"/>
                  <a:pt x="109" y="163"/>
                </a:cubicBezTo>
                <a:lnTo>
                  <a:pt x="109" y="173"/>
                </a:lnTo>
                <a:cubicBezTo>
                  <a:pt x="46" y="195"/>
                  <a:pt x="0" y="255"/>
                  <a:pt x="0" y="325"/>
                </a:cubicBezTo>
                <a:lnTo>
                  <a:pt x="0" y="875"/>
                </a:lnTo>
                <a:cubicBezTo>
                  <a:pt x="0" y="1021"/>
                  <a:pt x="119" y="1139"/>
                  <a:pt x="265" y="1139"/>
                </a:cubicBezTo>
                <a:lnTo>
                  <a:pt x="1147" y="1139"/>
                </a:lnTo>
                <a:cubicBezTo>
                  <a:pt x="1293" y="1139"/>
                  <a:pt x="1411" y="1021"/>
                  <a:pt x="1411" y="875"/>
                </a:cubicBezTo>
                <a:lnTo>
                  <a:pt x="1411" y="427"/>
                </a:lnTo>
                <a:cubicBezTo>
                  <a:pt x="1411" y="281"/>
                  <a:pt x="1293" y="163"/>
                  <a:pt x="1147" y="163"/>
                </a:cubicBezTo>
                <a:lnTo>
                  <a:pt x="1096" y="163"/>
                </a:lnTo>
                <a:lnTo>
                  <a:pt x="1026" y="37"/>
                </a:lnTo>
                <a:cubicBezTo>
                  <a:pt x="1014" y="15"/>
                  <a:pt x="987" y="0"/>
                  <a:pt x="950" y="0"/>
                </a:cubicBezTo>
                <a:lnTo>
                  <a:pt x="570" y="0"/>
                </a:lnTo>
                <a:close/>
                <a:moveTo>
                  <a:pt x="217" y="190"/>
                </a:moveTo>
                <a:cubicBezTo>
                  <a:pt x="262" y="190"/>
                  <a:pt x="299" y="226"/>
                  <a:pt x="299" y="271"/>
                </a:cubicBezTo>
                <a:cubicBezTo>
                  <a:pt x="299" y="316"/>
                  <a:pt x="262" y="352"/>
                  <a:pt x="217" y="352"/>
                </a:cubicBezTo>
                <a:cubicBezTo>
                  <a:pt x="172" y="352"/>
                  <a:pt x="136" y="316"/>
                  <a:pt x="136" y="271"/>
                </a:cubicBezTo>
                <a:cubicBezTo>
                  <a:pt x="136" y="226"/>
                  <a:pt x="172" y="190"/>
                  <a:pt x="217" y="190"/>
                </a:cubicBezTo>
                <a:close/>
                <a:moveTo>
                  <a:pt x="760" y="213"/>
                </a:moveTo>
                <a:cubicBezTo>
                  <a:pt x="972" y="213"/>
                  <a:pt x="1143" y="385"/>
                  <a:pt x="1143" y="597"/>
                </a:cubicBezTo>
                <a:cubicBezTo>
                  <a:pt x="1143" y="808"/>
                  <a:pt x="972" y="980"/>
                  <a:pt x="760" y="980"/>
                </a:cubicBezTo>
                <a:cubicBezTo>
                  <a:pt x="548" y="980"/>
                  <a:pt x="377" y="808"/>
                  <a:pt x="377" y="597"/>
                </a:cubicBezTo>
                <a:cubicBezTo>
                  <a:pt x="377" y="385"/>
                  <a:pt x="548" y="213"/>
                  <a:pt x="760" y="213"/>
                </a:cubicBezTo>
                <a:close/>
                <a:moveTo>
                  <a:pt x="760" y="336"/>
                </a:moveTo>
                <a:cubicBezTo>
                  <a:pt x="616" y="336"/>
                  <a:pt x="499" y="452"/>
                  <a:pt x="499" y="597"/>
                </a:cubicBezTo>
                <a:cubicBezTo>
                  <a:pt x="499" y="741"/>
                  <a:pt x="616" y="858"/>
                  <a:pt x="760" y="858"/>
                </a:cubicBezTo>
                <a:cubicBezTo>
                  <a:pt x="904" y="858"/>
                  <a:pt x="1021" y="741"/>
                  <a:pt x="1021" y="597"/>
                </a:cubicBezTo>
                <a:cubicBezTo>
                  <a:pt x="1021" y="452"/>
                  <a:pt x="904" y="336"/>
                  <a:pt x="760" y="336"/>
                </a:cubicBezTo>
                <a:close/>
              </a:path>
            </a:pathLst>
          </a:custGeom>
          <a:solidFill>
            <a:schemeClr val="tx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518" name="Picture 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223" y="5993765"/>
            <a:ext cx="288902" cy="2734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19" name="타원 518"/>
          <p:cNvSpPr/>
          <p:nvPr/>
        </p:nvSpPr>
        <p:spPr>
          <a:xfrm>
            <a:off x="221585" y="5536871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noProof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3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21" name="타원 520"/>
          <p:cNvSpPr/>
          <p:nvPr/>
        </p:nvSpPr>
        <p:spPr>
          <a:xfrm>
            <a:off x="350773" y="5981475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4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505" name="직사각형 504"/>
          <p:cNvSpPr/>
          <p:nvPr/>
        </p:nvSpPr>
        <p:spPr bwMode="auto">
          <a:xfrm>
            <a:off x="5239453" y="4072236"/>
            <a:ext cx="272107" cy="228440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6" name="자유형 505"/>
          <p:cNvSpPr/>
          <p:nvPr/>
        </p:nvSpPr>
        <p:spPr>
          <a:xfrm>
            <a:off x="113560" y="1569855"/>
            <a:ext cx="7080531" cy="4094570"/>
          </a:xfrm>
          <a:custGeom>
            <a:avLst/>
            <a:gdLst>
              <a:gd name="connsiteX0" fmla="*/ 169932 w 7080531"/>
              <a:gd name="connsiteY0" fmla="*/ 0 h 4094570"/>
              <a:gd name="connsiteX1" fmla="*/ 7072439 w 7080531"/>
              <a:gd name="connsiteY1" fmla="*/ 32369 h 4094570"/>
              <a:gd name="connsiteX2" fmla="*/ 7080531 w 7080531"/>
              <a:gd name="connsiteY2" fmla="*/ 2896949 h 4094570"/>
              <a:gd name="connsiteX3" fmla="*/ 5680608 w 7080531"/>
              <a:gd name="connsiteY3" fmla="*/ 4094570 h 4094570"/>
              <a:gd name="connsiteX4" fmla="*/ 4491079 w 7080531"/>
              <a:gd name="connsiteY4" fmla="*/ 4094570 h 4094570"/>
              <a:gd name="connsiteX5" fmla="*/ 4491079 w 7080531"/>
              <a:gd name="connsiteY5" fmla="*/ 4094570 h 4094570"/>
              <a:gd name="connsiteX6" fmla="*/ 4450619 w 7080531"/>
              <a:gd name="connsiteY6" fmla="*/ 4029834 h 4094570"/>
              <a:gd name="connsiteX7" fmla="*/ 4426343 w 7080531"/>
              <a:gd name="connsiteY7" fmla="*/ 3981282 h 4094570"/>
              <a:gd name="connsiteX8" fmla="*/ 4377791 w 7080531"/>
              <a:gd name="connsiteY8" fmla="*/ 3940822 h 4094570"/>
              <a:gd name="connsiteX9" fmla="*/ 4313054 w 7080531"/>
              <a:gd name="connsiteY9" fmla="*/ 3892269 h 4094570"/>
              <a:gd name="connsiteX10" fmla="*/ 4264502 w 7080531"/>
              <a:gd name="connsiteY10" fmla="*/ 3859901 h 4094570"/>
              <a:gd name="connsiteX11" fmla="*/ 4183582 w 7080531"/>
              <a:gd name="connsiteY11" fmla="*/ 3827533 h 4094570"/>
              <a:gd name="connsiteX12" fmla="*/ 4151214 w 7080531"/>
              <a:gd name="connsiteY12" fmla="*/ 3819441 h 4094570"/>
              <a:gd name="connsiteX13" fmla="*/ 3989373 w 7080531"/>
              <a:gd name="connsiteY13" fmla="*/ 3811349 h 4094570"/>
              <a:gd name="connsiteX14" fmla="*/ 3673784 w 7080531"/>
              <a:gd name="connsiteY14" fmla="*/ 3803257 h 4094570"/>
              <a:gd name="connsiteX15" fmla="*/ 3552403 w 7080531"/>
              <a:gd name="connsiteY15" fmla="*/ 3795165 h 4094570"/>
              <a:gd name="connsiteX16" fmla="*/ 3520035 w 7080531"/>
              <a:gd name="connsiteY16" fmla="*/ 3787073 h 4094570"/>
              <a:gd name="connsiteX17" fmla="*/ 3455299 w 7080531"/>
              <a:gd name="connsiteY17" fmla="*/ 3778981 h 4094570"/>
              <a:gd name="connsiteX18" fmla="*/ 3366286 w 7080531"/>
              <a:gd name="connsiteY18" fmla="*/ 3730429 h 4094570"/>
              <a:gd name="connsiteX19" fmla="*/ 3333918 w 7080531"/>
              <a:gd name="connsiteY19" fmla="*/ 3722337 h 4094570"/>
              <a:gd name="connsiteX20" fmla="*/ 3083065 w 7080531"/>
              <a:gd name="connsiteY20" fmla="*/ 3706153 h 4094570"/>
              <a:gd name="connsiteX21" fmla="*/ 2896948 w 7080531"/>
              <a:gd name="connsiteY21" fmla="*/ 3714245 h 4094570"/>
              <a:gd name="connsiteX22" fmla="*/ 2621819 w 7080531"/>
              <a:gd name="connsiteY22" fmla="*/ 3698061 h 4094570"/>
              <a:gd name="connsiteX23" fmla="*/ 2597543 w 7080531"/>
              <a:gd name="connsiteY23" fmla="*/ 3681877 h 4094570"/>
              <a:gd name="connsiteX24" fmla="*/ 2589451 w 7080531"/>
              <a:gd name="connsiteY24" fmla="*/ 3657600 h 4094570"/>
              <a:gd name="connsiteX25" fmla="*/ 2573267 w 7080531"/>
              <a:gd name="connsiteY25" fmla="*/ 3633324 h 4094570"/>
              <a:gd name="connsiteX26" fmla="*/ 2540899 w 7080531"/>
              <a:gd name="connsiteY26" fmla="*/ 3560496 h 4094570"/>
              <a:gd name="connsiteX27" fmla="*/ 2532807 w 7080531"/>
              <a:gd name="connsiteY27" fmla="*/ 3503852 h 4094570"/>
              <a:gd name="connsiteX28" fmla="*/ 979136 w 7080531"/>
              <a:gd name="connsiteY28" fmla="*/ 3520036 h 4094570"/>
              <a:gd name="connsiteX29" fmla="*/ 704007 w 7080531"/>
              <a:gd name="connsiteY29" fmla="*/ 3455300 h 4094570"/>
              <a:gd name="connsiteX30" fmla="*/ 542166 w 7080531"/>
              <a:gd name="connsiteY30" fmla="*/ 3342011 h 4094570"/>
              <a:gd name="connsiteX31" fmla="*/ 493614 w 7080531"/>
              <a:gd name="connsiteY31" fmla="*/ 3236815 h 4094570"/>
              <a:gd name="connsiteX32" fmla="*/ 453154 w 7080531"/>
              <a:gd name="connsiteY32" fmla="*/ 3018330 h 4094570"/>
              <a:gd name="connsiteX33" fmla="*/ 396509 w 7080531"/>
              <a:gd name="connsiteY33" fmla="*/ 2379059 h 4094570"/>
              <a:gd name="connsiteX34" fmla="*/ 0 w 7080531"/>
              <a:gd name="connsiteY34" fmla="*/ 2379059 h 4094570"/>
              <a:gd name="connsiteX35" fmla="*/ 0 w 7080531"/>
              <a:gd name="connsiteY35" fmla="*/ 1917813 h 4094570"/>
              <a:gd name="connsiteX36" fmla="*/ 218485 w 7080531"/>
              <a:gd name="connsiteY36" fmla="*/ 1707420 h 4094570"/>
              <a:gd name="connsiteX37" fmla="*/ 169932 w 7080531"/>
              <a:gd name="connsiteY37" fmla="*/ 0 h 4094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080531" h="4094570">
                <a:moveTo>
                  <a:pt x="169932" y="0"/>
                </a:moveTo>
                <a:lnTo>
                  <a:pt x="7072439" y="32369"/>
                </a:lnTo>
                <a:cubicBezTo>
                  <a:pt x="7075136" y="987229"/>
                  <a:pt x="7077834" y="1942089"/>
                  <a:pt x="7080531" y="2896949"/>
                </a:cubicBezTo>
                <a:lnTo>
                  <a:pt x="5680608" y="4094570"/>
                </a:lnTo>
                <a:lnTo>
                  <a:pt x="4491079" y="4094570"/>
                </a:lnTo>
                <a:lnTo>
                  <a:pt x="4491079" y="4094570"/>
                </a:lnTo>
                <a:cubicBezTo>
                  <a:pt x="4477592" y="4072991"/>
                  <a:pt x="4462804" y="4052173"/>
                  <a:pt x="4450619" y="4029834"/>
                </a:cubicBezTo>
                <a:cubicBezTo>
                  <a:pt x="4427569" y="3987576"/>
                  <a:pt x="4460806" y="4022638"/>
                  <a:pt x="4426343" y="3981282"/>
                </a:cubicBezTo>
                <a:cubicBezTo>
                  <a:pt x="4388865" y="3936309"/>
                  <a:pt x="4416964" y="3975099"/>
                  <a:pt x="4377791" y="3940822"/>
                </a:cubicBezTo>
                <a:cubicBezTo>
                  <a:pt x="4320570" y="3890753"/>
                  <a:pt x="4360224" y="3907992"/>
                  <a:pt x="4313054" y="3892269"/>
                </a:cubicBezTo>
                <a:lnTo>
                  <a:pt x="4264502" y="3859901"/>
                </a:lnTo>
                <a:cubicBezTo>
                  <a:pt x="4244411" y="3846507"/>
                  <a:pt x="4204637" y="3832797"/>
                  <a:pt x="4183582" y="3827533"/>
                </a:cubicBezTo>
                <a:cubicBezTo>
                  <a:pt x="4172793" y="3824836"/>
                  <a:pt x="4162297" y="3820365"/>
                  <a:pt x="4151214" y="3819441"/>
                </a:cubicBezTo>
                <a:cubicBezTo>
                  <a:pt x="4097386" y="3814955"/>
                  <a:pt x="4043356" y="3813179"/>
                  <a:pt x="3989373" y="3811349"/>
                </a:cubicBezTo>
                <a:lnTo>
                  <a:pt x="3673784" y="3803257"/>
                </a:lnTo>
                <a:cubicBezTo>
                  <a:pt x="3633324" y="3800560"/>
                  <a:pt x="3592730" y="3799410"/>
                  <a:pt x="3552403" y="3795165"/>
                </a:cubicBezTo>
                <a:cubicBezTo>
                  <a:pt x="3541343" y="3794001"/>
                  <a:pt x="3531005" y="3788901"/>
                  <a:pt x="3520035" y="3787073"/>
                </a:cubicBezTo>
                <a:cubicBezTo>
                  <a:pt x="3498584" y="3783498"/>
                  <a:pt x="3476878" y="3781678"/>
                  <a:pt x="3455299" y="3778981"/>
                </a:cubicBezTo>
                <a:cubicBezTo>
                  <a:pt x="3410949" y="3749414"/>
                  <a:pt x="3439722" y="3767146"/>
                  <a:pt x="3366286" y="3730429"/>
                </a:cubicBezTo>
                <a:cubicBezTo>
                  <a:pt x="3356339" y="3725455"/>
                  <a:pt x="3344888" y="3724165"/>
                  <a:pt x="3333918" y="3722337"/>
                </a:cubicBezTo>
                <a:cubicBezTo>
                  <a:pt x="3250301" y="3708401"/>
                  <a:pt x="3168871" y="3709884"/>
                  <a:pt x="3083065" y="3706153"/>
                </a:cubicBezTo>
                <a:cubicBezTo>
                  <a:pt x="3021026" y="3708850"/>
                  <a:pt x="2959046" y="3714245"/>
                  <a:pt x="2896948" y="3714245"/>
                </a:cubicBezTo>
                <a:cubicBezTo>
                  <a:pt x="2676922" y="3714245"/>
                  <a:pt x="2728085" y="3724628"/>
                  <a:pt x="2621819" y="3698061"/>
                </a:cubicBezTo>
                <a:cubicBezTo>
                  <a:pt x="2613727" y="3692666"/>
                  <a:pt x="2603618" y="3689471"/>
                  <a:pt x="2597543" y="3681877"/>
                </a:cubicBezTo>
                <a:cubicBezTo>
                  <a:pt x="2592214" y="3675216"/>
                  <a:pt x="2593266" y="3665230"/>
                  <a:pt x="2589451" y="3657600"/>
                </a:cubicBezTo>
                <a:cubicBezTo>
                  <a:pt x="2585102" y="3648901"/>
                  <a:pt x="2577217" y="3642211"/>
                  <a:pt x="2573267" y="3633324"/>
                </a:cubicBezTo>
                <a:cubicBezTo>
                  <a:pt x="2534748" y="3546657"/>
                  <a:pt x="2577525" y="3615436"/>
                  <a:pt x="2540899" y="3560496"/>
                </a:cubicBezTo>
                <a:cubicBezTo>
                  <a:pt x="2531749" y="3514746"/>
                  <a:pt x="2532807" y="3533790"/>
                  <a:pt x="2532807" y="3503852"/>
                </a:cubicBezTo>
                <a:lnTo>
                  <a:pt x="979136" y="3520036"/>
                </a:lnTo>
                <a:lnTo>
                  <a:pt x="704007" y="3455300"/>
                </a:lnTo>
                <a:lnTo>
                  <a:pt x="542166" y="3342011"/>
                </a:lnTo>
                <a:lnTo>
                  <a:pt x="493614" y="3236815"/>
                </a:lnTo>
                <a:lnTo>
                  <a:pt x="453154" y="3018330"/>
                </a:lnTo>
                <a:lnTo>
                  <a:pt x="396509" y="2379059"/>
                </a:lnTo>
                <a:lnTo>
                  <a:pt x="0" y="2379059"/>
                </a:lnTo>
                <a:lnTo>
                  <a:pt x="0" y="1917813"/>
                </a:lnTo>
                <a:lnTo>
                  <a:pt x="218485" y="1707420"/>
                </a:lnTo>
                <a:lnTo>
                  <a:pt x="169932" y="0"/>
                </a:lnTo>
                <a:close/>
              </a:path>
            </a:pathLst>
          </a:custGeom>
          <a:noFill/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7" name="직사각형 506"/>
          <p:cNvSpPr/>
          <p:nvPr/>
        </p:nvSpPr>
        <p:spPr bwMode="auto">
          <a:xfrm>
            <a:off x="2765425" y="4895684"/>
            <a:ext cx="1547631" cy="299405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800" smtClean="0">
                <a:solidFill>
                  <a:srgbClr val="262626"/>
                </a:solidFill>
                <a:latin typeface="맑은 고딕" panose="020B0503020000020004" pitchFamily="50" charset="-127"/>
                <a:cs typeface="Calibri" pitchFamily="34" charset="0"/>
              </a:rPr>
              <a:t>Building</a:t>
            </a:r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8" name="직사각형 507"/>
          <p:cNvSpPr/>
          <p:nvPr/>
        </p:nvSpPr>
        <p:spPr bwMode="auto">
          <a:xfrm>
            <a:off x="354000" y="187735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9" name="직사각형 508"/>
          <p:cNvSpPr/>
          <p:nvPr/>
        </p:nvSpPr>
        <p:spPr bwMode="auto">
          <a:xfrm>
            <a:off x="14192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0" name="직사각형 509"/>
          <p:cNvSpPr/>
          <p:nvPr/>
        </p:nvSpPr>
        <p:spPr bwMode="auto">
          <a:xfrm>
            <a:off x="412695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1" name="직사각형 510"/>
          <p:cNvSpPr/>
          <p:nvPr/>
        </p:nvSpPr>
        <p:spPr bwMode="auto">
          <a:xfrm>
            <a:off x="412695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12" name="Image"/>
          <p:cNvGrpSpPr/>
          <p:nvPr/>
        </p:nvGrpSpPr>
        <p:grpSpPr>
          <a:xfrm>
            <a:off x="440773" y="1276854"/>
            <a:ext cx="125597" cy="125597"/>
            <a:chOff x="9600101" y="1622168"/>
            <a:chExt cx="1333500" cy="1333500"/>
          </a:xfrm>
        </p:grpSpPr>
        <p:sp>
          <p:nvSpPr>
            <p:cNvPr id="514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15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2" name="TextBox 521"/>
          <p:cNvSpPr txBox="1"/>
          <p:nvPr/>
        </p:nvSpPr>
        <p:spPr>
          <a:xfrm>
            <a:off x="443033" y="1259952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 18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24" name="직사각형 523"/>
          <p:cNvSpPr/>
          <p:nvPr/>
        </p:nvSpPr>
        <p:spPr bwMode="auto">
          <a:xfrm>
            <a:off x="887546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5" name="직사각형 524"/>
          <p:cNvSpPr/>
          <p:nvPr/>
        </p:nvSpPr>
        <p:spPr bwMode="auto">
          <a:xfrm>
            <a:off x="887546" y="1453425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26" name="Image"/>
          <p:cNvGrpSpPr/>
          <p:nvPr/>
        </p:nvGrpSpPr>
        <p:grpSpPr>
          <a:xfrm>
            <a:off x="915624" y="1276854"/>
            <a:ext cx="125597" cy="125597"/>
            <a:chOff x="9600101" y="1622168"/>
            <a:chExt cx="1333500" cy="1333500"/>
          </a:xfrm>
        </p:grpSpPr>
        <p:sp>
          <p:nvSpPr>
            <p:cNvPr id="528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29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0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1" name="TextBox 530"/>
          <p:cNvSpPr txBox="1"/>
          <p:nvPr/>
        </p:nvSpPr>
        <p:spPr>
          <a:xfrm>
            <a:off x="950531" y="1259953"/>
            <a:ext cx="31394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33" name="직사각형 532"/>
          <p:cNvSpPr/>
          <p:nvPr/>
        </p:nvSpPr>
        <p:spPr bwMode="auto">
          <a:xfrm>
            <a:off x="1321792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5" name="직사각형 534"/>
          <p:cNvSpPr/>
          <p:nvPr/>
        </p:nvSpPr>
        <p:spPr bwMode="auto">
          <a:xfrm>
            <a:off x="1321792" y="1453425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6" name="Image"/>
          <p:cNvGrpSpPr/>
          <p:nvPr/>
        </p:nvGrpSpPr>
        <p:grpSpPr>
          <a:xfrm>
            <a:off x="1349870" y="1276854"/>
            <a:ext cx="125597" cy="125597"/>
            <a:chOff x="9600101" y="1622168"/>
            <a:chExt cx="1333500" cy="1333500"/>
          </a:xfrm>
        </p:grpSpPr>
        <p:sp>
          <p:nvSpPr>
            <p:cNvPr id="537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38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9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0" name="TextBox 539"/>
          <p:cNvSpPr txBox="1"/>
          <p:nvPr/>
        </p:nvSpPr>
        <p:spPr>
          <a:xfrm>
            <a:off x="1338743" y="1259953"/>
            <a:ext cx="39356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7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42" name="직사각형 541"/>
          <p:cNvSpPr/>
          <p:nvPr/>
        </p:nvSpPr>
        <p:spPr bwMode="auto">
          <a:xfrm>
            <a:off x="1704427" y="1216491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3" name="직사각형 542"/>
          <p:cNvSpPr/>
          <p:nvPr/>
        </p:nvSpPr>
        <p:spPr bwMode="auto">
          <a:xfrm>
            <a:off x="1704427" y="1453425"/>
            <a:ext cx="291313" cy="114898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4" name="Image"/>
          <p:cNvGrpSpPr/>
          <p:nvPr/>
        </p:nvGrpSpPr>
        <p:grpSpPr>
          <a:xfrm>
            <a:off x="1732505" y="1276854"/>
            <a:ext cx="125597" cy="125597"/>
            <a:chOff x="9600101" y="1622168"/>
            <a:chExt cx="1333500" cy="1333500"/>
          </a:xfrm>
        </p:grpSpPr>
        <p:sp>
          <p:nvSpPr>
            <p:cNvPr id="54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4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8" name="TextBox 547"/>
          <p:cNvSpPr txBox="1"/>
          <p:nvPr/>
        </p:nvSpPr>
        <p:spPr>
          <a:xfrm>
            <a:off x="1731901" y="1251486"/>
            <a:ext cx="39098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550" name="직사각형 549"/>
          <p:cNvSpPr/>
          <p:nvPr/>
        </p:nvSpPr>
        <p:spPr bwMode="auto">
          <a:xfrm>
            <a:off x="2817448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1" name="직사각형 550"/>
          <p:cNvSpPr/>
          <p:nvPr/>
        </p:nvSpPr>
        <p:spPr bwMode="auto">
          <a:xfrm>
            <a:off x="2817448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2" name="TextBox 551"/>
          <p:cNvSpPr txBox="1"/>
          <p:nvPr/>
        </p:nvSpPr>
        <p:spPr>
          <a:xfrm>
            <a:off x="276542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RC07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53" name="Image"/>
          <p:cNvGrpSpPr/>
          <p:nvPr/>
        </p:nvGrpSpPr>
        <p:grpSpPr>
          <a:xfrm>
            <a:off x="2845526" y="1293038"/>
            <a:ext cx="125597" cy="125597"/>
            <a:chOff x="9600101" y="1622168"/>
            <a:chExt cx="1333500" cy="1333500"/>
          </a:xfrm>
        </p:grpSpPr>
        <p:sp>
          <p:nvSpPr>
            <p:cNvPr id="554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55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57" name="TextBox 556"/>
          <p:cNvSpPr txBox="1"/>
          <p:nvPr/>
        </p:nvSpPr>
        <p:spPr>
          <a:xfrm>
            <a:off x="2836657" y="1267669"/>
            <a:ext cx="3826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>
              <a:latin typeface="+mn-ea"/>
            </a:endParaRPr>
          </a:p>
        </p:txBody>
      </p:sp>
      <p:sp>
        <p:nvSpPr>
          <p:cNvPr id="559" name="직사각형 558"/>
          <p:cNvSpPr/>
          <p:nvPr/>
        </p:nvSpPr>
        <p:spPr bwMode="auto">
          <a:xfrm>
            <a:off x="3200082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0" name="직사각형 559"/>
          <p:cNvSpPr/>
          <p:nvPr/>
        </p:nvSpPr>
        <p:spPr bwMode="auto">
          <a:xfrm>
            <a:off x="3200082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1" name="TextBox 560"/>
          <p:cNvSpPr txBox="1"/>
          <p:nvPr/>
        </p:nvSpPr>
        <p:spPr>
          <a:xfrm>
            <a:off x="3148060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RC06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62" name="Image"/>
          <p:cNvGrpSpPr/>
          <p:nvPr/>
        </p:nvGrpSpPr>
        <p:grpSpPr>
          <a:xfrm>
            <a:off x="3228159" y="1293038"/>
            <a:ext cx="125597" cy="125597"/>
            <a:chOff x="9600101" y="1622168"/>
            <a:chExt cx="1333500" cy="1333500"/>
          </a:xfrm>
        </p:grpSpPr>
        <p:sp>
          <p:nvSpPr>
            <p:cNvPr id="563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64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0" name="TextBox 569"/>
          <p:cNvSpPr txBox="1"/>
          <p:nvPr/>
        </p:nvSpPr>
        <p:spPr>
          <a:xfrm>
            <a:off x="3244692" y="1267669"/>
            <a:ext cx="36037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17</a:t>
            </a:r>
            <a:endParaRPr lang="ko-KR" altLang="en-US" sz="700" dirty="0">
              <a:latin typeface="+mn-ea"/>
            </a:endParaRPr>
          </a:p>
        </p:txBody>
      </p:sp>
      <p:sp>
        <p:nvSpPr>
          <p:cNvPr id="572" name="직사각형 571"/>
          <p:cNvSpPr/>
          <p:nvPr/>
        </p:nvSpPr>
        <p:spPr bwMode="auto">
          <a:xfrm>
            <a:off x="3626945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6" name="직사각형 575"/>
          <p:cNvSpPr/>
          <p:nvPr/>
        </p:nvSpPr>
        <p:spPr bwMode="auto">
          <a:xfrm>
            <a:off x="3626945" y="1469609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7" name="TextBox 576"/>
          <p:cNvSpPr txBox="1"/>
          <p:nvPr/>
        </p:nvSpPr>
        <p:spPr>
          <a:xfrm>
            <a:off x="3574924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RC05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78" name="Image"/>
          <p:cNvGrpSpPr/>
          <p:nvPr/>
        </p:nvGrpSpPr>
        <p:grpSpPr>
          <a:xfrm>
            <a:off x="3655023" y="1293038"/>
            <a:ext cx="125597" cy="125597"/>
            <a:chOff x="9600101" y="1622168"/>
            <a:chExt cx="1333500" cy="1333500"/>
          </a:xfrm>
        </p:grpSpPr>
        <p:sp>
          <p:nvSpPr>
            <p:cNvPr id="579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580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1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9" name="TextBox 588"/>
          <p:cNvSpPr txBox="1"/>
          <p:nvPr/>
        </p:nvSpPr>
        <p:spPr>
          <a:xfrm>
            <a:off x="3660812" y="1267669"/>
            <a:ext cx="37111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10</a:t>
            </a:r>
            <a:endParaRPr lang="ko-KR" altLang="en-US" sz="700" dirty="0">
              <a:latin typeface="+mn-ea"/>
            </a:endParaRPr>
          </a:p>
        </p:txBody>
      </p:sp>
      <p:sp>
        <p:nvSpPr>
          <p:cNvPr id="622" name="직사각형 621"/>
          <p:cNvSpPr/>
          <p:nvPr/>
        </p:nvSpPr>
        <p:spPr bwMode="auto">
          <a:xfrm>
            <a:off x="4009579" y="1232675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3" name="직사각형 622"/>
          <p:cNvSpPr/>
          <p:nvPr/>
        </p:nvSpPr>
        <p:spPr bwMode="auto">
          <a:xfrm>
            <a:off x="4009579" y="1469609"/>
            <a:ext cx="291313" cy="114898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4" name="TextBox 623"/>
          <p:cNvSpPr txBox="1"/>
          <p:nvPr/>
        </p:nvSpPr>
        <p:spPr>
          <a:xfrm>
            <a:off x="3957557" y="1428962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RC04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625" name="Image"/>
          <p:cNvGrpSpPr/>
          <p:nvPr/>
        </p:nvGrpSpPr>
        <p:grpSpPr>
          <a:xfrm>
            <a:off x="4037656" y="1293038"/>
            <a:ext cx="125597" cy="125597"/>
            <a:chOff x="9600101" y="1622168"/>
            <a:chExt cx="1333500" cy="1333500"/>
          </a:xfrm>
        </p:grpSpPr>
        <p:sp>
          <p:nvSpPr>
            <p:cNvPr id="626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27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8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9" name="TextBox 628"/>
          <p:cNvSpPr txBox="1"/>
          <p:nvPr/>
        </p:nvSpPr>
        <p:spPr>
          <a:xfrm>
            <a:off x="4054591" y="1267670"/>
            <a:ext cx="34303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9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31" name="직사각형 630"/>
          <p:cNvSpPr/>
          <p:nvPr/>
        </p:nvSpPr>
        <p:spPr bwMode="auto">
          <a:xfrm>
            <a:off x="5057159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2" name="직사각형 631"/>
          <p:cNvSpPr/>
          <p:nvPr/>
        </p:nvSpPr>
        <p:spPr bwMode="auto">
          <a:xfrm>
            <a:off x="5057159" y="1477701"/>
            <a:ext cx="291313" cy="114898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33" name="Image"/>
          <p:cNvGrpSpPr/>
          <p:nvPr/>
        </p:nvGrpSpPr>
        <p:grpSpPr>
          <a:xfrm>
            <a:off x="5085237" y="1301130"/>
            <a:ext cx="125597" cy="125597"/>
            <a:chOff x="9600101" y="1622168"/>
            <a:chExt cx="1333500" cy="1333500"/>
          </a:xfrm>
        </p:grpSpPr>
        <p:sp>
          <p:nvSpPr>
            <p:cNvPr id="634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35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6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7" name="TextBox 636"/>
          <p:cNvSpPr txBox="1"/>
          <p:nvPr/>
        </p:nvSpPr>
        <p:spPr>
          <a:xfrm>
            <a:off x="5073766" y="1267295"/>
            <a:ext cx="423048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40" name="직사각형 639"/>
          <p:cNvSpPr/>
          <p:nvPr/>
        </p:nvSpPr>
        <p:spPr bwMode="auto">
          <a:xfrm>
            <a:off x="5439794" y="1240767"/>
            <a:ext cx="291313" cy="355732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1" name="직사각형 640"/>
          <p:cNvSpPr/>
          <p:nvPr/>
        </p:nvSpPr>
        <p:spPr bwMode="auto">
          <a:xfrm>
            <a:off x="5439794" y="1477701"/>
            <a:ext cx="291313" cy="114898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42" name="Image"/>
          <p:cNvGrpSpPr/>
          <p:nvPr/>
        </p:nvGrpSpPr>
        <p:grpSpPr>
          <a:xfrm>
            <a:off x="5467872" y="1301128"/>
            <a:ext cx="125597" cy="125597"/>
            <a:chOff x="9600101" y="1622168"/>
            <a:chExt cx="1333500" cy="1333500"/>
          </a:xfrm>
        </p:grpSpPr>
        <p:sp>
          <p:nvSpPr>
            <p:cNvPr id="645" name="Border"/>
            <p:cNvSpPr>
              <a:spLocks noChangeAspect="1"/>
            </p:cNvSpPr>
            <p:nvPr/>
          </p:nvSpPr>
          <p:spPr>
            <a:xfrm>
              <a:off x="9600101" y="1622168"/>
              <a:ext cx="1333500" cy="1333500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900" dirty="0" smtClean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cxnSp>
          <p:nvCxnSpPr>
            <p:cNvPr id="646" name="Line"/>
            <p:cNvCxnSpPr/>
            <p:nvPr/>
          </p:nvCxnSpPr>
          <p:spPr>
            <a:xfrm>
              <a:off x="9793519" y="1815586"/>
              <a:ext cx="946665" cy="946664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7" name="Line"/>
            <p:cNvCxnSpPr/>
            <p:nvPr/>
          </p:nvCxnSpPr>
          <p:spPr>
            <a:xfrm flipV="1">
              <a:off x="9793519" y="1815587"/>
              <a:ext cx="946666" cy="946663"/>
            </a:xfrm>
            <a:prstGeom prst="line">
              <a:avLst/>
            </a:prstGeom>
            <a:ln w="6350">
              <a:solidFill>
                <a:srgbClr val="80808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3" name="TextBox 642"/>
          <p:cNvSpPr txBox="1"/>
          <p:nvPr/>
        </p:nvSpPr>
        <p:spPr>
          <a:xfrm>
            <a:off x="5471011" y="1267293"/>
            <a:ext cx="3874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648" name="모서리가 둥근 직사각형 647"/>
          <p:cNvSpPr/>
          <p:nvPr/>
        </p:nvSpPr>
        <p:spPr bwMode="auto">
          <a:xfrm>
            <a:off x="412694" y="1663978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9" name="모서리가 둥근 직사각형 648"/>
          <p:cNvSpPr/>
          <p:nvPr/>
        </p:nvSpPr>
        <p:spPr bwMode="auto">
          <a:xfrm>
            <a:off x="704007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0" name="모서리가 둥근 직사각형 649"/>
          <p:cNvSpPr/>
          <p:nvPr/>
        </p:nvSpPr>
        <p:spPr bwMode="auto">
          <a:xfrm>
            <a:off x="1155382" y="1644212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1" name="모서리가 둥근 직사각형 650"/>
          <p:cNvSpPr/>
          <p:nvPr/>
        </p:nvSpPr>
        <p:spPr bwMode="auto">
          <a:xfrm>
            <a:off x="1004057" y="171867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2" name="모서리가 둥근 직사각형 651"/>
          <p:cNvSpPr/>
          <p:nvPr/>
        </p:nvSpPr>
        <p:spPr bwMode="auto">
          <a:xfrm>
            <a:off x="674210" y="174153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3" name="모서리가 둥근 직사각형 652"/>
          <p:cNvSpPr/>
          <p:nvPr/>
        </p:nvSpPr>
        <p:spPr bwMode="auto">
          <a:xfrm>
            <a:off x="1634618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4" name="모서리가 둥근 직사각형 653"/>
          <p:cNvSpPr/>
          <p:nvPr/>
        </p:nvSpPr>
        <p:spPr bwMode="auto">
          <a:xfrm>
            <a:off x="2426163" y="165738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5" name="모서리가 둥근 직사각형 654"/>
          <p:cNvSpPr/>
          <p:nvPr/>
        </p:nvSpPr>
        <p:spPr bwMode="auto">
          <a:xfrm>
            <a:off x="2558602" y="1725572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6" name="모서리가 둥근 직사각형 655"/>
          <p:cNvSpPr/>
          <p:nvPr/>
        </p:nvSpPr>
        <p:spPr bwMode="auto">
          <a:xfrm>
            <a:off x="3727133" y="1679853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7" name="모서리가 둥근 직사각형 656"/>
          <p:cNvSpPr/>
          <p:nvPr/>
        </p:nvSpPr>
        <p:spPr bwMode="auto">
          <a:xfrm>
            <a:off x="4975993" y="167295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8" name="모서리가 둥근 직사각형 657"/>
          <p:cNvSpPr/>
          <p:nvPr/>
        </p:nvSpPr>
        <p:spPr bwMode="auto">
          <a:xfrm>
            <a:off x="6390311" y="1640646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9" name="모서리가 둥근 직사각형 658"/>
          <p:cNvSpPr/>
          <p:nvPr/>
        </p:nvSpPr>
        <p:spPr bwMode="auto">
          <a:xfrm>
            <a:off x="6063548" y="1667071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0" name="모서리가 둥근 직사각형 659"/>
          <p:cNvSpPr/>
          <p:nvPr/>
        </p:nvSpPr>
        <p:spPr bwMode="auto">
          <a:xfrm>
            <a:off x="6180124" y="1653839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1" name="모서리가 둥근 직사각형 660"/>
          <p:cNvSpPr/>
          <p:nvPr/>
        </p:nvSpPr>
        <p:spPr bwMode="auto">
          <a:xfrm>
            <a:off x="1338944" y="1770687"/>
            <a:ext cx="58288" cy="45719"/>
          </a:xfrm>
          <a:prstGeom prst="round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2" name="모서리가 둥근 직사각형 661"/>
          <p:cNvSpPr/>
          <p:nvPr/>
        </p:nvSpPr>
        <p:spPr bwMode="auto">
          <a:xfrm>
            <a:off x="5005225" y="176267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3" name="모서리가 둥근 직사각형 662"/>
          <p:cNvSpPr/>
          <p:nvPr/>
        </p:nvSpPr>
        <p:spPr bwMode="auto">
          <a:xfrm>
            <a:off x="6034404" y="1759878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4" name="모서리가 둥근 직사각형 663"/>
          <p:cNvSpPr/>
          <p:nvPr/>
        </p:nvSpPr>
        <p:spPr bwMode="auto">
          <a:xfrm>
            <a:off x="6216094" y="1770686"/>
            <a:ext cx="58288" cy="45719"/>
          </a:xfrm>
          <a:prstGeom prst="roundRect">
            <a:avLst/>
          </a:prstGeom>
          <a:solidFill>
            <a:srgbClr val="FFFF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5" name="모서리가 둥근 직사각형 664"/>
          <p:cNvSpPr/>
          <p:nvPr/>
        </p:nvSpPr>
        <p:spPr bwMode="auto">
          <a:xfrm>
            <a:off x="1448482" y="1641118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6" name="모서리가 둥근 직사각형 665"/>
          <p:cNvSpPr/>
          <p:nvPr/>
        </p:nvSpPr>
        <p:spPr bwMode="auto">
          <a:xfrm>
            <a:off x="2288402" y="1765010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7" name="모서리가 둥근 직사각형 666"/>
          <p:cNvSpPr/>
          <p:nvPr/>
        </p:nvSpPr>
        <p:spPr bwMode="auto">
          <a:xfrm>
            <a:off x="3829206" y="1762363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8" name="모서리가 둥근 직사각형 667"/>
          <p:cNvSpPr/>
          <p:nvPr/>
        </p:nvSpPr>
        <p:spPr bwMode="auto">
          <a:xfrm>
            <a:off x="6332022" y="1703464"/>
            <a:ext cx="58288" cy="45719"/>
          </a:xfrm>
          <a:prstGeom prst="round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9" name="양쪽 모서리가 둥근 사각형 668"/>
          <p:cNvSpPr/>
          <p:nvPr/>
        </p:nvSpPr>
        <p:spPr bwMode="auto">
          <a:xfrm>
            <a:off x="39072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0" name="직사각형 669"/>
          <p:cNvSpPr/>
          <p:nvPr/>
        </p:nvSpPr>
        <p:spPr bwMode="auto">
          <a:xfrm>
            <a:off x="2816940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1" name="직사각형 670"/>
          <p:cNvSpPr/>
          <p:nvPr/>
        </p:nvSpPr>
        <p:spPr bwMode="auto">
          <a:xfrm>
            <a:off x="4224027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2" name="직사각형 671"/>
          <p:cNvSpPr/>
          <p:nvPr/>
        </p:nvSpPr>
        <p:spPr bwMode="auto">
          <a:xfrm>
            <a:off x="5632625" y="187735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3" name="양쪽 모서리가 둥근 사각형 672"/>
          <p:cNvSpPr/>
          <p:nvPr/>
        </p:nvSpPr>
        <p:spPr bwMode="auto">
          <a:xfrm>
            <a:off x="39072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4" name="TextBox 673"/>
          <p:cNvSpPr txBox="1"/>
          <p:nvPr/>
        </p:nvSpPr>
        <p:spPr>
          <a:xfrm>
            <a:off x="370033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13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675" name="양쪽 모서리가 둥근 사각형 674"/>
          <p:cNvSpPr/>
          <p:nvPr/>
        </p:nvSpPr>
        <p:spPr bwMode="auto">
          <a:xfrm>
            <a:off x="67374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6" name="양쪽 모서리가 둥근 사각형 675"/>
          <p:cNvSpPr/>
          <p:nvPr/>
        </p:nvSpPr>
        <p:spPr bwMode="auto">
          <a:xfrm>
            <a:off x="673740" y="183488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1" name="TextBox 720"/>
          <p:cNvSpPr txBox="1"/>
          <p:nvPr/>
        </p:nvSpPr>
        <p:spPr>
          <a:xfrm>
            <a:off x="653049" y="1919263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22" name="양쪽 모서리가 둥근 사각형 721"/>
          <p:cNvSpPr/>
          <p:nvPr/>
        </p:nvSpPr>
        <p:spPr bwMode="auto">
          <a:xfrm>
            <a:off x="1788576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3" name="양쪽 모서리가 둥근 사각형 722"/>
          <p:cNvSpPr/>
          <p:nvPr/>
        </p:nvSpPr>
        <p:spPr bwMode="auto">
          <a:xfrm>
            <a:off x="1788576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4" name="TextBox 723"/>
          <p:cNvSpPr txBox="1"/>
          <p:nvPr/>
        </p:nvSpPr>
        <p:spPr>
          <a:xfrm>
            <a:off x="1767886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25" name="양쪽 모서리가 둥근 사각형 724"/>
          <p:cNvSpPr/>
          <p:nvPr/>
        </p:nvSpPr>
        <p:spPr bwMode="auto">
          <a:xfrm>
            <a:off x="207159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6" name="양쪽 모서리가 둥근 사각형 725"/>
          <p:cNvSpPr/>
          <p:nvPr/>
        </p:nvSpPr>
        <p:spPr bwMode="auto">
          <a:xfrm>
            <a:off x="2071592" y="1834887"/>
            <a:ext cx="185387" cy="80586"/>
          </a:xfrm>
          <a:prstGeom prst="round2Same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1" name="TextBox 770"/>
          <p:cNvSpPr txBox="1"/>
          <p:nvPr/>
        </p:nvSpPr>
        <p:spPr>
          <a:xfrm>
            <a:off x="2050902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23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72" name="양쪽 모서리가 둥근 사각형 771"/>
          <p:cNvSpPr/>
          <p:nvPr/>
        </p:nvSpPr>
        <p:spPr bwMode="auto">
          <a:xfrm>
            <a:off x="3058638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3" name="양쪽 모서리가 둥근 사각형 772"/>
          <p:cNvSpPr/>
          <p:nvPr/>
        </p:nvSpPr>
        <p:spPr bwMode="auto">
          <a:xfrm>
            <a:off x="3058638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4" name="TextBox 773"/>
          <p:cNvSpPr txBox="1"/>
          <p:nvPr/>
        </p:nvSpPr>
        <p:spPr>
          <a:xfrm>
            <a:off x="3037948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775" name="양쪽 모서리가 둥근 사각형 774"/>
          <p:cNvSpPr/>
          <p:nvPr/>
        </p:nvSpPr>
        <p:spPr bwMode="auto">
          <a:xfrm>
            <a:off x="3471127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6" name="양쪽 모서리가 둥근 사각형 775"/>
          <p:cNvSpPr/>
          <p:nvPr/>
        </p:nvSpPr>
        <p:spPr bwMode="auto">
          <a:xfrm>
            <a:off x="3471127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1" name="TextBox 820"/>
          <p:cNvSpPr txBox="1"/>
          <p:nvPr/>
        </p:nvSpPr>
        <p:spPr>
          <a:xfrm>
            <a:off x="3450437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9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22" name="양쪽 모서리가 둥근 사각형 821"/>
          <p:cNvSpPr/>
          <p:nvPr/>
        </p:nvSpPr>
        <p:spPr bwMode="auto">
          <a:xfrm>
            <a:off x="4342041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3" name="양쪽 모서리가 둥근 사각형 822"/>
          <p:cNvSpPr/>
          <p:nvPr/>
        </p:nvSpPr>
        <p:spPr bwMode="auto">
          <a:xfrm>
            <a:off x="4342041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4" name="TextBox 823"/>
          <p:cNvSpPr txBox="1"/>
          <p:nvPr/>
        </p:nvSpPr>
        <p:spPr>
          <a:xfrm>
            <a:off x="432135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25" name="양쪽 모서리가 둥근 사각형 824"/>
          <p:cNvSpPr/>
          <p:nvPr/>
        </p:nvSpPr>
        <p:spPr bwMode="auto">
          <a:xfrm>
            <a:off x="4875910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6" name="양쪽 모서리가 둥근 사각형 825"/>
          <p:cNvSpPr/>
          <p:nvPr/>
        </p:nvSpPr>
        <p:spPr bwMode="auto">
          <a:xfrm>
            <a:off x="4875910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4" name="TextBox 873"/>
          <p:cNvSpPr txBox="1"/>
          <p:nvPr/>
        </p:nvSpPr>
        <p:spPr>
          <a:xfrm>
            <a:off x="4855220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875" name="양쪽 모서리가 둥근 사각형 874"/>
          <p:cNvSpPr/>
          <p:nvPr/>
        </p:nvSpPr>
        <p:spPr bwMode="auto">
          <a:xfrm>
            <a:off x="6003674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6" name="양쪽 모서리가 둥근 사각형 875"/>
          <p:cNvSpPr/>
          <p:nvPr/>
        </p:nvSpPr>
        <p:spPr bwMode="auto">
          <a:xfrm>
            <a:off x="6003674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1" name="TextBox 920"/>
          <p:cNvSpPr txBox="1"/>
          <p:nvPr/>
        </p:nvSpPr>
        <p:spPr>
          <a:xfrm>
            <a:off x="5982984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22" name="양쪽 모서리가 둥근 사각형 921"/>
          <p:cNvSpPr/>
          <p:nvPr/>
        </p:nvSpPr>
        <p:spPr bwMode="auto">
          <a:xfrm>
            <a:off x="6375702" y="183125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3" name="양쪽 모서리가 둥근 사각형 922"/>
          <p:cNvSpPr/>
          <p:nvPr/>
        </p:nvSpPr>
        <p:spPr bwMode="auto">
          <a:xfrm>
            <a:off x="6375702" y="183488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4" name="TextBox 923"/>
          <p:cNvSpPr txBox="1"/>
          <p:nvPr/>
        </p:nvSpPr>
        <p:spPr>
          <a:xfrm>
            <a:off x="6355013" y="1919262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25" name="직사각형 924"/>
          <p:cNvSpPr/>
          <p:nvPr/>
        </p:nvSpPr>
        <p:spPr bwMode="auto">
          <a:xfrm>
            <a:off x="354000" y="2239308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6" name="직사각형 925"/>
          <p:cNvSpPr/>
          <p:nvPr/>
        </p:nvSpPr>
        <p:spPr bwMode="auto">
          <a:xfrm>
            <a:off x="14192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9" name="양쪽 모서리가 둥근 사각형 928"/>
          <p:cNvSpPr/>
          <p:nvPr/>
        </p:nvSpPr>
        <p:spPr bwMode="auto">
          <a:xfrm>
            <a:off x="39072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3" name="직사각형 932"/>
          <p:cNvSpPr/>
          <p:nvPr/>
        </p:nvSpPr>
        <p:spPr bwMode="auto">
          <a:xfrm>
            <a:off x="2816940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4" name="직사각형 933"/>
          <p:cNvSpPr/>
          <p:nvPr/>
        </p:nvSpPr>
        <p:spPr bwMode="auto">
          <a:xfrm>
            <a:off x="4224027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1" name="직사각형 970"/>
          <p:cNvSpPr/>
          <p:nvPr/>
        </p:nvSpPr>
        <p:spPr bwMode="auto">
          <a:xfrm>
            <a:off x="5632625" y="2239308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2" name="양쪽 모서리가 둥근 사각형 971"/>
          <p:cNvSpPr/>
          <p:nvPr/>
        </p:nvSpPr>
        <p:spPr bwMode="auto">
          <a:xfrm>
            <a:off x="39072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3" name="TextBox 972"/>
          <p:cNvSpPr txBox="1"/>
          <p:nvPr/>
        </p:nvSpPr>
        <p:spPr>
          <a:xfrm>
            <a:off x="370033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4" name="양쪽 모서리가 둥근 사각형 973"/>
          <p:cNvSpPr/>
          <p:nvPr/>
        </p:nvSpPr>
        <p:spPr bwMode="auto">
          <a:xfrm>
            <a:off x="787027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5" name="양쪽 모서리가 둥근 사각형 974"/>
          <p:cNvSpPr/>
          <p:nvPr/>
        </p:nvSpPr>
        <p:spPr bwMode="auto">
          <a:xfrm>
            <a:off x="787027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76" name="TextBox 975"/>
          <p:cNvSpPr txBox="1"/>
          <p:nvPr/>
        </p:nvSpPr>
        <p:spPr>
          <a:xfrm>
            <a:off x="76633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79" name="양쪽 모서리가 둥근 사각형 978"/>
          <p:cNvSpPr/>
          <p:nvPr/>
        </p:nvSpPr>
        <p:spPr bwMode="auto">
          <a:xfrm>
            <a:off x="157818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2" name="양쪽 모서리가 둥근 사각형 981"/>
          <p:cNvSpPr/>
          <p:nvPr/>
        </p:nvSpPr>
        <p:spPr bwMode="auto">
          <a:xfrm>
            <a:off x="1578184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5" name="TextBox 984"/>
          <p:cNvSpPr txBox="1"/>
          <p:nvPr/>
        </p:nvSpPr>
        <p:spPr>
          <a:xfrm>
            <a:off x="1557494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86" name="양쪽 모서리가 둥근 사각형 985"/>
          <p:cNvSpPr/>
          <p:nvPr/>
        </p:nvSpPr>
        <p:spPr bwMode="auto">
          <a:xfrm>
            <a:off x="2071592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7" name="양쪽 모서리가 둥근 사각형 986"/>
          <p:cNvSpPr/>
          <p:nvPr/>
        </p:nvSpPr>
        <p:spPr bwMode="auto">
          <a:xfrm>
            <a:off x="2071592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8" name="TextBox 987"/>
          <p:cNvSpPr txBox="1"/>
          <p:nvPr/>
        </p:nvSpPr>
        <p:spPr>
          <a:xfrm>
            <a:off x="2050902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89" name="양쪽 모서리가 둥근 사각형 988"/>
          <p:cNvSpPr/>
          <p:nvPr/>
        </p:nvSpPr>
        <p:spPr bwMode="auto">
          <a:xfrm>
            <a:off x="2977718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0" name="양쪽 모서리가 둥근 사각형 989"/>
          <p:cNvSpPr/>
          <p:nvPr/>
        </p:nvSpPr>
        <p:spPr bwMode="auto">
          <a:xfrm>
            <a:off x="2977718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1" name="TextBox 990"/>
          <p:cNvSpPr txBox="1"/>
          <p:nvPr/>
        </p:nvSpPr>
        <p:spPr>
          <a:xfrm>
            <a:off x="2957027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94" name="양쪽 모서리가 둥근 사각형 993"/>
          <p:cNvSpPr/>
          <p:nvPr/>
        </p:nvSpPr>
        <p:spPr bwMode="auto">
          <a:xfrm>
            <a:off x="3600599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5" name="양쪽 모서리가 둥근 사각형 994"/>
          <p:cNvSpPr/>
          <p:nvPr/>
        </p:nvSpPr>
        <p:spPr bwMode="auto">
          <a:xfrm>
            <a:off x="3600599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6" name="TextBox 995"/>
          <p:cNvSpPr txBox="1"/>
          <p:nvPr/>
        </p:nvSpPr>
        <p:spPr>
          <a:xfrm>
            <a:off x="3579908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997" name="양쪽 모서리가 둥근 사각형 996"/>
          <p:cNvSpPr/>
          <p:nvPr/>
        </p:nvSpPr>
        <p:spPr bwMode="auto">
          <a:xfrm>
            <a:off x="426112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8" name="양쪽 모서리가 둥근 사각형 997"/>
          <p:cNvSpPr/>
          <p:nvPr/>
        </p:nvSpPr>
        <p:spPr bwMode="auto">
          <a:xfrm>
            <a:off x="4261120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9" name="TextBox 998"/>
          <p:cNvSpPr txBox="1"/>
          <p:nvPr/>
        </p:nvSpPr>
        <p:spPr>
          <a:xfrm>
            <a:off x="4240431" y="2281217"/>
            <a:ext cx="218492" cy="22057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000" name="양쪽 모서리가 둥근 사각형 999"/>
          <p:cNvSpPr/>
          <p:nvPr/>
        </p:nvSpPr>
        <p:spPr bwMode="auto">
          <a:xfrm>
            <a:off x="4875910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1" name="양쪽 모서리가 둥근 사각형 1000"/>
          <p:cNvSpPr/>
          <p:nvPr/>
        </p:nvSpPr>
        <p:spPr bwMode="auto">
          <a:xfrm>
            <a:off x="4875910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2" name="TextBox 1001"/>
          <p:cNvSpPr txBox="1"/>
          <p:nvPr/>
        </p:nvSpPr>
        <p:spPr>
          <a:xfrm>
            <a:off x="4855220" y="2281217"/>
            <a:ext cx="218492" cy="221343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500"/>
              </a:lnSpc>
            </a:pPr>
            <a:endParaRPr lang="en-US" altLang="ko-KR" sz="600" b="1">
              <a:latin typeface="+mn-ea"/>
            </a:endParaRPr>
          </a:p>
          <a:p>
            <a:pPr algn="ctr">
              <a:lnSpc>
                <a:spcPts val="500"/>
              </a:lnSpc>
            </a:pPr>
            <a:r>
              <a:rPr lang="en-US" altLang="ko-KR" sz="600" b="1" smtClean="0">
                <a:latin typeface="+mn-ea"/>
              </a:rPr>
              <a:t>56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003" name="양쪽 모서리가 둥근 사각형 1002"/>
          <p:cNvSpPr/>
          <p:nvPr/>
        </p:nvSpPr>
        <p:spPr bwMode="auto">
          <a:xfrm>
            <a:off x="6003674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4" name="양쪽 모서리가 둥근 사각형 1003"/>
          <p:cNvSpPr/>
          <p:nvPr/>
        </p:nvSpPr>
        <p:spPr bwMode="auto">
          <a:xfrm>
            <a:off x="6003674" y="2196841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5" name="TextBox 1004"/>
          <p:cNvSpPr txBox="1"/>
          <p:nvPr/>
        </p:nvSpPr>
        <p:spPr>
          <a:xfrm>
            <a:off x="5982984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06" name="양쪽 모서리가 둥근 사각형 1005"/>
          <p:cNvSpPr/>
          <p:nvPr/>
        </p:nvSpPr>
        <p:spPr bwMode="auto">
          <a:xfrm>
            <a:off x="6448531" y="2193209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7" name="양쪽 모서리가 둥근 사각형 1006"/>
          <p:cNvSpPr/>
          <p:nvPr/>
        </p:nvSpPr>
        <p:spPr bwMode="auto">
          <a:xfrm>
            <a:off x="6448531" y="2196841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8" name="TextBox 1007"/>
          <p:cNvSpPr txBox="1"/>
          <p:nvPr/>
        </p:nvSpPr>
        <p:spPr>
          <a:xfrm>
            <a:off x="6427841" y="2255816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09" name="직사각형 1008"/>
          <p:cNvSpPr/>
          <p:nvPr/>
        </p:nvSpPr>
        <p:spPr bwMode="auto">
          <a:xfrm>
            <a:off x="354000" y="2601041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0" name="직사각형 1009"/>
          <p:cNvSpPr/>
          <p:nvPr/>
        </p:nvSpPr>
        <p:spPr bwMode="auto">
          <a:xfrm>
            <a:off x="14192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1" name="양쪽 모서리가 둥근 사각형 1010"/>
          <p:cNvSpPr/>
          <p:nvPr/>
        </p:nvSpPr>
        <p:spPr bwMode="auto">
          <a:xfrm>
            <a:off x="53637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2" name="직사각형 1011"/>
          <p:cNvSpPr/>
          <p:nvPr/>
        </p:nvSpPr>
        <p:spPr bwMode="auto">
          <a:xfrm>
            <a:off x="2816940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3" name="직사각형 1012"/>
          <p:cNvSpPr/>
          <p:nvPr/>
        </p:nvSpPr>
        <p:spPr bwMode="auto">
          <a:xfrm>
            <a:off x="4224027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1" name="직사각형 1030"/>
          <p:cNvSpPr/>
          <p:nvPr/>
        </p:nvSpPr>
        <p:spPr bwMode="auto">
          <a:xfrm>
            <a:off x="5632625" y="2601041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2" name="양쪽 모서리가 둥근 사각형 1031"/>
          <p:cNvSpPr/>
          <p:nvPr/>
        </p:nvSpPr>
        <p:spPr bwMode="auto">
          <a:xfrm>
            <a:off x="53637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3" name="TextBox 1032"/>
          <p:cNvSpPr txBox="1"/>
          <p:nvPr/>
        </p:nvSpPr>
        <p:spPr>
          <a:xfrm>
            <a:off x="51568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en-US" altLang="ko-KR" sz="600" b="1" smtClean="0">
              <a:latin typeface="+mn-ea"/>
            </a:endParaRPr>
          </a:p>
        </p:txBody>
      </p:sp>
      <p:sp>
        <p:nvSpPr>
          <p:cNvPr id="1034" name="양쪽 모서리가 둥근 사각형 1033"/>
          <p:cNvSpPr/>
          <p:nvPr/>
        </p:nvSpPr>
        <p:spPr bwMode="auto">
          <a:xfrm>
            <a:off x="819395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5" name="양쪽 모서리가 둥근 사각형 1034"/>
          <p:cNvSpPr/>
          <p:nvPr/>
        </p:nvSpPr>
        <p:spPr bwMode="auto">
          <a:xfrm>
            <a:off x="819395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6" name="TextBox 1035"/>
          <p:cNvSpPr txBox="1"/>
          <p:nvPr/>
        </p:nvSpPr>
        <p:spPr>
          <a:xfrm>
            <a:off x="79870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37" name="양쪽 모서리가 둥근 사각형 1036"/>
          <p:cNvSpPr/>
          <p:nvPr/>
        </p:nvSpPr>
        <p:spPr bwMode="auto">
          <a:xfrm>
            <a:off x="1788576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8" name="양쪽 모서리가 둥근 사각형 1037"/>
          <p:cNvSpPr/>
          <p:nvPr/>
        </p:nvSpPr>
        <p:spPr bwMode="auto">
          <a:xfrm>
            <a:off x="1788576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2" name="TextBox 1071"/>
          <p:cNvSpPr txBox="1"/>
          <p:nvPr/>
        </p:nvSpPr>
        <p:spPr>
          <a:xfrm>
            <a:off x="1767886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73" name="양쪽 모서리가 둥근 사각형 1072"/>
          <p:cNvSpPr/>
          <p:nvPr/>
        </p:nvSpPr>
        <p:spPr bwMode="auto">
          <a:xfrm>
            <a:off x="2184881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4" name="양쪽 모서리가 둥근 사각형 1073"/>
          <p:cNvSpPr/>
          <p:nvPr/>
        </p:nvSpPr>
        <p:spPr bwMode="auto">
          <a:xfrm>
            <a:off x="2184881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5" name="TextBox 1074"/>
          <p:cNvSpPr txBox="1"/>
          <p:nvPr/>
        </p:nvSpPr>
        <p:spPr>
          <a:xfrm>
            <a:off x="216419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76" name="양쪽 모서리가 둥근 사각형 1075"/>
          <p:cNvSpPr/>
          <p:nvPr/>
        </p:nvSpPr>
        <p:spPr bwMode="auto">
          <a:xfrm>
            <a:off x="286443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7" name="양쪽 모서리가 둥근 사각형 1076"/>
          <p:cNvSpPr/>
          <p:nvPr/>
        </p:nvSpPr>
        <p:spPr bwMode="auto">
          <a:xfrm>
            <a:off x="286443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78" name="TextBox 1077"/>
          <p:cNvSpPr txBox="1"/>
          <p:nvPr/>
        </p:nvSpPr>
        <p:spPr>
          <a:xfrm>
            <a:off x="2843740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79" name="양쪽 모서리가 둥근 사각형 1078"/>
          <p:cNvSpPr/>
          <p:nvPr/>
        </p:nvSpPr>
        <p:spPr bwMode="auto">
          <a:xfrm>
            <a:off x="3471127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1" name="양쪽 모서리가 둥근 사각형 1080"/>
          <p:cNvSpPr/>
          <p:nvPr/>
        </p:nvSpPr>
        <p:spPr bwMode="auto">
          <a:xfrm>
            <a:off x="3471127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86" name="TextBox 1085"/>
          <p:cNvSpPr txBox="1"/>
          <p:nvPr/>
        </p:nvSpPr>
        <p:spPr>
          <a:xfrm>
            <a:off x="3450437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91" name="양쪽 모서리가 둥근 사각형 1090"/>
          <p:cNvSpPr/>
          <p:nvPr/>
        </p:nvSpPr>
        <p:spPr bwMode="auto">
          <a:xfrm>
            <a:off x="4439144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2" name="양쪽 모서리가 둥근 사각형 1091"/>
          <p:cNvSpPr/>
          <p:nvPr/>
        </p:nvSpPr>
        <p:spPr bwMode="auto">
          <a:xfrm>
            <a:off x="4439144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3" name="TextBox 1092"/>
          <p:cNvSpPr txBox="1"/>
          <p:nvPr/>
        </p:nvSpPr>
        <p:spPr>
          <a:xfrm>
            <a:off x="4418455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94" name="양쪽 모서리가 둥근 사각형 1093"/>
          <p:cNvSpPr/>
          <p:nvPr/>
        </p:nvSpPr>
        <p:spPr bwMode="auto">
          <a:xfrm>
            <a:off x="4722162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5" name="양쪽 모서리가 둥근 사각형 1094"/>
          <p:cNvSpPr/>
          <p:nvPr/>
        </p:nvSpPr>
        <p:spPr bwMode="auto">
          <a:xfrm>
            <a:off x="4722162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6" name="TextBox 1095"/>
          <p:cNvSpPr txBox="1"/>
          <p:nvPr/>
        </p:nvSpPr>
        <p:spPr>
          <a:xfrm>
            <a:off x="470147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097" name="양쪽 모서리가 둥근 사각형 1096"/>
          <p:cNvSpPr/>
          <p:nvPr/>
        </p:nvSpPr>
        <p:spPr bwMode="auto">
          <a:xfrm>
            <a:off x="5744729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8" name="양쪽 모서리가 둥근 사각형 1097"/>
          <p:cNvSpPr/>
          <p:nvPr/>
        </p:nvSpPr>
        <p:spPr bwMode="auto">
          <a:xfrm>
            <a:off x="5744729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99" name="TextBox 1098"/>
          <p:cNvSpPr txBox="1"/>
          <p:nvPr/>
        </p:nvSpPr>
        <p:spPr>
          <a:xfrm>
            <a:off x="5724039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00" name="양쪽 모서리가 둥근 사각형 1099"/>
          <p:cNvSpPr/>
          <p:nvPr/>
        </p:nvSpPr>
        <p:spPr bwMode="auto">
          <a:xfrm>
            <a:off x="6286690" y="2554942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1" name="양쪽 모서리가 둥근 사각형 1100"/>
          <p:cNvSpPr/>
          <p:nvPr/>
        </p:nvSpPr>
        <p:spPr bwMode="auto">
          <a:xfrm>
            <a:off x="6286690" y="2558574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2" name="TextBox 1101"/>
          <p:cNvSpPr txBox="1"/>
          <p:nvPr/>
        </p:nvSpPr>
        <p:spPr>
          <a:xfrm>
            <a:off x="6266001" y="2617549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03" name="직사각형 1102"/>
          <p:cNvSpPr/>
          <p:nvPr/>
        </p:nvSpPr>
        <p:spPr bwMode="auto">
          <a:xfrm>
            <a:off x="354000" y="2936539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4" name="직사각형 1103"/>
          <p:cNvSpPr/>
          <p:nvPr/>
        </p:nvSpPr>
        <p:spPr bwMode="auto">
          <a:xfrm>
            <a:off x="14192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5" name="양쪽 모서리가 둥근 사각형 1104"/>
          <p:cNvSpPr/>
          <p:nvPr/>
        </p:nvSpPr>
        <p:spPr bwMode="auto">
          <a:xfrm>
            <a:off x="39072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6" name="직사각형 1105"/>
          <p:cNvSpPr/>
          <p:nvPr/>
        </p:nvSpPr>
        <p:spPr bwMode="auto">
          <a:xfrm>
            <a:off x="2816940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7" name="직사각형 1106"/>
          <p:cNvSpPr/>
          <p:nvPr/>
        </p:nvSpPr>
        <p:spPr bwMode="auto">
          <a:xfrm>
            <a:off x="4224027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8" name="직사각형 1107"/>
          <p:cNvSpPr/>
          <p:nvPr/>
        </p:nvSpPr>
        <p:spPr bwMode="auto">
          <a:xfrm>
            <a:off x="5632625" y="2936539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09" name="양쪽 모서리가 둥근 사각형 1108"/>
          <p:cNvSpPr/>
          <p:nvPr/>
        </p:nvSpPr>
        <p:spPr bwMode="auto">
          <a:xfrm>
            <a:off x="39072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0" name="TextBox 1109"/>
          <p:cNvSpPr txBox="1"/>
          <p:nvPr/>
        </p:nvSpPr>
        <p:spPr>
          <a:xfrm>
            <a:off x="370033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11" name="양쪽 모서리가 둥근 사각형 1110"/>
          <p:cNvSpPr/>
          <p:nvPr/>
        </p:nvSpPr>
        <p:spPr bwMode="auto">
          <a:xfrm>
            <a:off x="803211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2" name="양쪽 모서리가 둥근 사각형 1111"/>
          <p:cNvSpPr/>
          <p:nvPr/>
        </p:nvSpPr>
        <p:spPr bwMode="auto">
          <a:xfrm>
            <a:off x="803211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3" name="TextBox 1112"/>
          <p:cNvSpPr txBox="1"/>
          <p:nvPr/>
        </p:nvSpPr>
        <p:spPr>
          <a:xfrm>
            <a:off x="78252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14" name="양쪽 모서리가 둥근 사각형 1113"/>
          <p:cNvSpPr/>
          <p:nvPr/>
        </p:nvSpPr>
        <p:spPr bwMode="auto">
          <a:xfrm>
            <a:off x="156200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5" name="양쪽 모서리가 둥근 사각형 1114"/>
          <p:cNvSpPr/>
          <p:nvPr/>
        </p:nvSpPr>
        <p:spPr bwMode="auto">
          <a:xfrm>
            <a:off x="156200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6" name="TextBox 1115"/>
          <p:cNvSpPr txBox="1"/>
          <p:nvPr/>
        </p:nvSpPr>
        <p:spPr>
          <a:xfrm>
            <a:off x="154131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17" name="양쪽 모서리가 둥근 사각형 1116"/>
          <p:cNvSpPr/>
          <p:nvPr/>
        </p:nvSpPr>
        <p:spPr bwMode="auto">
          <a:xfrm>
            <a:off x="2014949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8" name="양쪽 모서리가 둥근 사각형 1117"/>
          <p:cNvSpPr/>
          <p:nvPr/>
        </p:nvSpPr>
        <p:spPr bwMode="auto">
          <a:xfrm>
            <a:off x="2014949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19" name="TextBox 1118"/>
          <p:cNvSpPr txBox="1"/>
          <p:nvPr/>
        </p:nvSpPr>
        <p:spPr>
          <a:xfrm>
            <a:off x="199425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20" name="양쪽 모서리가 둥근 사각형 1119"/>
          <p:cNvSpPr/>
          <p:nvPr/>
        </p:nvSpPr>
        <p:spPr bwMode="auto">
          <a:xfrm>
            <a:off x="31881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1" name="양쪽 모서리가 둥근 사각형 1120"/>
          <p:cNvSpPr/>
          <p:nvPr/>
        </p:nvSpPr>
        <p:spPr bwMode="auto">
          <a:xfrm>
            <a:off x="3188110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2" name="TextBox 1121"/>
          <p:cNvSpPr txBox="1"/>
          <p:nvPr/>
        </p:nvSpPr>
        <p:spPr>
          <a:xfrm>
            <a:off x="3167419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23" name="양쪽 모서리가 둥근 사각형 1122"/>
          <p:cNvSpPr/>
          <p:nvPr/>
        </p:nvSpPr>
        <p:spPr bwMode="auto">
          <a:xfrm>
            <a:off x="3471127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4" name="양쪽 모서리가 둥근 사각형 1123"/>
          <p:cNvSpPr/>
          <p:nvPr/>
        </p:nvSpPr>
        <p:spPr bwMode="auto">
          <a:xfrm>
            <a:off x="3471127" y="2894072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5" name="TextBox 1124"/>
          <p:cNvSpPr txBox="1"/>
          <p:nvPr/>
        </p:nvSpPr>
        <p:spPr>
          <a:xfrm>
            <a:off x="3450437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26" name="양쪽 모서리가 둥근 사각형 1125"/>
          <p:cNvSpPr/>
          <p:nvPr/>
        </p:nvSpPr>
        <p:spPr bwMode="auto">
          <a:xfrm>
            <a:off x="4592892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7" name="양쪽 모서리가 둥근 사각형 1126"/>
          <p:cNvSpPr/>
          <p:nvPr/>
        </p:nvSpPr>
        <p:spPr bwMode="auto">
          <a:xfrm>
            <a:off x="4592892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28" name="TextBox 1127"/>
          <p:cNvSpPr txBox="1"/>
          <p:nvPr/>
        </p:nvSpPr>
        <p:spPr>
          <a:xfrm>
            <a:off x="4572202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29" name="양쪽 모서리가 둥근 사각형 1128"/>
          <p:cNvSpPr/>
          <p:nvPr/>
        </p:nvSpPr>
        <p:spPr bwMode="auto">
          <a:xfrm>
            <a:off x="487591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0" name="양쪽 모서리가 둥근 사각형 1129"/>
          <p:cNvSpPr/>
          <p:nvPr/>
        </p:nvSpPr>
        <p:spPr bwMode="auto">
          <a:xfrm>
            <a:off x="487591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1" name="TextBox 1130"/>
          <p:cNvSpPr txBox="1"/>
          <p:nvPr/>
        </p:nvSpPr>
        <p:spPr>
          <a:xfrm>
            <a:off x="4855220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32" name="양쪽 모서리가 둥근 사각형 1131"/>
          <p:cNvSpPr/>
          <p:nvPr/>
        </p:nvSpPr>
        <p:spPr bwMode="auto">
          <a:xfrm>
            <a:off x="6003674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3" name="양쪽 모서리가 둥근 사각형 1132"/>
          <p:cNvSpPr/>
          <p:nvPr/>
        </p:nvSpPr>
        <p:spPr bwMode="auto">
          <a:xfrm>
            <a:off x="6003674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4" name="TextBox 1133"/>
          <p:cNvSpPr txBox="1"/>
          <p:nvPr/>
        </p:nvSpPr>
        <p:spPr>
          <a:xfrm>
            <a:off x="5982984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4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35" name="양쪽 모서리가 둥근 사각형 1134"/>
          <p:cNvSpPr/>
          <p:nvPr/>
        </p:nvSpPr>
        <p:spPr bwMode="auto">
          <a:xfrm>
            <a:off x="6286690" y="2890440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6" name="양쪽 모서리가 둥근 사각형 1135"/>
          <p:cNvSpPr/>
          <p:nvPr/>
        </p:nvSpPr>
        <p:spPr bwMode="auto">
          <a:xfrm>
            <a:off x="6286690" y="2894072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7" name="TextBox 1136"/>
          <p:cNvSpPr txBox="1"/>
          <p:nvPr/>
        </p:nvSpPr>
        <p:spPr>
          <a:xfrm>
            <a:off x="6266001" y="2978448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38" name="직사각형 1137"/>
          <p:cNvSpPr/>
          <p:nvPr/>
        </p:nvSpPr>
        <p:spPr bwMode="auto">
          <a:xfrm>
            <a:off x="354000" y="329743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39" name="직사각형 1138"/>
          <p:cNvSpPr/>
          <p:nvPr/>
        </p:nvSpPr>
        <p:spPr bwMode="auto">
          <a:xfrm>
            <a:off x="14192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0" name="양쪽 모서리가 둥근 사각형 1139"/>
          <p:cNvSpPr/>
          <p:nvPr/>
        </p:nvSpPr>
        <p:spPr bwMode="auto">
          <a:xfrm>
            <a:off x="39072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1" name="직사각형 1140"/>
          <p:cNvSpPr/>
          <p:nvPr/>
        </p:nvSpPr>
        <p:spPr bwMode="auto">
          <a:xfrm>
            <a:off x="2816940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2" name="직사각형 1141"/>
          <p:cNvSpPr/>
          <p:nvPr/>
        </p:nvSpPr>
        <p:spPr bwMode="auto">
          <a:xfrm>
            <a:off x="4224027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3" name="직사각형 1142"/>
          <p:cNvSpPr/>
          <p:nvPr/>
        </p:nvSpPr>
        <p:spPr bwMode="auto">
          <a:xfrm>
            <a:off x="5632625" y="32974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4" name="양쪽 모서리가 둥근 사각형 1143"/>
          <p:cNvSpPr/>
          <p:nvPr/>
        </p:nvSpPr>
        <p:spPr bwMode="auto">
          <a:xfrm>
            <a:off x="39072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5" name="TextBox 1144"/>
          <p:cNvSpPr txBox="1"/>
          <p:nvPr/>
        </p:nvSpPr>
        <p:spPr>
          <a:xfrm>
            <a:off x="370033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46" name="양쪽 모서리가 둥근 사각형 1145"/>
          <p:cNvSpPr/>
          <p:nvPr/>
        </p:nvSpPr>
        <p:spPr bwMode="auto">
          <a:xfrm>
            <a:off x="67374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7" name="양쪽 모서리가 둥근 사각형 1146"/>
          <p:cNvSpPr/>
          <p:nvPr/>
        </p:nvSpPr>
        <p:spPr bwMode="auto">
          <a:xfrm>
            <a:off x="673740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48" name="TextBox 1147"/>
          <p:cNvSpPr txBox="1"/>
          <p:nvPr/>
        </p:nvSpPr>
        <p:spPr>
          <a:xfrm>
            <a:off x="653049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49" name="양쪽 모서리가 둥근 사각형 1148"/>
          <p:cNvSpPr/>
          <p:nvPr/>
        </p:nvSpPr>
        <p:spPr bwMode="auto">
          <a:xfrm>
            <a:off x="1788576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0" name="양쪽 모서리가 둥근 사각형 1149"/>
          <p:cNvSpPr/>
          <p:nvPr/>
        </p:nvSpPr>
        <p:spPr bwMode="auto">
          <a:xfrm>
            <a:off x="1788576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1" name="TextBox 1150"/>
          <p:cNvSpPr txBox="1"/>
          <p:nvPr/>
        </p:nvSpPr>
        <p:spPr>
          <a:xfrm>
            <a:off x="1767886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52" name="양쪽 모서리가 둥근 사각형 1151"/>
          <p:cNvSpPr/>
          <p:nvPr/>
        </p:nvSpPr>
        <p:spPr bwMode="auto">
          <a:xfrm>
            <a:off x="207159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3" name="양쪽 모서리가 둥근 사각형 1152"/>
          <p:cNvSpPr/>
          <p:nvPr/>
        </p:nvSpPr>
        <p:spPr bwMode="auto">
          <a:xfrm>
            <a:off x="207159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4" name="TextBox 1153"/>
          <p:cNvSpPr txBox="1"/>
          <p:nvPr/>
        </p:nvSpPr>
        <p:spPr>
          <a:xfrm>
            <a:off x="205090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55" name="양쪽 모서리가 둥근 사각형 1154"/>
          <p:cNvSpPr/>
          <p:nvPr/>
        </p:nvSpPr>
        <p:spPr bwMode="auto">
          <a:xfrm>
            <a:off x="3018177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6" name="양쪽 모서리가 둥근 사각형 1155"/>
          <p:cNvSpPr/>
          <p:nvPr/>
        </p:nvSpPr>
        <p:spPr bwMode="auto">
          <a:xfrm>
            <a:off x="3018177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7" name="TextBox 1156"/>
          <p:cNvSpPr txBox="1"/>
          <p:nvPr/>
        </p:nvSpPr>
        <p:spPr>
          <a:xfrm>
            <a:off x="299748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58" name="양쪽 모서리가 둥근 사각형 1157"/>
          <p:cNvSpPr/>
          <p:nvPr/>
        </p:nvSpPr>
        <p:spPr bwMode="auto">
          <a:xfrm>
            <a:off x="3600599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59" name="양쪽 모서리가 둥근 사각형 1158"/>
          <p:cNvSpPr/>
          <p:nvPr/>
        </p:nvSpPr>
        <p:spPr bwMode="auto">
          <a:xfrm>
            <a:off x="3600599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0" name="TextBox 1159"/>
          <p:cNvSpPr txBox="1"/>
          <p:nvPr/>
        </p:nvSpPr>
        <p:spPr>
          <a:xfrm>
            <a:off x="357990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61" name="양쪽 모서리가 둥근 사각형 1160"/>
          <p:cNvSpPr/>
          <p:nvPr/>
        </p:nvSpPr>
        <p:spPr bwMode="auto">
          <a:xfrm>
            <a:off x="4398684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2" name="양쪽 모서리가 둥근 사각형 1161"/>
          <p:cNvSpPr/>
          <p:nvPr/>
        </p:nvSpPr>
        <p:spPr bwMode="auto">
          <a:xfrm>
            <a:off x="4398684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3" name="TextBox 1162"/>
          <p:cNvSpPr txBox="1"/>
          <p:nvPr/>
        </p:nvSpPr>
        <p:spPr>
          <a:xfrm>
            <a:off x="4377994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64" name="양쪽 모서리가 둥근 사각형 1163"/>
          <p:cNvSpPr/>
          <p:nvPr/>
        </p:nvSpPr>
        <p:spPr bwMode="auto">
          <a:xfrm>
            <a:off x="4875910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5" name="양쪽 모서리가 둥근 사각형 1164"/>
          <p:cNvSpPr/>
          <p:nvPr/>
        </p:nvSpPr>
        <p:spPr bwMode="auto">
          <a:xfrm>
            <a:off x="4875910" y="3254967"/>
            <a:ext cx="185387" cy="80586"/>
          </a:xfrm>
          <a:prstGeom prst="round2Same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6" name="TextBox 1165"/>
          <p:cNvSpPr txBox="1"/>
          <p:nvPr/>
        </p:nvSpPr>
        <p:spPr>
          <a:xfrm>
            <a:off x="4855220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67" name="양쪽 모서리가 둥근 사각형 1166"/>
          <p:cNvSpPr/>
          <p:nvPr/>
        </p:nvSpPr>
        <p:spPr bwMode="auto">
          <a:xfrm>
            <a:off x="5631442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8" name="양쪽 모서리가 둥근 사각형 1167"/>
          <p:cNvSpPr/>
          <p:nvPr/>
        </p:nvSpPr>
        <p:spPr bwMode="auto">
          <a:xfrm>
            <a:off x="5631442" y="32549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9" name="TextBox 1168"/>
          <p:cNvSpPr txBox="1"/>
          <p:nvPr/>
        </p:nvSpPr>
        <p:spPr>
          <a:xfrm>
            <a:off x="5610752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9</a:t>
            </a:r>
          </a:p>
        </p:txBody>
      </p:sp>
      <p:sp>
        <p:nvSpPr>
          <p:cNvPr id="1170" name="양쪽 모서리가 둥근 사각형 1169"/>
          <p:cNvSpPr/>
          <p:nvPr/>
        </p:nvSpPr>
        <p:spPr bwMode="auto">
          <a:xfrm>
            <a:off x="5914458" y="32513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1" name="양쪽 모서리가 둥근 사각형 1170"/>
          <p:cNvSpPr/>
          <p:nvPr/>
        </p:nvSpPr>
        <p:spPr bwMode="auto">
          <a:xfrm>
            <a:off x="5914458" y="3254967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2" name="TextBox 1171"/>
          <p:cNvSpPr txBox="1"/>
          <p:nvPr/>
        </p:nvSpPr>
        <p:spPr>
          <a:xfrm>
            <a:off x="5893768" y="3313942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73" name="직사각형 1172"/>
          <p:cNvSpPr/>
          <p:nvPr/>
        </p:nvSpPr>
        <p:spPr bwMode="auto">
          <a:xfrm>
            <a:off x="354000" y="3671984"/>
            <a:ext cx="94881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4" name="직사각형 1173"/>
          <p:cNvSpPr/>
          <p:nvPr/>
        </p:nvSpPr>
        <p:spPr bwMode="auto">
          <a:xfrm>
            <a:off x="14192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5" name="양쪽 모서리가 둥근 사각형 1174"/>
          <p:cNvSpPr/>
          <p:nvPr/>
        </p:nvSpPr>
        <p:spPr bwMode="auto">
          <a:xfrm>
            <a:off x="390722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6" name="직사각형 1175"/>
          <p:cNvSpPr/>
          <p:nvPr/>
        </p:nvSpPr>
        <p:spPr bwMode="auto">
          <a:xfrm>
            <a:off x="2816940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7" name="직사각형 1176"/>
          <p:cNvSpPr/>
          <p:nvPr/>
        </p:nvSpPr>
        <p:spPr bwMode="auto">
          <a:xfrm>
            <a:off x="4224027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8" name="직사각형 1177"/>
          <p:cNvSpPr/>
          <p:nvPr/>
        </p:nvSpPr>
        <p:spPr bwMode="auto">
          <a:xfrm>
            <a:off x="5632625" y="367198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9" name="양쪽 모서리가 둥근 사각형 1178"/>
          <p:cNvSpPr/>
          <p:nvPr/>
        </p:nvSpPr>
        <p:spPr bwMode="auto">
          <a:xfrm>
            <a:off x="390722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0" name="TextBox 1179"/>
          <p:cNvSpPr txBox="1"/>
          <p:nvPr/>
        </p:nvSpPr>
        <p:spPr>
          <a:xfrm>
            <a:off x="37003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81" name="양쪽 모서리가 둥근 사각형 1180"/>
          <p:cNvSpPr/>
          <p:nvPr/>
        </p:nvSpPr>
        <p:spPr bwMode="auto">
          <a:xfrm>
            <a:off x="803211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2" name="양쪽 모서리가 둥근 사각형 1181"/>
          <p:cNvSpPr/>
          <p:nvPr/>
        </p:nvSpPr>
        <p:spPr bwMode="auto">
          <a:xfrm>
            <a:off x="803211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3" name="TextBox 1182"/>
          <p:cNvSpPr txBox="1"/>
          <p:nvPr/>
        </p:nvSpPr>
        <p:spPr>
          <a:xfrm>
            <a:off x="782522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84" name="양쪽 모서리가 둥근 사각형 1183"/>
          <p:cNvSpPr/>
          <p:nvPr/>
        </p:nvSpPr>
        <p:spPr bwMode="auto">
          <a:xfrm>
            <a:off x="151344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5" name="양쪽 모서리가 둥근 사각형 1184"/>
          <p:cNvSpPr/>
          <p:nvPr/>
        </p:nvSpPr>
        <p:spPr bwMode="auto">
          <a:xfrm>
            <a:off x="151344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6" name="TextBox 1185"/>
          <p:cNvSpPr txBox="1"/>
          <p:nvPr/>
        </p:nvSpPr>
        <p:spPr>
          <a:xfrm>
            <a:off x="149275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18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87" name="양쪽 모서리가 둥근 사각형 1186"/>
          <p:cNvSpPr/>
          <p:nvPr/>
        </p:nvSpPr>
        <p:spPr bwMode="auto">
          <a:xfrm>
            <a:off x="1934028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8" name="양쪽 모서리가 둥근 사각형 1187"/>
          <p:cNvSpPr/>
          <p:nvPr/>
        </p:nvSpPr>
        <p:spPr bwMode="auto">
          <a:xfrm>
            <a:off x="1934028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9" name="TextBox 1188"/>
          <p:cNvSpPr txBox="1"/>
          <p:nvPr/>
        </p:nvSpPr>
        <p:spPr>
          <a:xfrm>
            <a:off x="1913338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5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90" name="양쪽 모서리가 둥근 사각형 1189"/>
          <p:cNvSpPr/>
          <p:nvPr/>
        </p:nvSpPr>
        <p:spPr bwMode="auto">
          <a:xfrm>
            <a:off x="29048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1" name="양쪽 모서리가 둥근 사각형 1190"/>
          <p:cNvSpPr/>
          <p:nvPr/>
        </p:nvSpPr>
        <p:spPr bwMode="auto">
          <a:xfrm>
            <a:off x="29048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2" name="TextBox 1191"/>
          <p:cNvSpPr txBox="1"/>
          <p:nvPr/>
        </p:nvSpPr>
        <p:spPr>
          <a:xfrm>
            <a:off x="288420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3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93" name="양쪽 모서리가 둥근 사각형 1192"/>
          <p:cNvSpPr/>
          <p:nvPr/>
        </p:nvSpPr>
        <p:spPr bwMode="auto">
          <a:xfrm>
            <a:off x="3471127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4" name="양쪽 모서리가 둥근 사각형 1193"/>
          <p:cNvSpPr/>
          <p:nvPr/>
        </p:nvSpPr>
        <p:spPr bwMode="auto">
          <a:xfrm>
            <a:off x="3471127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5" name="TextBox 1194"/>
          <p:cNvSpPr txBox="1"/>
          <p:nvPr/>
        </p:nvSpPr>
        <p:spPr>
          <a:xfrm>
            <a:off x="3450437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96" name="양쪽 모서리가 둥근 사각형 1195"/>
          <p:cNvSpPr/>
          <p:nvPr/>
        </p:nvSpPr>
        <p:spPr bwMode="auto">
          <a:xfrm>
            <a:off x="4317765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7" name="양쪽 모서리가 둥근 사각형 1196"/>
          <p:cNvSpPr/>
          <p:nvPr/>
        </p:nvSpPr>
        <p:spPr bwMode="auto">
          <a:xfrm>
            <a:off x="4317765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8" name="TextBox 1197"/>
          <p:cNvSpPr txBox="1"/>
          <p:nvPr/>
        </p:nvSpPr>
        <p:spPr>
          <a:xfrm>
            <a:off x="4297075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16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199" name="양쪽 모서리가 둥근 사각형 1198"/>
          <p:cNvSpPr/>
          <p:nvPr/>
        </p:nvSpPr>
        <p:spPr bwMode="auto">
          <a:xfrm>
            <a:off x="4811173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0" name="양쪽 모서리가 둥근 사각형 1199"/>
          <p:cNvSpPr/>
          <p:nvPr/>
        </p:nvSpPr>
        <p:spPr bwMode="auto">
          <a:xfrm>
            <a:off x="4811173" y="3604116"/>
            <a:ext cx="185387" cy="80586"/>
          </a:xfrm>
          <a:prstGeom prst="round2Same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1" name="TextBox 1200"/>
          <p:cNvSpPr txBox="1"/>
          <p:nvPr/>
        </p:nvSpPr>
        <p:spPr>
          <a:xfrm>
            <a:off x="4790483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02" name="양쪽 모서리가 둥근 사각형 1201"/>
          <p:cNvSpPr/>
          <p:nvPr/>
        </p:nvSpPr>
        <p:spPr bwMode="auto">
          <a:xfrm>
            <a:off x="582565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3" name="양쪽 모서리가 둥근 사각형 1202"/>
          <p:cNvSpPr/>
          <p:nvPr/>
        </p:nvSpPr>
        <p:spPr bwMode="auto">
          <a:xfrm>
            <a:off x="582565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4" name="TextBox 1203"/>
          <p:cNvSpPr txBox="1"/>
          <p:nvPr/>
        </p:nvSpPr>
        <p:spPr>
          <a:xfrm>
            <a:off x="5804960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05" name="양쪽 모서리가 둥근 사각형 1204"/>
          <p:cNvSpPr/>
          <p:nvPr/>
        </p:nvSpPr>
        <p:spPr bwMode="auto">
          <a:xfrm>
            <a:off x="6286690" y="362588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6" name="양쪽 모서리가 둥근 사각형 1205"/>
          <p:cNvSpPr/>
          <p:nvPr/>
        </p:nvSpPr>
        <p:spPr bwMode="auto">
          <a:xfrm>
            <a:off x="6286690" y="3604116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7" name="TextBox 1206"/>
          <p:cNvSpPr txBox="1"/>
          <p:nvPr/>
        </p:nvSpPr>
        <p:spPr>
          <a:xfrm>
            <a:off x="6266001" y="371389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2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08" name="직사각형 1207"/>
          <p:cNvSpPr/>
          <p:nvPr/>
        </p:nvSpPr>
        <p:spPr bwMode="auto">
          <a:xfrm>
            <a:off x="576110" y="4072234"/>
            <a:ext cx="726709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9" name="직사각형 1208"/>
          <p:cNvSpPr/>
          <p:nvPr/>
        </p:nvSpPr>
        <p:spPr bwMode="auto">
          <a:xfrm>
            <a:off x="14192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0" name="직사각형 1209"/>
          <p:cNvSpPr/>
          <p:nvPr/>
        </p:nvSpPr>
        <p:spPr bwMode="auto">
          <a:xfrm>
            <a:off x="2816940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1" name="직사각형 1210"/>
          <p:cNvSpPr/>
          <p:nvPr/>
        </p:nvSpPr>
        <p:spPr bwMode="auto">
          <a:xfrm>
            <a:off x="4224027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2" name="직사각형 1211"/>
          <p:cNvSpPr/>
          <p:nvPr/>
        </p:nvSpPr>
        <p:spPr bwMode="auto">
          <a:xfrm>
            <a:off x="5632625" y="4072234"/>
            <a:ext cx="1283515" cy="228440"/>
          </a:xfrm>
          <a:prstGeom prst="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8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3" name="양쪽 모서리가 둥근 사각형 1212"/>
          <p:cNvSpPr/>
          <p:nvPr/>
        </p:nvSpPr>
        <p:spPr bwMode="auto">
          <a:xfrm>
            <a:off x="67374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4" name="양쪽 모서리가 둥근 사각형 1213"/>
          <p:cNvSpPr/>
          <p:nvPr/>
        </p:nvSpPr>
        <p:spPr bwMode="auto">
          <a:xfrm>
            <a:off x="67374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5" name="TextBox 1214"/>
          <p:cNvSpPr txBox="1"/>
          <p:nvPr/>
        </p:nvSpPr>
        <p:spPr>
          <a:xfrm>
            <a:off x="65304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16" name="양쪽 모서리가 둥근 사각형 1215"/>
          <p:cNvSpPr/>
          <p:nvPr/>
        </p:nvSpPr>
        <p:spPr bwMode="auto">
          <a:xfrm>
            <a:off x="1788576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7" name="양쪽 모서리가 둥근 사각형 1216"/>
          <p:cNvSpPr/>
          <p:nvPr/>
        </p:nvSpPr>
        <p:spPr bwMode="auto">
          <a:xfrm>
            <a:off x="1788576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18" name="TextBox 1217"/>
          <p:cNvSpPr txBox="1"/>
          <p:nvPr/>
        </p:nvSpPr>
        <p:spPr>
          <a:xfrm>
            <a:off x="1767886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19" name="양쪽 모서리가 둥근 사각형 1218"/>
          <p:cNvSpPr/>
          <p:nvPr/>
        </p:nvSpPr>
        <p:spPr bwMode="auto">
          <a:xfrm>
            <a:off x="20715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0" name="양쪽 모서리가 둥근 사각형 1219"/>
          <p:cNvSpPr/>
          <p:nvPr/>
        </p:nvSpPr>
        <p:spPr bwMode="auto">
          <a:xfrm>
            <a:off x="20715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1" name="TextBox 1220"/>
          <p:cNvSpPr txBox="1"/>
          <p:nvPr/>
        </p:nvSpPr>
        <p:spPr>
          <a:xfrm>
            <a:off x="20509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22" name="양쪽 모서리가 둥근 사각형 1221"/>
          <p:cNvSpPr/>
          <p:nvPr/>
        </p:nvSpPr>
        <p:spPr bwMode="auto">
          <a:xfrm>
            <a:off x="31881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3" name="양쪽 모서리가 둥근 사각형 1222"/>
          <p:cNvSpPr/>
          <p:nvPr/>
        </p:nvSpPr>
        <p:spPr bwMode="auto">
          <a:xfrm>
            <a:off x="31881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4" name="TextBox 1223"/>
          <p:cNvSpPr txBox="1"/>
          <p:nvPr/>
        </p:nvSpPr>
        <p:spPr>
          <a:xfrm>
            <a:off x="3167419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25" name="양쪽 모서리가 둥근 사각형 1224"/>
          <p:cNvSpPr/>
          <p:nvPr/>
        </p:nvSpPr>
        <p:spPr bwMode="auto">
          <a:xfrm>
            <a:off x="3471127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6" name="양쪽 모서리가 둥근 사각형 1225"/>
          <p:cNvSpPr/>
          <p:nvPr/>
        </p:nvSpPr>
        <p:spPr bwMode="auto">
          <a:xfrm>
            <a:off x="3471127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7" name="TextBox 1226"/>
          <p:cNvSpPr txBox="1"/>
          <p:nvPr/>
        </p:nvSpPr>
        <p:spPr>
          <a:xfrm>
            <a:off x="3450437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6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28" name="양쪽 모서리가 둥근 사각형 1227"/>
          <p:cNvSpPr/>
          <p:nvPr/>
        </p:nvSpPr>
        <p:spPr bwMode="auto">
          <a:xfrm>
            <a:off x="4592892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29" name="양쪽 모서리가 둥근 사각형 1228"/>
          <p:cNvSpPr/>
          <p:nvPr/>
        </p:nvSpPr>
        <p:spPr bwMode="auto">
          <a:xfrm>
            <a:off x="4592892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0" name="TextBox 1229"/>
          <p:cNvSpPr txBox="1"/>
          <p:nvPr/>
        </p:nvSpPr>
        <p:spPr>
          <a:xfrm>
            <a:off x="4572202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31" name="양쪽 모서리가 둥근 사각형 1230"/>
          <p:cNvSpPr/>
          <p:nvPr/>
        </p:nvSpPr>
        <p:spPr bwMode="auto">
          <a:xfrm>
            <a:off x="487591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2" name="양쪽 모서리가 둥근 사각형 1231"/>
          <p:cNvSpPr/>
          <p:nvPr/>
        </p:nvSpPr>
        <p:spPr bwMode="auto">
          <a:xfrm>
            <a:off x="487591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3" name="TextBox 1232"/>
          <p:cNvSpPr txBox="1"/>
          <p:nvPr/>
        </p:nvSpPr>
        <p:spPr>
          <a:xfrm>
            <a:off x="4855220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34" name="양쪽 모서리가 둥근 사각형 1233"/>
          <p:cNvSpPr/>
          <p:nvPr/>
        </p:nvSpPr>
        <p:spPr bwMode="auto">
          <a:xfrm>
            <a:off x="6003674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5" name="양쪽 모서리가 둥근 사각형 1234"/>
          <p:cNvSpPr/>
          <p:nvPr/>
        </p:nvSpPr>
        <p:spPr bwMode="auto">
          <a:xfrm>
            <a:off x="6003674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A01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6" name="TextBox 1235"/>
          <p:cNvSpPr txBox="1"/>
          <p:nvPr/>
        </p:nvSpPr>
        <p:spPr>
          <a:xfrm>
            <a:off x="5982984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endParaRPr lang="en-US" altLang="ko-KR" sz="600" b="1" smtClean="0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7</a:t>
            </a:r>
            <a:endParaRPr lang="ko-KR" altLang="en-US" sz="600" b="1" dirty="0" smtClean="0">
              <a:latin typeface="+mn-ea"/>
            </a:endParaRPr>
          </a:p>
        </p:txBody>
      </p:sp>
      <p:sp>
        <p:nvSpPr>
          <p:cNvPr id="1237" name="양쪽 모서리가 둥근 사각형 1236"/>
          <p:cNvSpPr/>
          <p:nvPr/>
        </p:nvSpPr>
        <p:spPr bwMode="auto">
          <a:xfrm>
            <a:off x="6286690" y="4026135"/>
            <a:ext cx="185387" cy="274541"/>
          </a:xfrm>
          <a:prstGeom prst="round2SameRect">
            <a:avLst/>
          </a:prstGeom>
          <a:solidFill>
            <a:schemeClr val="bg1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8" name="양쪽 모서리가 둥근 사각형 1237"/>
          <p:cNvSpPr/>
          <p:nvPr/>
        </p:nvSpPr>
        <p:spPr bwMode="auto">
          <a:xfrm>
            <a:off x="6286690" y="4029767"/>
            <a:ext cx="185387" cy="80586"/>
          </a:xfrm>
          <a:prstGeom prst="round2Same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B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01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39" name="TextBox 1238"/>
          <p:cNvSpPr txBox="1"/>
          <p:nvPr/>
        </p:nvSpPr>
        <p:spPr>
          <a:xfrm>
            <a:off x="6266001" y="4114143"/>
            <a:ext cx="218492" cy="24622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ctr">
              <a:lnSpc>
                <a:spcPts val="600"/>
              </a:lnSpc>
            </a:pPr>
            <a:r>
              <a:rPr lang="en-US" altLang="ko-KR" sz="600" b="1" smtClean="0">
                <a:latin typeface="+mn-ea"/>
              </a:rPr>
              <a:t> </a:t>
            </a:r>
            <a:endParaRPr lang="en-US" altLang="ko-KR" sz="600" b="1">
              <a:latin typeface="+mn-ea"/>
            </a:endParaRPr>
          </a:p>
          <a:p>
            <a:pPr algn="ctr">
              <a:lnSpc>
                <a:spcPts val="600"/>
              </a:lnSpc>
            </a:pPr>
            <a:r>
              <a:rPr lang="en-US" altLang="ko-KR" sz="600" b="1">
                <a:latin typeface="+mn-ea"/>
              </a:rPr>
              <a:t>7</a:t>
            </a:r>
            <a:endParaRPr lang="ko-KR" altLang="en-US" sz="600" b="1" dirty="0">
              <a:latin typeface="+mn-ea"/>
            </a:endParaRPr>
          </a:p>
        </p:txBody>
      </p:sp>
      <p:sp>
        <p:nvSpPr>
          <p:cNvPr id="1240" name="TextBox 1239"/>
          <p:cNvSpPr txBox="1"/>
          <p:nvPr/>
        </p:nvSpPr>
        <p:spPr>
          <a:xfrm>
            <a:off x="360674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RC11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1" name="TextBox 1240"/>
          <p:cNvSpPr txBox="1"/>
          <p:nvPr/>
        </p:nvSpPr>
        <p:spPr>
          <a:xfrm>
            <a:off x="835525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RC10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2" name="TextBox 1241"/>
          <p:cNvSpPr txBox="1"/>
          <p:nvPr/>
        </p:nvSpPr>
        <p:spPr>
          <a:xfrm>
            <a:off x="1269771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RC09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3" name="TextBox 1242"/>
          <p:cNvSpPr txBox="1"/>
          <p:nvPr/>
        </p:nvSpPr>
        <p:spPr>
          <a:xfrm>
            <a:off x="1652406" y="1412778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RC08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4" name="TextBox 1243"/>
          <p:cNvSpPr txBox="1"/>
          <p:nvPr/>
        </p:nvSpPr>
        <p:spPr>
          <a:xfrm>
            <a:off x="5005138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RC03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5" name="TextBox 1244"/>
          <p:cNvSpPr txBox="1"/>
          <p:nvPr/>
        </p:nvSpPr>
        <p:spPr>
          <a:xfrm>
            <a:off x="5387773" y="1437054"/>
            <a:ext cx="415713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700" b="1" smtClean="0">
                <a:solidFill>
                  <a:schemeClr val="bg1"/>
                </a:solidFill>
                <a:latin typeface="+mn-ea"/>
              </a:rPr>
              <a:t>RC02</a:t>
            </a:r>
            <a:endParaRPr lang="ko-KR" altLang="en-US" sz="700" b="1" dirty="0" smtClean="0">
              <a:solidFill>
                <a:schemeClr val="bg1"/>
              </a:solidFill>
              <a:latin typeface="+mn-ea"/>
            </a:endParaRPr>
          </a:p>
        </p:txBody>
      </p:sp>
      <p:sp>
        <p:nvSpPr>
          <p:cNvPr id="1246" name="TextBox 1245"/>
          <p:cNvSpPr txBox="1"/>
          <p:nvPr/>
        </p:nvSpPr>
        <p:spPr>
          <a:xfrm>
            <a:off x="543703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47" name="TextBox 1246"/>
          <p:cNvSpPr txBox="1"/>
          <p:nvPr/>
        </p:nvSpPr>
        <p:spPr>
          <a:xfrm>
            <a:off x="5057159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48" name="TextBox 1247"/>
          <p:cNvSpPr txBox="1"/>
          <p:nvPr/>
        </p:nvSpPr>
        <p:spPr>
          <a:xfrm>
            <a:off x="3996410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49" name="TextBox 1248"/>
          <p:cNvSpPr txBox="1"/>
          <p:nvPr/>
        </p:nvSpPr>
        <p:spPr>
          <a:xfrm>
            <a:off x="3617472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L4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0" name="TextBox 1249"/>
          <p:cNvSpPr txBox="1"/>
          <p:nvPr/>
        </p:nvSpPr>
        <p:spPr>
          <a:xfrm>
            <a:off x="3188594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L5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1" name="TextBox 1250"/>
          <p:cNvSpPr txBox="1"/>
          <p:nvPr/>
        </p:nvSpPr>
        <p:spPr>
          <a:xfrm>
            <a:off x="2807975" y="1084280"/>
            <a:ext cx="310256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L6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2" name="TextBox 1251"/>
          <p:cNvSpPr txBox="1"/>
          <p:nvPr/>
        </p:nvSpPr>
        <p:spPr>
          <a:xfrm>
            <a:off x="1651741" y="1068096"/>
            <a:ext cx="41985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L10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3" name="TextBox 1252"/>
          <p:cNvSpPr txBox="1"/>
          <p:nvPr/>
        </p:nvSpPr>
        <p:spPr>
          <a:xfrm>
            <a:off x="1228358" y="1068096"/>
            <a:ext cx="478182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L11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4" name="TextBox 1253"/>
          <p:cNvSpPr txBox="1"/>
          <p:nvPr/>
        </p:nvSpPr>
        <p:spPr>
          <a:xfrm>
            <a:off x="810187" y="1068096"/>
            <a:ext cx="441050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L12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5" name="TextBox 1254"/>
          <p:cNvSpPr txBox="1"/>
          <p:nvPr/>
        </p:nvSpPr>
        <p:spPr>
          <a:xfrm>
            <a:off x="374761" y="1068096"/>
            <a:ext cx="387534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smtClean="0">
                <a:latin typeface="+mn-ea"/>
              </a:rPr>
              <a:t>L13</a:t>
            </a:r>
            <a:endParaRPr lang="ko-KR" altLang="en-US" sz="700" dirty="0" smtClean="0">
              <a:latin typeface="+mn-ea"/>
            </a:endParaRPr>
          </a:p>
        </p:txBody>
      </p:sp>
      <p:sp>
        <p:nvSpPr>
          <p:cNvPr id="1256" name="직사각형 1255"/>
          <p:cNvSpPr/>
          <p:nvPr/>
        </p:nvSpPr>
        <p:spPr bwMode="auto">
          <a:xfrm>
            <a:off x="2765425" y="4005867"/>
            <a:ext cx="1399987" cy="354497"/>
          </a:xfrm>
          <a:prstGeom prst="rect">
            <a:avLst/>
          </a:prstGeom>
          <a:noFill/>
          <a:ln w="19050" cap="flat" cmpd="sng" algn="ctr">
            <a:solidFill>
              <a:srgbClr val="CC00CC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7" name="직사각형 1256"/>
          <p:cNvSpPr/>
          <p:nvPr/>
        </p:nvSpPr>
        <p:spPr bwMode="auto">
          <a:xfrm>
            <a:off x="103071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8" name="직사각형 1257"/>
          <p:cNvSpPr/>
          <p:nvPr/>
        </p:nvSpPr>
        <p:spPr bwMode="auto">
          <a:xfrm>
            <a:off x="2430640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59" name="직사각형 1258"/>
          <p:cNvSpPr/>
          <p:nvPr/>
        </p:nvSpPr>
        <p:spPr bwMode="auto">
          <a:xfrm>
            <a:off x="3830562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0" name="직사각형 1259"/>
          <p:cNvSpPr/>
          <p:nvPr/>
        </p:nvSpPr>
        <p:spPr bwMode="auto">
          <a:xfrm>
            <a:off x="5239453" y="187735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1" name="직사각형 1260"/>
          <p:cNvSpPr/>
          <p:nvPr/>
        </p:nvSpPr>
        <p:spPr bwMode="auto">
          <a:xfrm>
            <a:off x="6647576" y="1877354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2" name="직사각형 1261"/>
          <p:cNvSpPr/>
          <p:nvPr/>
        </p:nvSpPr>
        <p:spPr bwMode="auto">
          <a:xfrm>
            <a:off x="1030712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3" name="직사각형 1262"/>
          <p:cNvSpPr/>
          <p:nvPr/>
        </p:nvSpPr>
        <p:spPr bwMode="auto">
          <a:xfrm>
            <a:off x="2430640" y="224039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4" name="직사각형 1263"/>
          <p:cNvSpPr/>
          <p:nvPr/>
        </p:nvSpPr>
        <p:spPr bwMode="auto">
          <a:xfrm>
            <a:off x="3830562" y="2240390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5" name="직사각형 1264"/>
          <p:cNvSpPr/>
          <p:nvPr/>
        </p:nvSpPr>
        <p:spPr bwMode="auto">
          <a:xfrm>
            <a:off x="5239453" y="2240390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6" name="직사각형 1265"/>
          <p:cNvSpPr/>
          <p:nvPr/>
        </p:nvSpPr>
        <p:spPr bwMode="auto">
          <a:xfrm>
            <a:off x="6647576" y="2240390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7" name="직사각형 1266"/>
          <p:cNvSpPr/>
          <p:nvPr/>
        </p:nvSpPr>
        <p:spPr bwMode="auto">
          <a:xfrm>
            <a:off x="1030712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8" name="직사각형 1267"/>
          <p:cNvSpPr/>
          <p:nvPr/>
        </p:nvSpPr>
        <p:spPr bwMode="auto">
          <a:xfrm>
            <a:off x="2430640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69" name="직사각형 1268"/>
          <p:cNvSpPr/>
          <p:nvPr/>
        </p:nvSpPr>
        <p:spPr bwMode="auto">
          <a:xfrm>
            <a:off x="3830562" y="2606374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0" name="직사각형 1269"/>
          <p:cNvSpPr/>
          <p:nvPr/>
        </p:nvSpPr>
        <p:spPr bwMode="auto">
          <a:xfrm>
            <a:off x="5239453" y="2606374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1" name="직사각형 1270"/>
          <p:cNvSpPr/>
          <p:nvPr/>
        </p:nvSpPr>
        <p:spPr bwMode="auto">
          <a:xfrm>
            <a:off x="6647576" y="2606374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2" name="직사각형 1271"/>
          <p:cNvSpPr/>
          <p:nvPr/>
        </p:nvSpPr>
        <p:spPr bwMode="auto">
          <a:xfrm>
            <a:off x="1030712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3" name="직사각형 1272"/>
          <p:cNvSpPr/>
          <p:nvPr/>
        </p:nvSpPr>
        <p:spPr bwMode="auto">
          <a:xfrm>
            <a:off x="2430640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4" name="직사각형 1273"/>
          <p:cNvSpPr/>
          <p:nvPr/>
        </p:nvSpPr>
        <p:spPr bwMode="auto">
          <a:xfrm>
            <a:off x="3830562" y="293654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5" name="직사각형 1274"/>
          <p:cNvSpPr/>
          <p:nvPr/>
        </p:nvSpPr>
        <p:spPr bwMode="auto">
          <a:xfrm>
            <a:off x="5239453" y="2936546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6" name="직사각형 1275"/>
          <p:cNvSpPr/>
          <p:nvPr/>
        </p:nvSpPr>
        <p:spPr bwMode="auto">
          <a:xfrm>
            <a:off x="6647576" y="293654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7" name="직사각형 1276"/>
          <p:cNvSpPr/>
          <p:nvPr/>
        </p:nvSpPr>
        <p:spPr bwMode="auto">
          <a:xfrm>
            <a:off x="1030712" y="3297401"/>
            <a:ext cx="272107" cy="228440"/>
          </a:xfrm>
          <a:prstGeom prst="rect">
            <a:avLst/>
          </a:prstGeom>
          <a:solidFill>
            <a:srgbClr val="FF000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8" name="직사각형 1277"/>
          <p:cNvSpPr/>
          <p:nvPr/>
        </p:nvSpPr>
        <p:spPr bwMode="auto">
          <a:xfrm>
            <a:off x="2430640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79" name="직사각형 1278"/>
          <p:cNvSpPr/>
          <p:nvPr/>
        </p:nvSpPr>
        <p:spPr bwMode="auto">
          <a:xfrm>
            <a:off x="3830562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0" name="직사각형 1279"/>
          <p:cNvSpPr/>
          <p:nvPr/>
        </p:nvSpPr>
        <p:spPr bwMode="auto">
          <a:xfrm>
            <a:off x="5239453" y="3297401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1" name="직사각형 1280"/>
          <p:cNvSpPr/>
          <p:nvPr/>
        </p:nvSpPr>
        <p:spPr bwMode="auto">
          <a:xfrm>
            <a:off x="6647576" y="3297401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2" name="직사각형 1281"/>
          <p:cNvSpPr/>
          <p:nvPr/>
        </p:nvSpPr>
        <p:spPr bwMode="auto">
          <a:xfrm>
            <a:off x="1030712" y="367198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3" name="직사각형 1282"/>
          <p:cNvSpPr/>
          <p:nvPr/>
        </p:nvSpPr>
        <p:spPr bwMode="auto">
          <a:xfrm>
            <a:off x="2430640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4" name="직사각형 1283"/>
          <p:cNvSpPr/>
          <p:nvPr/>
        </p:nvSpPr>
        <p:spPr bwMode="auto">
          <a:xfrm>
            <a:off x="3830562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5" name="직사각형 1284"/>
          <p:cNvSpPr/>
          <p:nvPr/>
        </p:nvSpPr>
        <p:spPr bwMode="auto">
          <a:xfrm>
            <a:off x="5239453" y="367198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6" name="직사각형 1285"/>
          <p:cNvSpPr/>
          <p:nvPr/>
        </p:nvSpPr>
        <p:spPr bwMode="auto">
          <a:xfrm>
            <a:off x="6647576" y="3671986"/>
            <a:ext cx="272107" cy="228440"/>
          </a:xfrm>
          <a:prstGeom prst="rect">
            <a:avLst/>
          </a:prstGeom>
          <a:solidFill>
            <a:schemeClr val="accent6">
              <a:lumMod val="75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7" name="직사각형 1286"/>
          <p:cNvSpPr/>
          <p:nvPr/>
        </p:nvSpPr>
        <p:spPr bwMode="auto">
          <a:xfrm>
            <a:off x="103071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59%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8" name="직사각형 1287"/>
          <p:cNvSpPr/>
          <p:nvPr/>
        </p:nvSpPr>
        <p:spPr bwMode="auto">
          <a:xfrm>
            <a:off x="2430640" y="4072236"/>
            <a:ext cx="272107" cy="228440"/>
          </a:xfrm>
          <a:prstGeom prst="rect">
            <a:avLst/>
          </a:prstGeom>
          <a:solidFill>
            <a:srgbClr val="00B0F0"/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13%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89" name="직사각형 1288"/>
          <p:cNvSpPr/>
          <p:nvPr/>
        </p:nvSpPr>
        <p:spPr bwMode="auto">
          <a:xfrm>
            <a:off x="3830562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6</a:t>
            </a:r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3%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0" name="직사각형 1289"/>
          <p:cNvSpPr/>
          <p:nvPr/>
        </p:nvSpPr>
        <p:spPr bwMode="auto">
          <a:xfrm>
            <a:off x="6647576" y="4072236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45%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91" name="직사각형 1290"/>
          <p:cNvSpPr/>
          <p:nvPr/>
        </p:nvSpPr>
        <p:spPr bwMode="auto">
          <a:xfrm>
            <a:off x="5239453" y="4070060"/>
            <a:ext cx="272107" cy="22844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 cap="flat" cmpd="sng" algn="ctr">
            <a:solidFill>
              <a:srgbClr val="333333"/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rIns="0" rtlCol="0" anchor="ctr"/>
          <a:lstStyle/>
          <a:p>
            <a:pPr algn="ctr"/>
            <a:r>
              <a:rPr lang="en-US" altLang="ko-KR" sz="700" b="1" smtClean="0">
                <a:solidFill>
                  <a:schemeClr val="bg1"/>
                </a:solidFill>
                <a:latin typeface="맑은 고딕" panose="020B0503020000020004" pitchFamily="50" charset="-127"/>
                <a:cs typeface="Calibri" pitchFamily="34" charset="0"/>
              </a:rPr>
              <a:t>78%</a:t>
            </a:r>
            <a:endParaRPr lang="ko-KR" altLang="en-US" sz="700" b="1" dirty="0" smtClean="0">
              <a:solidFill>
                <a:schemeClr val="bg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9" name="타원 488"/>
          <p:cNvSpPr/>
          <p:nvPr/>
        </p:nvSpPr>
        <p:spPr>
          <a:xfrm>
            <a:off x="154762" y="1556039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smtClean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5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  <p:sp>
        <p:nvSpPr>
          <p:cNvPr id="490" name="직사각형 489"/>
          <p:cNvSpPr/>
          <p:nvPr/>
        </p:nvSpPr>
        <p:spPr bwMode="auto">
          <a:xfrm>
            <a:off x="316620" y="1612914"/>
            <a:ext cx="6256883" cy="197814"/>
          </a:xfrm>
          <a:prstGeom prst="rect">
            <a:avLst/>
          </a:prstGeom>
          <a:noFill/>
          <a:ln w="6350" cap="flat" cmpd="sng" algn="ctr">
            <a:solidFill>
              <a:srgbClr val="FF0000"/>
            </a:solidFill>
            <a:prstDash val="dash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900" dirty="0" smtClean="0">
              <a:solidFill>
                <a:srgbClr val="262626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0" name="타원 479"/>
          <p:cNvSpPr/>
          <p:nvPr/>
        </p:nvSpPr>
        <p:spPr>
          <a:xfrm>
            <a:off x="-10766" y="376967"/>
            <a:ext cx="180000" cy="180000"/>
          </a:xfrm>
          <a:prstGeom prst="ellipse">
            <a:avLst/>
          </a:prstGeom>
          <a:solidFill>
            <a:srgbClr val="FF0000"/>
          </a:solidFill>
          <a:ln w="25400" cap="flat" cmpd="sng" algn="ctr">
            <a:noFill/>
            <a:prstDash val="solid"/>
          </a:ln>
          <a:effectLst/>
        </p:spPr>
        <p:txBody>
          <a:bodyPr lIns="0" tIns="0" rIns="0" bIns="0"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900" b="1" kern="0" noProof="0">
                <a:solidFill>
                  <a:sysClr val="window" lastClr="FFFFFF"/>
                </a:solidFill>
                <a:latin typeface="맑은 고딕" pitchFamily="50" charset="-127"/>
                <a:ea typeface="맑은 고딕" pitchFamily="50" charset="-127"/>
              </a:rPr>
              <a:t>6</a:t>
            </a:r>
            <a:endParaRPr kumimoji="0" lang="ko-KR" altLang="en-US" sz="1000" b="1" i="0" u="none" strike="noStrike" kern="0" cap="none" spc="0" normalizeH="0" baseline="0" noProof="0" dirty="0">
              <a:ln>
                <a:noFill/>
              </a:ln>
              <a:solidFill>
                <a:sysClr val="window" lastClr="FFFFFF"/>
              </a:solidFill>
              <a:effectLst/>
              <a:uLnTx/>
              <a:uFillTx/>
              <a:latin typeface="맑은 고딕" pitchFamily="50" charset="-127"/>
              <a:ea typeface="맑은 고딕" pitchFamily="50" charset="-127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04364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  <a:ea typeface="+mj-ea"/>
              </a:rPr>
              <a:t>Object Editor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4740482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‘Object Editor’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3155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  <a:ea typeface="+mj-ea"/>
              </a:rPr>
              <a:t>Help&gt;Manual</a:t>
            </a:r>
            <a:endParaRPr lang="en-US" altLang="ko-KR" sz="800" dirty="0" smtClean="0">
              <a:latin typeface="+mj-ea"/>
              <a:ea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5728200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‘Manual’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3754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>
                <a:latin typeface="+mj-ea"/>
              </a:rPr>
              <a:t>Help&gt;Info. VT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8081353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‘Info. VT’ Menu 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31550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Install Shield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73473079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Install 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Shield </a:t>
            </a:r>
            <a:r>
              <a:rPr lang="ko-KR" altLang="en-US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기재여부 확인 필요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405299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Auto Update&gt;VT </a:t>
            </a:r>
            <a:r>
              <a:rPr lang="ko-KR" altLang="en-US" sz="800" smtClean="0">
                <a:latin typeface="+mj-ea"/>
              </a:rPr>
              <a:t>버전 업데이트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34457194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Auto Update&gt;VT </a:t>
            </a:r>
            <a:r>
              <a:rPr lang="ko-KR" altLang="en-US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버전 업데이트</a:t>
            </a:r>
          </a:p>
          <a:p>
            <a:pPr algn="ctr"/>
            <a:r>
              <a:rPr lang="ko-KR" altLang="en-US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기재여부 확인 필요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22891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extBox 20"/>
          <p:cNvSpPr txBox="1"/>
          <p:nvPr/>
        </p:nvSpPr>
        <p:spPr>
          <a:xfrm>
            <a:off x="1065402" y="83889"/>
            <a:ext cx="54782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 smtClean="0">
                <a:latin typeface="+mj-ea"/>
              </a:rPr>
              <a:t>Auto Update&gt;Object</a:t>
            </a:r>
            <a:r>
              <a:rPr lang="ko-KR" altLang="en-US" sz="800" smtClean="0">
                <a:latin typeface="+mj-ea"/>
              </a:rPr>
              <a:t> 업데이트</a:t>
            </a:r>
            <a:r>
              <a:rPr lang="en-US" altLang="ko-KR" sz="800">
                <a:latin typeface="+mj-ea"/>
              </a:rPr>
              <a:t>(Resouce Update)</a:t>
            </a:r>
            <a:endParaRPr lang="en-US" altLang="ko-KR" sz="800" dirty="0">
              <a:latin typeface="+mj-ea"/>
            </a:endParaRPr>
          </a:p>
        </p:txBody>
      </p:sp>
      <p:graphicFrame>
        <p:nvGraphicFramePr>
          <p:cNvPr id="242" name="Group 2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0864953"/>
              </p:ext>
            </p:extLst>
          </p:nvPr>
        </p:nvGraphicFramePr>
        <p:xfrm>
          <a:off x="7709484" y="849870"/>
          <a:ext cx="2130802" cy="2261512"/>
        </p:xfrm>
        <a:graphic>
          <a:graphicData uri="http://schemas.openxmlformats.org/drawingml/2006/table">
            <a:tbl>
              <a:tblPr/>
              <a:tblGrid>
                <a:gridCol w="229118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1901684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  <a:cs typeface="Tahoma" pitchFamily="34" charset="0"/>
                      </a:endParaRP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2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endParaRPr lang="en-US" altLang="ko-KR" sz="800" dirty="0" smtClean="0">
                        <a:solidFill>
                          <a:schemeClr val="tx1"/>
                        </a:solidFill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3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indent="-54000" latinLnBrk="1">
                        <a:lnSpc>
                          <a:spcPts val="900"/>
                        </a:lnSpc>
                        <a:buFont typeface="Arial" pitchFamily="34" charset="0"/>
                        <a:buChar char="•"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3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4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</a:pPr>
                      <a:endParaRPr kumimoji="1" lang="en-US" altLang="ko-KR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4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5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5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6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6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7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7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8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en-US" altLang="ko-KR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8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9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09"/>
                  </a:ext>
                </a:extLst>
              </a:tr>
              <a:tr h="195457">
                <a:tc>
                  <a:txBody>
                    <a:bodyPr/>
                    <a:lstStyle/>
                    <a:p>
                      <a:pPr marL="0" marR="0" lvl="0" indent="0" algn="ctr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Tahoma" pitchFamily="34" charset="0"/>
                        </a:rPr>
                        <a:t>10</a:t>
                      </a:r>
                    </a:p>
                  </a:txBody>
                  <a:tcPr marL="36000" marR="36000" marT="0" marB="0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54000" marR="0" lvl="0" indent="-54000" algn="l" defTabSz="1217613" rtl="0" eaLnBrk="1" fontAlgn="base" latinLnBrk="1" hangingPunct="1">
                        <a:lnSpc>
                          <a:spcPts val="9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Char char="•"/>
                        <a:tabLst/>
                        <a:defRPr/>
                      </a:pPr>
                      <a:endParaRPr kumimoji="1" lang="ko-KR" alt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2001" marR="72001" marT="45646" marB="45646" anchor="ctr" horzOverflow="overflow">
                    <a:lnL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rgbClr val="B2B2B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xmlns="" val="10010"/>
                  </a:ext>
                </a:extLst>
              </a:tr>
            </a:tbl>
          </a:graphicData>
        </a:graphic>
      </p:graphicFrame>
      <p:sp>
        <p:nvSpPr>
          <p:cNvPr id="2" name="직사각형 1"/>
          <p:cNvSpPr/>
          <p:nvPr/>
        </p:nvSpPr>
        <p:spPr bwMode="auto">
          <a:xfrm>
            <a:off x="64736" y="356050"/>
            <a:ext cx="7590329" cy="6433168"/>
          </a:xfrm>
          <a:prstGeom prst="rect">
            <a:avLst/>
          </a:prstGeom>
          <a:solidFill>
            <a:srgbClr val="00B050">
              <a:alpha val="50196"/>
            </a:srgbClr>
          </a:solidFill>
          <a:ln w="63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24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본 프로젝트 진행 시 작업 예정</a:t>
            </a:r>
            <a:endParaRPr lang="en-US" altLang="ko-KR" sz="24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 Auto Update&gt;Object </a:t>
            </a:r>
            <a:r>
              <a:rPr lang="ko-KR" altLang="en-US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업데이트</a:t>
            </a:r>
            <a:r>
              <a:rPr lang="en-US" altLang="ko-KR" sz="3200" b="1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(Resouce Update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)</a:t>
            </a:r>
            <a:endParaRPr lang="ko-KR" altLang="en-US" sz="3200" b="1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  <a:p>
            <a:pPr algn="ctr"/>
            <a:r>
              <a:rPr lang="ko-KR" altLang="en-US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기재여부 확인 필요</a:t>
            </a:r>
            <a:r>
              <a:rPr lang="en-US" altLang="ko-KR" sz="3200" b="1" smtClean="0">
                <a:solidFill>
                  <a:schemeClr val="tx1"/>
                </a:solidFill>
                <a:latin typeface="맑은 고딕" panose="020B0503020000020004" pitchFamily="50" charset="-127"/>
                <a:cs typeface="Calibri" pitchFamily="34" charset="0"/>
              </a:rPr>
              <a:t>-</a:t>
            </a:r>
            <a:endParaRPr lang="ko-KR" altLang="en-US" sz="3200" b="1" dirty="0" smtClean="0">
              <a:solidFill>
                <a:schemeClr val="tx1"/>
              </a:solidFill>
              <a:latin typeface="맑은 고딕" panose="020B0503020000020004" pitchFamily="50" charset="-127"/>
              <a:cs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74340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9PIF8u6tawN38OwcO85S25lSMsy44yFxHBpIwrLJOZM=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9PIF8u6tawN38OwcO85S25lSMsy44yFxHBpIwrLJOZM=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R/4kI5VZ899nmRcIhJGrHlwrTRiosTMpYA9EIpX4uV4=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R/4kI5VZ899nmRcIhJGrHlwrTRiosTMpYA9EIpX4uV4=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eTlcZC8dv6qUg8uwGhFVuk2dyGOK09EyYw7znF4XrDo=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QuzPSC+JOF1W/FyYc13l7A/YWm0CToMdNxJKtYnkf8=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8F58p4FWv+wBIgBAVLi+peijiwp87NPXbWtic9qnzcY=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Eht1PxcLvzRBQ6K/pPxS0cKzahZAWBGGvXhEYVQ1lg=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htqbMyMSA0D2yMasrw9mgni6b3DpYxxK9j33Y/9Sb0Q=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3Koezp0l3A49TMn/FcGOwjA2sdgY4HBEe4T/h6Lf3o=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UItfbbf56VsV801Tm1+ZLniuImKs/t58DPI7x5bnHgM=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BfEzuTqNME3tyH47IqLgUMbGw+YPaPQeyAtWIkWMNdA=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lANGypdtjk+PeJHxZpQWtP9l1wS7C0ESPdKVcb5L/o=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lANGypdtjk+PeJHxZpQWtP9l1wS7C0ESPdKVcb5L/o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125CyO60LeHvC66mjOtTXfs7UMh+58SQKbmPhwo+MTo=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lANGypdtjk+PeJHxZpQWtP9l1wS7C0ESPdKVcb5L/o=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lANGypdtjk+PeJHxZpQWtP9l1wS7C0ESPdKVcb5L/o=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IXeDFoAUYg6HjsbYlv2TXlpA+GBJ8aBvQTUjOfR6E1g=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N7MUEPNgwxkfw/mn49aXM1MVoDi0lKPDGg5VMYemQVg=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PWOa7bLCMN/NfWse0OkDrDXWtXjrMvC+/KEnGxnzoq0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MiCPcBciJSuT3YS/PyKxI0+nAoAdZBcdnM4Bzsb1u78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Thg0O+dJSRfQjtfbw/IzDZWahZ0BzS4i1/XP2hcJ/8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vDQdCLjBzuNDMcjREtDKQ+AoKO0QGBD/nb6CP3H9hyU=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qrgBSaGW9H5XhBk6FvsoHeHKR7KZlzlqN8OQDH8Ex1U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SB3bqgv5ghGJknk/m+/9EdPMDkanH9eNosaoBtCx42Q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scEFkRiZvbxLfN1YzQGPp4nKBgtuPrjp3QiTCcMWwM="/>
</p:tagLst>
</file>

<file path=ppt/theme/theme1.xml><?xml version="1.0" encoding="utf-8"?>
<a:theme xmlns:a="http://schemas.openxmlformats.org/drawingml/2006/main" name="1_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테마">
  <a:themeElements>
    <a:clrScheme name="Office 테마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테마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테마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/>
        </a:solidFill>
        <a:ln w="3175" cap="flat" cmpd="sng" algn="ctr">
          <a:solidFill>
            <a:schemeClr val="tx1"/>
          </a:solidFill>
          <a:prstDash val="solid"/>
        </a:ln>
        <a:effectLst/>
      </a:spPr>
      <a:bodyPr lIns="0" tIns="0" rIns="0" bIns="0" rtlCol="0" anchor="ctr"/>
      <a:lstStyle>
        <a:defPPr marL="0" marR="0" indent="0" algn="ctr" defTabSz="914400" eaLnBrk="1" fontAlgn="auto" latinLnBrk="0" hangingPunct="1">
          <a:lnSpc>
            <a:spcPct val="100000"/>
          </a:lnSpc>
          <a:spcBef>
            <a:spcPts val="0"/>
          </a:spcBef>
          <a:spcAft>
            <a:spcPts val="0"/>
          </a:spcAft>
          <a:buClrTx/>
          <a:buSzTx/>
          <a:buFontTx/>
          <a:buNone/>
          <a:tabLst/>
          <a:defRPr kumimoji="0" sz="700" b="1" i="0" u="none" strike="noStrike" kern="0" cap="none" spc="0" normalizeH="0" baseline="0" noProof="0" smtClean="0">
            <a:ln>
              <a:noFill/>
            </a:ln>
            <a:solidFill>
              <a:sysClr val="window" lastClr="FFFFFF"/>
            </a:solidFill>
            <a:effectLst/>
            <a:uLnTx/>
            <a:uFillTx/>
            <a:latin typeface="맑은 고딕" pitchFamily="50" charset="-127"/>
            <a:ea typeface="맑은 고딕" pitchFamily="50" charset="-127"/>
            <a:cs typeface="+mn-cs"/>
          </a:defRPr>
        </a:defPPr>
      </a:lstStyle>
    </a:spDef>
    <a:lnDef>
      <a:spPr>
        <a:ln>
          <a:solidFill>
            <a:schemeClr val="bg1">
              <a:lumMod val="50000"/>
            </a:schemeClr>
          </a:solidFill>
          <a:headEnd type="none" w="med" len="med"/>
          <a:tailEnd type="none" w="med" len="med"/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</a:spPr>
      <a:bodyPr wrap="square" rtlCol="0">
        <a:spAutoFit/>
      </a:bodyPr>
      <a:lstStyle>
        <a:defPPr>
          <a:defRPr sz="700" smtClean="0">
            <a:latin typeface="+mn-ea"/>
          </a:defRPr>
        </a:defPPr>
      </a:lstStyle>
    </a:txDef>
  </a:objectDefaults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디자인 사용자 지정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맑은 고딕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43040</TotalTime>
  <Words>22021</Words>
  <Application>Microsoft Office PowerPoint</Application>
  <PresentationFormat>A4 용지(210x297mm)</PresentationFormat>
  <Paragraphs>10237</Paragraphs>
  <Slides>95</Slides>
  <Notes>85</Notes>
  <HiddenSlides>0</HiddenSlides>
  <MMClips>0</MMClips>
  <ScaleCrop>false</ScaleCrop>
  <HeadingPairs>
    <vt:vector size="4" baseType="variant">
      <vt:variant>
        <vt:lpstr>테마</vt:lpstr>
      </vt:variant>
      <vt:variant>
        <vt:i4>7</vt:i4>
      </vt:variant>
      <vt:variant>
        <vt:lpstr>슬라이드 제목</vt:lpstr>
      </vt:variant>
      <vt:variant>
        <vt:i4>95</vt:i4>
      </vt:variant>
    </vt:vector>
  </HeadingPairs>
  <TitlesOfParts>
    <vt:vector size="102" baseType="lpstr">
      <vt:lpstr>1_Office 테마</vt:lpstr>
      <vt:lpstr>1_디자인 사용자 지정</vt:lpstr>
      <vt:lpstr>2_디자인 사용자 지정</vt:lpstr>
      <vt:lpstr>3_디자인 사용자 지정</vt:lpstr>
      <vt:lpstr>Office 테마</vt:lpstr>
      <vt:lpstr>디자인 사용자 지정</vt:lpstr>
      <vt:lpstr>4_디자인 사용자 지정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  <vt:lpstr>PowerPoint 프레젠테이션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hong</dc:creator>
  <cp:lastModifiedBy>david</cp:lastModifiedBy>
  <cp:revision>3595</cp:revision>
  <cp:lastPrinted>2018-10-08T04:13:00Z</cp:lastPrinted>
  <dcterms:created xsi:type="dcterms:W3CDTF">2014-07-16T08:39:01Z</dcterms:created>
  <dcterms:modified xsi:type="dcterms:W3CDTF">2018-10-11T01:49:11Z</dcterms:modified>
</cp:coreProperties>
</file>