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4"/>
    <p:sldMasterId id="2147483674" r:id="rId5"/>
    <p:sldMasterId id="2147483679" r:id="rId6"/>
    <p:sldMasterId id="2147483684" r:id="rId7"/>
    <p:sldMasterId id="2147483689" r:id="rId8"/>
  </p:sldMasterIdLst>
  <p:notesMasterIdLst>
    <p:notesMasterId r:id="rId11"/>
  </p:notesMasterIdLst>
  <p:handoutMasterIdLst>
    <p:handoutMasterId r:id="rId12"/>
  </p:handoutMasterIdLst>
  <p:sldIdLst>
    <p:sldId id="487" r:id="rId9"/>
    <p:sldId id="684" r:id="rId10"/>
  </p:sldIdLst>
  <p:sldSz cx="12192000" cy="6858000"/>
  <p:notesSz cx="12192000" cy="68580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기본 구역" id="{79348D90-FA2E-4C5C-A6C1-4505262229B6}">
          <p14:sldIdLst>
            <p14:sldId id="487"/>
            <p14:sldId id="6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1366" userDrawn="1">
          <p15:clr>
            <a:srgbClr val="A4A3A4"/>
          </p15:clr>
        </p15:guide>
        <p15:guide id="6" pos="4883" userDrawn="1">
          <p15:clr>
            <a:srgbClr val="A4A3A4"/>
          </p15:clr>
        </p15:guide>
        <p15:guide id="7" pos="6970" userDrawn="1">
          <p15:clr>
            <a:srgbClr val="A4A3A4"/>
          </p15:clr>
        </p15:guide>
        <p15:guide id="9" pos="4747" userDrawn="1">
          <p15:clr>
            <a:srgbClr val="A4A3A4"/>
          </p15:clr>
        </p15:guide>
        <p15:guide id="10" orient="horz" pos="2455" userDrawn="1">
          <p15:clr>
            <a:srgbClr val="A4A3A4"/>
          </p15:clr>
        </p15:guide>
        <p15:guide id="11" orient="horz" pos="2137" userDrawn="1">
          <p15:clr>
            <a:srgbClr val="A4A3A4"/>
          </p15:clr>
        </p15:guide>
        <p15:guide id="12" pos="347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3492" userDrawn="1">
          <p15:clr>
            <a:srgbClr val="A4A3A4"/>
          </p15:clr>
        </p15:guide>
        <p15:guide id="15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F6F8E"/>
    <a:srgbClr val="C1BAC1"/>
    <a:srgbClr val="775C51"/>
    <a:srgbClr val="F1EFF1"/>
    <a:srgbClr val="775C53"/>
    <a:srgbClr val="C2AEA6"/>
    <a:srgbClr val="D7D9E1"/>
    <a:srgbClr val="E7E8ED"/>
    <a:srgbClr val="EF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7" autoAdjust="0"/>
  </p:normalViewPr>
  <p:slideViewPr>
    <p:cSldViewPr snapToGrid="0">
      <p:cViewPr varScale="1">
        <p:scale>
          <a:sx n="108" d="100"/>
          <a:sy n="108" d="100"/>
        </p:scale>
        <p:origin x="744" y="102"/>
      </p:cViewPr>
      <p:guideLst>
        <p:guide orient="horz" pos="3974"/>
        <p:guide pos="3885"/>
        <p:guide orient="horz" pos="1071"/>
        <p:guide orient="horz" pos="1366"/>
        <p:guide pos="4883"/>
        <p:guide pos="6970"/>
        <p:guide pos="4747"/>
        <p:guide orient="horz" pos="2455"/>
        <p:guide orient="horz" pos="2137"/>
        <p:guide pos="347"/>
        <p:guide pos="2593"/>
        <p:guide orient="horz" pos="3492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E977F2-1BCD-C055-8FAB-FE5F987598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1F139-862D-47B4-8516-32E9472882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AA002-F1AD-47B2-9A22-7BE1E387DD2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69254-3935-D98A-38D4-D75FAE3D84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1E0EF-8F94-B380-3A9D-F96BF5BAE5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96B9-3797-4206-B6D8-9F52F26B9E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09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8483-36E6-40A1-88C5-D34F55D9C90A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E0ED7-4491-4840-8E02-598FBFEF1D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0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E0ED7-4491-4840-8E02-598FBFEF1DD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7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AE4FC16-C0CE-9596-E5DC-B166BBF4175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03853FE-9930-DC76-ECE3-05967069BB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322512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0353EA0-3977-2A3C-2C2C-953F9C35E8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84B231F-7F7C-AF74-260D-BFD7DA6F65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9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9F8E7821-AFA3-AF7B-FDDE-0C41A2E9511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337E2A19-7C86-FF9E-6919-961509820775}"/>
              </a:ext>
            </a:extLst>
          </p:cNvPr>
          <p:cNvSpPr/>
          <p:nvPr userDrawn="1"/>
        </p:nvSpPr>
        <p:spPr>
          <a:xfrm>
            <a:off x="990049" y="2486644"/>
            <a:ext cx="45719" cy="1666256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32DDD29-037A-11B6-B80D-FA865D7E88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5527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JLR Emeric SemiBold" panose="02000503040000020004" pitchFamily="2" charset="0"/>
              </a:defRPr>
            </a:lvl1pPr>
          </a:lstStyle>
          <a:p>
            <a:pPr lvl="0"/>
            <a:r>
              <a:rPr lang="en-US"/>
              <a:t>NAME SURNAME (FIRST LEVEL TEXT)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1CFEF0C-C463-02B7-F50B-3EE1AAB10F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28956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Job title (second level text)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629BB8-A018-BE9B-BA24-C4FFE040FB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482" y="3532767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T: +44 (O) 0000 000 000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E4E67B-767C-130A-26D2-A1DF9BFF0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482" y="322326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M: +44 (0) 0000 000 000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B534B2A-E55B-BFFE-50ED-FBCAADD2D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482" y="3853366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name.surname@jaguarlandrover.com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6FBDBE5-FFB3-F695-1738-198D19ADC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51950829-896B-F126-CBA0-CF74CD513E07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57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52766F2F-7797-B4FC-2449-06B08CA6692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DE7F1EB-F80C-B031-D34B-0DAE33380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322512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8E24747-5C1A-B67A-6276-D9B5DE517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DD1D404-0EE4-123B-7928-8657541C87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3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8BFD70AD-5650-AD29-735A-E530D0613EDB}"/>
              </a:ext>
            </a:extLst>
          </p:cNvPr>
          <p:cNvPicPr/>
          <p:nvPr userDrawn="1"/>
        </p:nvPicPr>
        <p:blipFill rotWithShape="1">
          <a:blip r:embed="rId2" cstate="print"/>
          <a:srcRect r="52312"/>
          <a:stretch/>
        </p:blipFill>
        <p:spPr>
          <a:xfrm>
            <a:off x="0" y="0"/>
            <a:ext cx="5814125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42BE85D-5909-ACFA-E8A7-8D11D5535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118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E07C62-F9DD-A079-C205-EF6BADE92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5B1C353-D292-C751-658E-974FEDB9B9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400" y="1581150"/>
            <a:ext cx="52578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16pt.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ExtraLight14pt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0D9705-86F1-68EA-FA6B-D44E80C48B66}"/>
              </a:ext>
            </a:extLst>
          </p:cNvPr>
          <p:cNvGrpSpPr/>
          <p:nvPr userDrawn="1"/>
        </p:nvGrpSpPr>
        <p:grpSpPr>
          <a:xfrm>
            <a:off x="546102" y="6579393"/>
            <a:ext cx="4940298" cy="136576"/>
            <a:chOff x="698499" y="6579658"/>
            <a:chExt cx="4940298" cy="136576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444F12E1-CE40-48CF-7DC2-B981218740BC}"/>
                </a:ext>
              </a:extLst>
            </p:cNvPr>
            <p:cNvSpPr/>
            <p:nvPr userDrawn="1"/>
          </p:nvSpPr>
          <p:spPr>
            <a:xfrm>
              <a:off x="2143377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A81D93-AC10-BC5B-52ED-54225D39EE6D}"/>
                </a:ext>
              </a:extLst>
            </p:cNvPr>
            <p:cNvSpPr/>
            <p:nvPr userDrawn="1"/>
          </p:nvSpPr>
          <p:spPr>
            <a:xfrm>
              <a:off x="2890724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304F4CFC-E432-9186-3C10-E5FE502B822E}"/>
                </a:ext>
              </a:extLst>
            </p:cNvPr>
            <p:cNvSpPr/>
            <p:nvPr userDrawn="1"/>
          </p:nvSpPr>
          <p:spPr>
            <a:xfrm>
              <a:off x="3976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EE8EA7C3-B040-E7BC-8D82-A902AD8292AA}"/>
                </a:ext>
              </a:extLst>
            </p:cNvPr>
            <p:cNvSpPr txBox="1"/>
            <p:nvPr userDrawn="1"/>
          </p:nvSpPr>
          <p:spPr>
            <a:xfrm>
              <a:off x="698499" y="6579658"/>
              <a:ext cx="132780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CUSTOMER LOVE</a:t>
              </a:r>
              <a:endParaRPr lang="en-GB"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CBAD94E8-F5C7-3DA8-BCC7-AE25CE65E809}"/>
                </a:ext>
              </a:extLst>
            </p:cNvPr>
            <p:cNvSpPr txBox="1"/>
            <p:nvPr userDrawn="1"/>
          </p:nvSpPr>
          <p:spPr>
            <a:xfrm>
              <a:off x="2260454" y="6579658"/>
              <a:ext cx="513193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UNITY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C0D6FDE4-D234-5076-A483-E475ABD9BC85}"/>
                </a:ext>
              </a:extLst>
            </p:cNvPr>
            <p:cNvSpPr txBox="1"/>
            <p:nvPr userDrawn="1"/>
          </p:nvSpPr>
          <p:spPr>
            <a:xfrm>
              <a:off x="3007801" y="6579658"/>
              <a:ext cx="85115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INTEGRITY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3B00213F-F252-2FC0-E4CB-BED12FC6A65A}"/>
                </a:ext>
              </a:extLst>
            </p:cNvPr>
            <p:cNvSpPr txBox="1"/>
            <p:nvPr userDrawn="1"/>
          </p:nvSpPr>
          <p:spPr>
            <a:xfrm>
              <a:off x="4093106" y="6579658"/>
              <a:ext cx="684846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GROWTH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A53C39B0-A6BA-45A2-E80C-380480B3F1E7}"/>
                </a:ext>
              </a:extLst>
            </p:cNvPr>
            <p:cNvSpPr/>
            <p:nvPr userDrawn="1"/>
          </p:nvSpPr>
          <p:spPr>
            <a:xfrm>
              <a:off x="4895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149E885-D92E-A61B-29B5-07C8E29762B1}"/>
                </a:ext>
              </a:extLst>
            </p:cNvPr>
            <p:cNvSpPr txBox="1"/>
            <p:nvPr userDrawn="1"/>
          </p:nvSpPr>
          <p:spPr>
            <a:xfrm>
              <a:off x="5012103" y="6579658"/>
              <a:ext cx="626694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IMPACT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474EE95-6037-FD2D-5091-765013681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7E2E2ED-E15D-57DF-5467-FC96D91D9236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51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Sid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14AB6F17-B279-467B-98E3-9DB67C6C5271}"/>
              </a:ext>
            </a:extLst>
          </p:cNvPr>
          <p:cNvPicPr/>
          <p:nvPr userDrawn="1"/>
        </p:nvPicPr>
        <p:blipFill rotWithShape="1">
          <a:blip r:embed="rId2" cstate="print"/>
          <a:srcRect r="97552"/>
          <a:stretch/>
        </p:blipFill>
        <p:spPr>
          <a:xfrm>
            <a:off x="0" y="0"/>
            <a:ext cx="298449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7E018A7-52EC-5F20-A5A2-B9BB6E723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27AD1E4-BE0F-61C0-15B0-30744C2F21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DE55C47-C4BF-B1CA-C2A2-68BC32D6D9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81150"/>
            <a:ext cx="112014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ExtraLight12pt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ABA36A9-FABA-0E05-BD8E-44C24A975DBB}"/>
              </a:ext>
            </a:extLst>
          </p:cNvPr>
          <p:cNvSpPr/>
          <p:nvPr userDrawn="1"/>
        </p:nvSpPr>
        <p:spPr>
          <a:xfrm>
            <a:off x="2143377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EBF6E8C-B736-5CDC-CA5D-CF2033A3E116}"/>
              </a:ext>
            </a:extLst>
          </p:cNvPr>
          <p:cNvSpPr/>
          <p:nvPr userDrawn="1"/>
        </p:nvSpPr>
        <p:spPr>
          <a:xfrm>
            <a:off x="2890724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4B11D0D1-9BB5-3245-8FAE-6C571362773D}"/>
              </a:ext>
            </a:extLst>
          </p:cNvPr>
          <p:cNvSpPr/>
          <p:nvPr userDrawn="1"/>
        </p:nvSpPr>
        <p:spPr>
          <a:xfrm>
            <a:off x="3976029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802B2C04-B9C0-2519-A362-4C9E319513AB}"/>
              </a:ext>
            </a:extLst>
          </p:cNvPr>
          <p:cNvSpPr txBox="1"/>
          <p:nvPr userDrawn="1"/>
        </p:nvSpPr>
        <p:spPr>
          <a:xfrm>
            <a:off x="698499" y="6579658"/>
            <a:ext cx="132780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CUSTOMER LOVE</a:t>
            </a:r>
            <a:endParaRPr lang="en-GB"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BA6EE02D-45C4-BA1F-E686-D5ADAC301272}"/>
              </a:ext>
            </a:extLst>
          </p:cNvPr>
          <p:cNvSpPr txBox="1"/>
          <p:nvPr userDrawn="1"/>
        </p:nvSpPr>
        <p:spPr>
          <a:xfrm>
            <a:off x="2260454" y="6579658"/>
            <a:ext cx="5131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UNITY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F309C3D5-B4F7-18FA-63D2-9B06CB857176}"/>
              </a:ext>
            </a:extLst>
          </p:cNvPr>
          <p:cNvSpPr txBox="1"/>
          <p:nvPr userDrawn="1"/>
        </p:nvSpPr>
        <p:spPr>
          <a:xfrm>
            <a:off x="3007801" y="6579658"/>
            <a:ext cx="85115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INTEGRITY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7263B9BE-A9CE-551F-6B92-D7F0C7179E5F}"/>
              </a:ext>
            </a:extLst>
          </p:cNvPr>
          <p:cNvSpPr txBox="1"/>
          <p:nvPr userDrawn="1"/>
        </p:nvSpPr>
        <p:spPr>
          <a:xfrm>
            <a:off x="4093106" y="6579658"/>
            <a:ext cx="684846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GROWTH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EEAD698-CC0A-53C4-DA29-EC887094A351}"/>
              </a:ext>
            </a:extLst>
          </p:cNvPr>
          <p:cNvSpPr/>
          <p:nvPr userDrawn="1"/>
        </p:nvSpPr>
        <p:spPr>
          <a:xfrm>
            <a:off x="4895029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C1697861-3C2B-877E-FF8A-926006416364}"/>
              </a:ext>
            </a:extLst>
          </p:cNvPr>
          <p:cNvSpPr txBox="1"/>
          <p:nvPr userDrawn="1"/>
        </p:nvSpPr>
        <p:spPr>
          <a:xfrm>
            <a:off x="5012103" y="6579658"/>
            <a:ext cx="62669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IMPACT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395D5F-FF2C-D7B3-8828-3D1A5BE65C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5BC962D2-E1E0-9CBD-38F9-5C4A4F5989A8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93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52766F2F-7797-B4FC-2449-06B08CA6692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2A692D15-9586-71DB-498D-4EF1D5C54B32}"/>
              </a:ext>
            </a:extLst>
          </p:cNvPr>
          <p:cNvSpPr/>
          <p:nvPr userDrawn="1"/>
        </p:nvSpPr>
        <p:spPr>
          <a:xfrm>
            <a:off x="990050" y="2753344"/>
            <a:ext cx="0" cy="1351915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8964FE0-52F5-4E39-C41B-2F621D810F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971800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07C379A-3C9B-DF15-DDB3-2854D983F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3651906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SECONDARY DESCRIPTOR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3BD9271-2056-BE13-E7EF-4177A8CF99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439BF09-40FB-835A-4B94-E4390D1D873F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30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A426A85F-8AA7-0A78-4870-DF7D0CCF0CFB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C8FC690E-4813-C7BD-A55B-64EEC610B1EA}"/>
              </a:ext>
            </a:extLst>
          </p:cNvPr>
          <p:cNvSpPr/>
          <p:nvPr userDrawn="1"/>
        </p:nvSpPr>
        <p:spPr>
          <a:xfrm>
            <a:off x="990049" y="2486644"/>
            <a:ext cx="45719" cy="1666256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E44C51-63D7-DC4E-15A9-3F2CA1BD2E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5527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JLR Emeric SemiBold" panose="02000503040000020004" pitchFamily="2" charset="0"/>
              </a:defRPr>
            </a:lvl1pPr>
          </a:lstStyle>
          <a:p>
            <a:pPr lvl="0"/>
            <a:r>
              <a:rPr lang="en-US"/>
              <a:t>NAME SURNAME (FIRST LEVEL TEXT)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AFE4827-6FE7-9646-6D92-D41EF74CDA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28956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Job title (second level text)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8FA300D-867C-D2D9-3355-3C1405C099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482" y="3532767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T: +44 (O) 0000 000 000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342BF5A-3F9A-BB4A-7734-31DC1F6EE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482" y="322326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M: +44 (0) 0000 000 000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E23603B-90DF-5869-7B6E-F114E9B736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482" y="3853366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name.surname@jaguarlandrover.com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5FCE6D-0DBD-DDE7-7609-11CB56B7A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6E27009-A9C6-0447-BBAE-9349888878F7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41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E0831138-35A2-073C-E55C-FA730855D2D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3100314-19C4-A477-8BE5-1DEE6EF5FD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322512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60A4F9D-917B-0BFC-7207-65A0F4A4FC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512F52-F463-6A76-9046-FDD3EC796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82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AFB13C96-AB15-7678-B709-AC82820976D3}"/>
              </a:ext>
            </a:extLst>
          </p:cNvPr>
          <p:cNvPicPr/>
          <p:nvPr userDrawn="1"/>
        </p:nvPicPr>
        <p:blipFill rotWithShape="1">
          <a:blip r:embed="rId2" cstate="print"/>
          <a:srcRect r="52312"/>
          <a:stretch/>
        </p:blipFill>
        <p:spPr>
          <a:xfrm>
            <a:off x="1" y="0"/>
            <a:ext cx="5814124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500932-E4E7-686F-40FC-6BF4DD871F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118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908D255-CEA8-FAA2-42CD-E4BC2905D0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0B99C5B-C490-1307-89BD-CADE146C6A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400" y="1581150"/>
            <a:ext cx="52578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16pt.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ExtraLight14pt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614B71-D4BC-93AC-B9A6-1DC658A50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0A61CB6-BBD9-A04A-DE80-0D7199A8D026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588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Sid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1E90DC1-446A-F203-30D0-8AB4B2400185}"/>
              </a:ext>
            </a:extLst>
          </p:cNvPr>
          <p:cNvPicPr/>
          <p:nvPr userDrawn="1"/>
        </p:nvPicPr>
        <p:blipFill rotWithShape="1">
          <a:blip r:embed="rId2" cstate="print"/>
          <a:srcRect r="97552"/>
          <a:stretch/>
        </p:blipFill>
        <p:spPr>
          <a:xfrm>
            <a:off x="1" y="0"/>
            <a:ext cx="298448" cy="68580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A4D7ECB-E885-D3A6-6251-9E9D4BC18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CCC8C5A-C687-D8FB-DB7C-211FBE7053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D18BD4CC-3007-B903-4A46-1512402D6A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81150"/>
            <a:ext cx="112014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ExtraLight12pt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569654E5-1E97-5D72-FEC1-EC980622041D}"/>
              </a:ext>
            </a:extLst>
          </p:cNvPr>
          <p:cNvSpPr/>
          <p:nvPr userDrawn="1"/>
        </p:nvSpPr>
        <p:spPr>
          <a:xfrm>
            <a:off x="2143377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92BC26EC-8CB1-C801-F3B4-DD8559E38294}"/>
              </a:ext>
            </a:extLst>
          </p:cNvPr>
          <p:cNvSpPr/>
          <p:nvPr userDrawn="1"/>
        </p:nvSpPr>
        <p:spPr>
          <a:xfrm>
            <a:off x="2890724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B5EA56F6-16AE-7768-FC3D-8E04ECDCB586}"/>
              </a:ext>
            </a:extLst>
          </p:cNvPr>
          <p:cNvSpPr/>
          <p:nvPr userDrawn="1"/>
        </p:nvSpPr>
        <p:spPr>
          <a:xfrm>
            <a:off x="3976029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F9A2E92E-986C-2307-268C-63EE52355673}"/>
              </a:ext>
            </a:extLst>
          </p:cNvPr>
          <p:cNvSpPr txBox="1"/>
          <p:nvPr userDrawn="1"/>
        </p:nvSpPr>
        <p:spPr>
          <a:xfrm>
            <a:off x="698499" y="6579658"/>
            <a:ext cx="132780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CUSTOMER LOVE</a:t>
            </a:r>
            <a:endParaRPr lang="en-GB"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45DCDC60-8C2E-94D9-A67A-4108908C8A03}"/>
              </a:ext>
            </a:extLst>
          </p:cNvPr>
          <p:cNvSpPr txBox="1"/>
          <p:nvPr userDrawn="1"/>
        </p:nvSpPr>
        <p:spPr>
          <a:xfrm>
            <a:off x="2260454" y="6579658"/>
            <a:ext cx="5131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UNITY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29452FC7-A423-5003-C6F7-F1769C5333F1}"/>
              </a:ext>
            </a:extLst>
          </p:cNvPr>
          <p:cNvSpPr txBox="1"/>
          <p:nvPr userDrawn="1"/>
        </p:nvSpPr>
        <p:spPr>
          <a:xfrm>
            <a:off x="3007801" y="6579658"/>
            <a:ext cx="85115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INTEGRITY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14873E9B-B395-1A40-FFBA-4527D67F7D3D}"/>
              </a:ext>
            </a:extLst>
          </p:cNvPr>
          <p:cNvSpPr txBox="1"/>
          <p:nvPr userDrawn="1"/>
        </p:nvSpPr>
        <p:spPr>
          <a:xfrm>
            <a:off x="4093106" y="6579658"/>
            <a:ext cx="684846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GROWTH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F4B2BE6B-7367-8505-85AA-FD90FB740A54}"/>
              </a:ext>
            </a:extLst>
          </p:cNvPr>
          <p:cNvSpPr/>
          <p:nvPr userDrawn="1"/>
        </p:nvSpPr>
        <p:spPr>
          <a:xfrm>
            <a:off x="4895029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8AAFD32D-2840-137F-4E27-D6D86BAAAB85}"/>
              </a:ext>
            </a:extLst>
          </p:cNvPr>
          <p:cNvSpPr txBox="1"/>
          <p:nvPr userDrawn="1"/>
        </p:nvSpPr>
        <p:spPr>
          <a:xfrm>
            <a:off x="5012103" y="6579658"/>
            <a:ext cx="62669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IMPACT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5B8E58E-4B0E-882B-CF9D-1F39A0ABE4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3B83EE13-8C44-3E09-81A1-3F0A87299012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73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E0831138-35A2-073C-E55C-FA730855D2D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990A447E-2467-835C-E9DA-5658DB28B84C}"/>
              </a:ext>
            </a:extLst>
          </p:cNvPr>
          <p:cNvSpPr/>
          <p:nvPr userDrawn="1"/>
        </p:nvSpPr>
        <p:spPr>
          <a:xfrm>
            <a:off x="990050" y="2753344"/>
            <a:ext cx="0" cy="1351915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1FB4C2F-A7F5-BE8D-1455-C90A6105A6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482" y="2971800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55436A-3AE5-D2EA-0C61-6C8D2362C2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482" y="3651906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SECONDARY DESCRIPTOR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53789F-9F72-3959-542C-9B0A35B72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F2721AD-FA1B-1537-A3B8-3EC12BE929DA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02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A0812E8-6FFB-058C-018F-DB6A66ADEE02}"/>
              </a:ext>
            </a:extLst>
          </p:cNvPr>
          <p:cNvSpPr txBox="1">
            <a:spLocks/>
          </p:cNvSpPr>
          <p:nvPr userDrawn="1"/>
        </p:nvSpPr>
        <p:spPr>
          <a:xfrm>
            <a:off x="0" y="6553200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AD2374F3-2166-B4B5-C9EB-AE27BDB4D538}"/>
              </a:ext>
            </a:extLst>
          </p:cNvPr>
          <p:cNvPicPr/>
          <p:nvPr userDrawn="1"/>
        </p:nvPicPr>
        <p:blipFill rotWithShape="1">
          <a:blip r:embed="rId2" cstate="print"/>
          <a:srcRect r="52312"/>
          <a:stretch/>
        </p:blipFill>
        <p:spPr>
          <a:xfrm>
            <a:off x="1" y="1"/>
            <a:ext cx="5814125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31B99E1-3B4E-A043-1AD6-A6E162316D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118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tx1">
                    <a:lumMod val="85000"/>
                    <a:lumOff val="15000"/>
                  </a:schemeClr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0460501-E833-B6B1-2A18-C890E20D9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4FCBA20-592C-5EA9-35D3-88D99E81BA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400" y="1581150"/>
            <a:ext cx="52578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16pt.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ExtraLight14pt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DD660C-63CA-2AFA-760E-A98B71177542}"/>
              </a:ext>
            </a:extLst>
          </p:cNvPr>
          <p:cNvGrpSpPr/>
          <p:nvPr userDrawn="1"/>
        </p:nvGrpSpPr>
        <p:grpSpPr>
          <a:xfrm>
            <a:off x="533400" y="6604880"/>
            <a:ext cx="4940298" cy="136576"/>
            <a:chOff x="698499" y="6579658"/>
            <a:chExt cx="4940298" cy="136576"/>
          </a:xfrm>
        </p:grpSpPr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9DF4EA54-9B1A-C0A8-3942-14462C5B1C76}"/>
                </a:ext>
              </a:extLst>
            </p:cNvPr>
            <p:cNvSpPr/>
            <p:nvPr userDrawn="1"/>
          </p:nvSpPr>
          <p:spPr>
            <a:xfrm>
              <a:off x="2143377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5D5F53DC-E834-5554-05D4-9D7F7CD261AA}"/>
                </a:ext>
              </a:extLst>
            </p:cNvPr>
            <p:cNvSpPr/>
            <p:nvPr userDrawn="1"/>
          </p:nvSpPr>
          <p:spPr>
            <a:xfrm>
              <a:off x="2890724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18B64A75-0687-10CF-D405-8BBE10FF2C8F}"/>
                </a:ext>
              </a:extLst>
            </p:cNvPr>
            <p:cNvSpPr/>
            <p:nvPr userDrawn="1"/>
          </p:nvSpPr>
          <p:spPr>
            <a:xfrm>
              <a:off x="3976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18BAC349-2A85-2590-B6A7-B1A4A4AFFA95}"/>
                </a:ext>
              </a:extLst>
            </p:cNvPr>
            <p:cNvSpPr txBox="1"/>
            <p:nvPr userDrawn="1"/>
          </p:nvSpPr>
          <p:spPr>
            <a:xfrm>
              <a:off x="698499" y="6579658"/>
              <a:ext cx="132780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CUSTOMER LOVE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35F522AB-326F-45E9-D338-C0CEEFB4A419}"/>
                </a:ext>
              </a:extLst>
            </p:cNvPr>
            <p:cNvSpPr txBox="1"/>
            <p:nvPr userDrawn="1"/>
          </p:nvSpPr>
          <p:spPr>
            <a:xfrm>
              <a:off x="2260454" y="6579658"/>
              <a:ext cx="513193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UNITY</a:t>
              </a:r>
              <a:endParaRPr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3C98D939-5B4C-B290-8788-171372E659B0}"/>
                </a:ext>
              </a:extLst>
            </p:cNvPr>
            <p:cNvSpPr txBox="1"/>
            <p:nvPr userDrawn="1"/>
          </p:nvSpPr>
          <p:spPr>
            <a:xfrm>
              <a:off x="3007801" y="6579658"/>
              <a:ext cx="85115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INTEGRITY</a:t>
              </a:r>
              <a:endParaRPr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6B9267D2-02F9-15EE-A498-6B49D3D571FD}"/>
                </a:ext>
              </a:extLst>
            </p:cNvPr>
            <p:cNvSpPr txBox="1"/>
            <p:nvPr userDrawn="1"/>
          </p:nvSpPr>
          <p:spPr>
            <a:xfrm>
              <a:off x="4093106" y="6579658"/>
              <a:ext cx="684846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GROWTH</a:t>
              </a:r>
              <a:endParaRPr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26937ADB-B985-59B3-6742-4E8D9B48E57B}"/>
                </a:ext>
              </a:extLst>
            </p:cNvPr>
            <p:cNvSpPr/>
            <p:nvPr userDrawn="1"/>
          </p:nvSpPr>
          <p:spPr>
            <a:xfrm>
              <a:off x="4895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1658156D-CF41-D1D1-B564-D6DBA07A79B1}"/>
                </a:ext>
              </a:extLst>
            </p:cNvPr>
            <p:cNvSpPr txBox="1"/>
            <p:nvPr userDrawn="1"/>
          </p:nvSpPr>
          <p:spPr>
            <a:xfrm>
              <a:off x="5012103" y="6579658"/>
              <a:ext cx="626694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IMPACT</a:t>
              </a:r>
              <a:endParaRPr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C6947121-0136-DC1B-D4BF-CF847494F4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8C46336-71E0-4D2D-842B-BC674DE271E6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367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83B6F330-C93F-5628-DB20-839EA455706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5D9432CE-CBD4-6D16-9381-3BD55591356F}"/>
              </a:ext>
            </a:extLst>
          </p:cNvPr>
          <p:cNvSpPr/>
          <p:nvPr userDrawn="1"/>
        </p:nvSpPr>
        <p:spPr>
          <a:xfrm>
            <a:off x="990049" y="2486644"/>
            <a:ext cx="45719" cy="1666256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51F7CE-274E-FABB-55A4-BDA3EF7CE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5527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JLR Emeric SemiBold" panose="02000503040000020004" pitchFamily="2" charset="0"/>
              </a:defRPr>
            </a:lvl1pPr>
          </a:lstStyle>
          <a:p>
            <a:pPr lvl="0"/>
            <a:r>
              <a:rPr lang="en-US"/>
              <a:t>NAME SURNAME (FIRST LEVEL TEXT)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29EB15C-A81C-AF26-C0AC-67ED707F8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28956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Job title (second level text)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E970DB5-8AC0-D115-CCEC-C27870C7B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482" y="3532767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T: +44 (O) 0000 000 000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FD21C8-D0F0-87F8-0BE2-7199FD496C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482" y="322326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M: +44 (0) 0000 000 000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967D46B-6EDB-EBB0-5C46-3E2E91BA79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482" y="3853366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name.surname@jaguarlandrover.com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2495B0-1674-D6FC-8D4E-7A6EBDE38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E543C0C5-94A8-2F4C-9FA4-9021C227E082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847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E497533-1228-74FC-6084-A82608111A0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DAF1305-A349-D120-F0E6-BBCA59ADC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322512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825DA4D-50A7-18AB-055D-C26BF6EF0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B2ED48-8F15-5114-581D-579304476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6407239-16ED-B348-F66C-FC3F4364AA70}"/>
              </a:ext>
            </a:extLst>
          </p:cNvPr>
          <p:cNvPicPr/>
          <p:nvPr userDrawn="1"/>
        </p:nvPicPr>
        <p:blipFill rotWithShape="1">
          <a:blip r:embed="rId2" cstate="print"/>
          <a:srcRect r="52312"/>
          <a:stretch/>
        </p:blipFill>
        <p:spPr>
          <a:xfrm>
            <a:off x="0" y="0"/>
            <a:ext cx="5814125" cy="68580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F984900-F58A-46EF-D47F-436BAB48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118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610B1BD-1B13-681E-E54B-DE5111FF4E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187FE9EC-50D5-8DC1-2F8E-4C3E344EA4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400" y="1581150"/>
            <a:ext cx="52578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16pt.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ExtraLight14pt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22A962-A87A-DB93-733D-28E96CA131C1}"/>
              </a:ext>
            </a:extLst>
          </p:cNvPr>
          <p:cNvGrpSpPr/>
          <p:nvPr userDrawn="1"/>
        </p:nvGrpSpPr>
        <p:grpSpPr>
          <a:xfrm>
            <a:off x="546102" y="6579393"/>
            <a:ext cx="4940298" cy="136576"/>
            <a:chOff x="698499" y="6579658"/>
            <a:chExt cx="4940298" cy="136576"/>
          </a:xfrm>
        </p:grpSpPr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860F1410-59F4-E62D-6811-4E682E9C76E0}"/>
                </a:ext>
              </a:extLst>
            </p:cNvPr>
            <p:cNvSpPr/>
            <p:nvPr userDrawn="1"/>
          </p:nvSpPr>
          <p:spPr>
            <a:xfrm>
              <a:off x="2143377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65916BA1-AC1C-BAF4-1D33-8F6C65C1F931}"/>
                </a:ext>
              </a:extLst>
            </p:cNvPr>
            <p:cNvSpPr/>
            <p:nvPr userDrawn="1"/>
          </p:nvSpPr>
          <p:spPr>
            <a:xfrm>
              <a:off x="2890724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C27D3E72-B9D6-578E-51FA-E256C09A1A6D}"/>
                </a:ext>
              </a:extLst>
            </p:cNvPr>
            <p:cNvSpPr/>
            <p:nvPr userDrawn="1"/>
          </p:nvSpPr>
          <p:spPr>
            <a:xfrm>
              <a:off x="3976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420E5721-BEBF-8878-FD36-D69B181C1696}"/>
                </a:ext>
              </a:extLst>
            </p:cNvPr>
            <p:cNvSpPr txBox="1"/>
            <p:nvPr userDrawn="1"/>
          </p:nvSpPr>
          <p:spPr>
            <a:xfrm>
              <a:off x="698499" y="6579658"/>
              <a:ext cx="132780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CUSTOMER LOVE</a:t>
              </a:r>
              <a:endParaRPr lang="en-GB"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DA35C9A4-2A9A-0B64-88F7-CEAC22816CC2}"/>
                </a:ext>
              </a:extLst>
            </p:cNvPr>
            <p:cNvSpPr txBox="1"/>
            <p:nvPr userDrawn="1"/>
          </p:nvSpPr>
          <p:spPr>
            <a:xfrm>
              <a:off x="2260454" y="6579658"/>
              <a:ext cx="513193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UNITY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2E199C54-20AE-3C0B-CC5C-64BA3BAFC8B0}"/>
                </a:ext>
              </a:extLst>
            </p:cNvPr>
            <p:cNvSpPr txBox="1"/>
            <p:nvPr userDrawn="1"/>
          </p:nvSpPr>
          <p:spPr>
            <a:xfrm>
              <a:off x="3007801" y="6579658"/>
              <a:ext cx="85115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INTEGRITY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A0B5C221-8BCF-62B7-900B-641C7D1AFBB8}"/>
                </a:ext>
              </a:extLst>
            </p:cNvPr>
            <p:cNvSpPr txBox="1"/>
            <p:nvPr userDrawn="1"/>
          </p:nvSpPr>
          <p:spPr>
            <a:xfrm>
              <a:off x="4093106" y="6579658"/>
              <a:ext cx="684846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GROWTH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2E538023-5499-C987-C692-5FB14229A144}"/>
                </a:ext>
              </a:extLst>
            </p:cNvPr>
            <p:cNvSpPr/>
            <p:nvPr userDrawn="1"/>
          </p:nvSpPr>
          <p:spPr>
            <a:xfrm>
              <a:off x="4895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6CDDB9C5-C67C-0958-754F-140DB35DAD0C}"/>
                </a:ext>
              </a:extLst>
            </p:cNvPr>
            <p:cNvSpPr txBox="1"/>
            <p:nvPr userDrawn="1"/>
          </p:nvSpPr>
          <p:spPr>
            <a:xfrm>
              <a:off x="5012103" y="6579658"/>
              <a:ext cx="626694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IMPACT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8EC4B87F-172A-52CC-F071-D26D3E3C3B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DF6D4AA-FD08-F472-8A5D-966D170EFF64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231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Sid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BA5F5F29-6445-A196-FEF7-1BDE387A7623}"/>
              </a:ext>
            </a:extLst>
          </p:cNvPr>
          <p:cNvPicPr/>
          <p:nvPr userDrawn="1"/>
        </p:nvPicPr>
        <p:blipFill rotWithShape="1">
          <a:blip r:embed="rId2" cstate="print"/>
          <a:srcRect r="97552"/>
          <a:stretch/>
        </p:blipFill>
        <p:spPr>
          <a:xfrm>
            <a:off x="0" y="0"/>
            <a:ext cx="298449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0816264-6CF6-09BA-E3BC-C1BF33B99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6470F14-5E06-F7B5-BF81-80FDEC2A98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12C3DB56-9B94-BAB4-7159-3EBB40C388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81150"/>
            <a:ext cx="112014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ExtraLight12pt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D376996F-3A12-407E-E661-D89A89934EA6}"/>
              </a:ext>
            </a:extLst>
          </p:cNvPr>
          <p:cNvSpPr/>
          <p:nvPr userDrawn="1"/>
        </p:nvSpPr>
        <p:spPr>
          <a:xfrm>
            <a:off x="2143377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A29DC421-E033-2BDE-79AA-2E04AD78FC52}"/>
              </a:ext>
            </a:extLst>
          </p:cNvPr>
          <p:cNvSpPr/>
          <p:nvPr userDrawn="1"/>
        </p:nvSpPr>
        <p:spPr>
          <a:xfrm>
            <a:off x="2890724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76397FF2-1426-B84B-21BC-F45AF1890C5B}"/>
              </a:ext>
            </a:extLst>
          </p:cNvPr>
          <p:cNvSpPr/>
          <p:nvPr userDrawn="1"/>
        </p:nvSpPr>
        <p:spPr>
          <a:xfrm>
            <a:off x="3976029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2F1A2D5F-98C5-6D98-94CD-2AF53AD0DB39}"/>
              </a:ext>
            </a:extLst>
          </p:cNvPr>
          <p:cNvSpPr txBox="1"/>
          <p:nvPr userDrawn="1"/>
        </p:nvSpPr>
        <p:spPr>
          <a:xfrm>
            <a:off x="698499" y="6579658"/>
            <a:ext cx="132780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CUSTOMER LOVE</a:t>
            </a:r>
            <a:endParaRPr lang="en-GB"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9CF5C8A3-5806-AB59-1A87-CA9A957456D6}"/>
              </a:ext>
            </a:extLst>
          </p:cNvPr>
          <p:cNvSpPr txBox="1"/>
          <p:nvPr userDrawn="1"/>
        </p:nvSpPr>
        <p:spPr>
          <a:xfrm>
            <a:off x="2260454" y="6579658"/>
            <a:ext cx="5131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UNITY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E4E36620-F01A-D145-0CA4-050AD31EB972}"/>
              </a:ext>
            </a:extLst>
          </p:cNvPr>
          <p:cNvSpPr txBox="1"/>
          <p:nvPr userDrawn="1"/>
        </p:nvSpPr>
        <p:spPr>
          <a:xfrm>
            <a:off x="3007801" y="6579658"/>
            <a:ext cx="85115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INTEGRITY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02C30FB3-88C6-C1E2-DC91-6D4FAD28E799}"/>
              </a:ext>
            </a:extLst>
          </p:cNvPr>
          <p:cNvSpPr txBox="1"/>
          <p:nvPr userDrawn="1"/>
        </p:nvSpPr>
        <p:spPr>
          <a:xfrm>
            <a:off x="4093106" y="6579658"/>
            <a:ext cx="684846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GROWTH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2803768-C42E-4EF3-4F4C-6284A816FCBD}"/>
              </a:ext>
            </a:extLst>
          </p:cNvPr>
          <p:cNvSpPr/>
          <p:nvPr userDrawn="1"/>
        </p:nvSpPr>
        <p:spPr>
          <a:xfrm>
            <a:off x="4895029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C85D325-5F81-5E0A-5CEB-10A3786CFD88}"/>
              </a:ext>
            </a:extLst>
          </p:cNvPr>
          <p:cNvSpPr txBox="1"/>
          <p:nvPr userDrawn="1"/>
        </p:nvSpPr>
        <p:spPr>
          <a:xfrm>
            <a:off x="5012103" y="6579658"/>
            <a:ext cx="62669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IMPACT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F092E-188B-F4ED-05D6-20951250BA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A326C62-D8CB-C2BD-F1DB-DA59EA9F76F5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717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E497533-1228-74FC-6084-A82608111A0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23E7B6F2-2FBD-9798-CB5D-0AB98A25407C}"/>
              </a:ext>
            </a:extLst>
          </p:cNvPr>
          <p:cNvSpPr/>
          <p:nvPr userDrawn="1"/>
        </p:nvSpPr>
        <p:spPr>
          <a:xfrm>
            <a:off x="990050" y="2753344"/>
            <a:ext cx="0" cy="1351915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F7B65A-0056-9AA6-8376-52B06C080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971800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E950698-E893-0CF6-72EB-2086E6FF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3651906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SECONDARY DESCRIPTOR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53756A-AC04-07AB-BF45-16836F5170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FCA4AD1-E649-9FAD-A1DD-E4C48ED6EBAE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43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A2B339E-F567-1667-654F-E12E822CF19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AB14056D-5BAE-D86A-D519-2CD0EEFDD814}"/>
              </a:ext>
            </a:extLst>
          </p:cNvPr>
          <p:cNvSpPr/>
          <p:nvPr userDrawn="1"/>
        </p:nvSpPr>
        <p:spPr>
          <a:xfrm>
            <a:off x="990049" y="2486644"/>
            <a:ext cx="45719" cy="1666256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54FE5EE-E87C-E5D2-687F-296DFFDBC7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5527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JLR Emeric SemiBold" panose="02000503040000020004" pitchFamily="2" charset="0"/>
              </a:defRPr>
            </a:lvl1pPr>
          </a:lstStyle>
          <a:p>
            <a:pPr lvl="0"/>
            <a:r>
              <a:rPr lang="en-US"/>
              <a:t>NAME SURNAME (FIRST LEVEL TEXT)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47533D4-FC8B-2D20-6CDD-EE4F0F4C7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28956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Job title (second level text)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A786CA-4C0A-5B88-1800-89E8098EFA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482" y="3532767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T: +44 (O) 0000 000 000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DDBCB1B-825E-F66E-A22F-832BFFA435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482" y="322326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M: +44 (0) 0000 000 000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423ECC3-A13E-3AF1-3A59-9CD5465025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482" y="3853366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name.surname@jaguarlandrover.com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ED0CDB-D02E-B6DA-146E-23F955E8C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1AF636BF-9AB0-B5DB-82A2-A0028A3D2175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19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Sid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B1490615-7285-CB90-4644-3EB0E8D4FA88}"/>
              </a:ext>
            </a:extLst>
          </p:cNvPr>
          <p:cNvPicPr/>
          <p:nvPr userDrawn="1"/>
        </p:nvPicPr>
        <p:blipFill rotWithShape="1">
          <a:blip r:embed="rId2" cstate="print"/>
          <a:srcRect r="97552"/>
          <a:stretch/>
        </p:blipFill>
        <p:spPr>
          <a:xfrm>
            <a:off x="2" y="1"/>
            <a:ext cx="298448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28284E-82C2-22F0-FE14-5BED3F6EC9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483385E-0226-E5EB-315D-D39AD606E1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4FEB40A-D71C-A37F-FAFB-D031F9B612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81150"/>
            <a:ext cx="112014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ExtraLight12pt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37752A-789D-0823-DA81-C63A394DBA67}"/>
              </a:ext>
            </a:extLst>
          </p:cNvPr>
          <p:cNvGrpSpPr/>
          <p:nvPr userDrawn="1"/>
        </p:nvGrpSpPr>
        <p:grpSpPr>
          <a:xfrm>
            <a:off x="698499" y="6579658"/>
            <a:ext cx="4940298" cy="136576"/>
            <a:chOff x="698499" y="6579658"/>
            <a:chExt cx="4940298" cy="136576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51A7569F-B979-6D84-8CBC-E08FE0E05476}"/>
                </a:ext>
              </a:extLst>
            </p:cNvPr>
            <p:cNvSpPr/>
            <p:nvPr userDrawn="1"/>
          </p:nvSpPr>
          <p:spPr>
            <a:xfrm>
              <a:off x="2143377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4D1F31A8-B8B8-63D0-9DA9-C29999FE0CCF}"/>
                </a:ext>
              </a:extLst>
            </p:cNvPr>
            <p:cNvSpPr/>
            <p:nvPr userDrawn="1"/>
          </p:nvSpPr>
          <p:spPr>
            <a:xfrm>
              <a:off x="2890724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B096D802-1CC3-54F0-CE4E-0DEAD5283A89}"/>
                </a:ext>
              </a:extLst>
            </p:cNvPr>
            <p:cNvSpPr/>
            <p:nvPr userDrawn="1"/>
          </p:nvSpPr>
          <p:spPr>
            <a:xfrm>
              <a:off x="3976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380A937F-6E52-AA8F-22B5-D9F8E0831A03}"/>
                </a:ext>
              </a:extLst>
            </p:cNvPr>
            <p:cNvSpPr txBox="1"/>
            <p:nvPr userDrawn="1"/>
          </p:nvSpPr>
          <p:spPr>
            <a:xfrm>
              <a:off x="698499" y="6579658"/>
              <a:ext cx="132780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CUSTOMER LOVE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A197EF77-9168-4151-6ABA-265CB8A5426A}"/>
                </a:ext>
              </a:extLst>
            </p:cNvPr>
            <p:cNvSpPr txBox="1"/>
            <p:nvPr userDrawn="1"/>
          </p:nvSpPr>
          <p:spPr>
            <a:xfrm>
              <a:off x="2260454" y="6579658"/>
              <a:ext cx="513193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UNITY</a:t>
              </a:r>
              <a:endParaRPr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9C401733-915C-D313-5D84-06B3F6BBBB6F}"/>
                </a:ext>
              </a:extLst>
            </p:cNvPr>
            <p:cNvSpPr txBox="1"/>
            <p:nvPr userDrawn="1"/>
          </p:nvSpPr>
          <p:spPr>
            <a:xfrm>
              <a:off x="3007801" y="6579658"/>
              <a:ext cx="85115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INTEGRITY</a:t>
              </a:r>
              <a:endParaRPr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23550033-1D9B-DA3C-A942-3A91B50B087A}"/>
                </a:ext>
              </a:extLst>
            </p:cNvPr>
            <p:cNvSpPr txBox="1"/>
            <p:nvPr userDrawn="1"/>
          </p:nvSpPr>
          <p:spPr>
            <a:xfrm>
              <a:off x="4093106" y="6579658"/>
              <a:ext cx="684846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GROWTH</a:t>
              </a:r>
              <a:endParaRPr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B90B3890-7F07-E3D8-BAAE-77CDF9A72576}"/>
                </a:ext>
              </a:extLst>
            </p:cNvPr>
            <p:cNvSpPr/>
            <p:nvPr userDrawn="1"/>
          </p:nvSpPr>
          <p:spPr>
            <a:xfrm>
              <a:off x="4895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1E47E84-5196-371E-446B-3FEAF373FEAF}"/>
                </a:ext>
              </a:extLst>
            </p:cNvPr>
            <p:cNvSpPr txBox="1"/>
            <p:nvPr userDrawn="1"/>
          </p:nvSpPr>
          <p:spPr>
            <a:xfrm>
              <a:off x="5012103" y="6579658"/>
              <a:ext cx="626694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>
                      <a:lumMod val="50000"/>
                    </a:schemeClr>
                  </a:solidFill>
                  <a:latin typeface="JLR Emeric ExtraLight"/>
                  <a:cs typeface="JLR Emeric ExtraLight"/>
                </a:rPr>
                <a:t>IMPACT</a:t>
              </a:r>
              <a:endParaRPr sz="80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844F967C-36A2-E3B0-9769-FEE753091E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DEB2E89-6F18-2AFC-C2B4-4F81F7265D7E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65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AE4FC16-C0CE-9596-E5DC-B166BBF4175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C965A2A6-89E7-535F-1D35-01BA8497072C}"/>
              </a:ext>
            </a:extLst>
          </p:cNvPr>
          <p:cNvSpPr/>
          <p:nvPr userDrawn="1"/>
        </p:nvSpPr>
        <p:spPr>
          <a:xfrm>
            <a:off x="990050" y="2753344"/>
            <a:ext cx="0" cy="1351915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1649869-A817-709F-05AD-FA19837DB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971800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6014BD7-4AB7-BB05-E429-CB0ADE660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3651906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SECONDARY DESCRIPTOR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ACD56-F1E0-7334-ABF7-A96B1700C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270A0B4-AFE2-B38A-D953-D9B061A4C148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3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AFF1C64-36C8-4402-019D-9A2AD33B3B5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7D556716-C976-76E2-976D-B7BFFC43AF47}"/>
              </a:ext>
            </a:extLst>
          </p:cNvPr>
          <p:cNvSpPr/>
          <p:nvPr userDrawn="1"/>
        </p:nvSpPr>
        <p:spPr>
          <a:xfrm>
            <a:off x="990049" y="2486644"/>
            <a:ext cx="45719" cy="1666256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814568-AA2C-3298-2CFB-514E1578D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5527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JLR Emeric SemiBold" panose="02000503040000020004" pitchFamily="2" charset="0"/>
              </a:defRPr>
            </a:lvl1pPr>
          </a:lstStyle>
          <a:p>
            <a:pPr lvl="0"/>
            <a:r>
              <a:rPr lang="en-US"/>
              <a:t>NAME SURNAME (FIRST LEVEL TEXT)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A0DD732-2C6B-EE8A-BB5F-8B7E82EE53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28956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Job title (second level text)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7E6574B-047D-D9C6-A7AE-91E5C160E2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482" y="3532767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T: +44 (O) 0000 000 000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A004CF1-FA46-53E2-22A9-9DB18D35E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482" y="322326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M: +44 (0) 0000 000 000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52F7D9B-28C6-ED78-B24A-B488E6B5B4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482" y="3853366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name.surname@jaguarlandrover.com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7D1068-4A52-D603-0666-0CE46D71B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3A0E813-1D5F-920D-314C-6D6C7DE05231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09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10F32C78-308F-E3CC-7D23-8B2F4A4A642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DAA7D7F-BDDC-0C8A-B345-EA33C8F06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322512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2546619-5080-0C32-BBA9-D95B620C7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FF06430-7AED-886D-3EEF-2673FD864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69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74F09979-8A3E-EF18-7708-F2372E106007}"/>
              </a:ext>
            </a:extLst>
          </p:cNvPr>
          <p:cNvPicPr/>
          <p:nvPr userDrawn="1"/>
        </p:nvPicPr>
        <p:blipFill rotWithShape="1">
          <a:blip r:embed="rId2" cstate="print"/>
          <a:srcRect r="52312"/>
          <a:stretch/>
        </p:blipFill>
        <p:spPr>
          <a:xfrm>
            <a:off x="1" y="0"/>
            <a:ext cx="5814125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7AD455A-3BA6-6FDB-FF67-EAD81E2783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118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7A4DD30-4964-A5D9-C4B3-67C14A2B7E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835766A-FBC1-B01F-325E-9278095D9E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400" y="1581150"/>
            <a:ext cx="52578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16pt.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ExtraLight14pt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3BD300-1826-9C41-E07F-D4E643AB6430}"/>
              </a:ext>
            </a:extLst>
          </p:cNvPr>
          <p:cNvGrpSpPr/>
          <p:nvPr userDrawn="1"/>
        </p:nvGrpSpPr>
        <p:grpSpPr>
          <a:xfrm>
            <a:off x="546102" y="6579393"/>
            <a:ext cx="4940298" cy="136576"/>
            <a:chOff x="698499" y="6579658"/>
            <a:chExt cx="4940298" cy="136576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D7DA5B7-6004-DA69-EDD7-AAB878A0CAEE}"/>
                </a:ext>
              </a:extLst>
            </p:cNvPr>
            <p:cNvSpPr/>
            <p:nvPr userDrawn="1"/>
          </p:nvSpPr>
          <p:spPr>
            <a:xfrm>
              <a:off x="2143377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B2660F9-1570-0FED-BE3B-4FF224A337AF}"/>
                </a:ext>
              </a:extLst>
            </p:cNvPr>
            <p:cNvSpPr/>
            <p:nvPr userDrawn="1"/>
          </p:nvSpPr>
          <p:spPr>
            <a:xfrm>
              <a:off x="2890724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B503849-9192-D9FF-57BE-BFEACA9C2AD4}"/>
                </a:ext>
              </a:extLst>
            </p:cNvPr>
            <p:cNvSpPr/>
            <p:nvPr userDrawn="1"/>
          </p:nvSpPr>
          <p:spPr>
            <a:xfrm>
              <a:off x="3976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05B52BD-92FE-962F-0D30-B5DE4016D11F}"/>
                </a:ext>
              </a:extLst>
            </p:cNvPr>
            <p:cNvSpPr txBox="1"/>
            <p:nvPr userDrawn="1"/>
          </p:nvSpPr>
          <p:spPr>
            <a:xfrm>
              <a:off x="698499" y="6579658"/>
              <a:ext cx="132780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CUSTOMER LOVE</a:t>
              </a:r>
              <a:endParaRPr lang="en-GB"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762BDB95-D7EB-5DCA-100D-31E36E670FB5}"/>
                </a:ext>
              </a:extLst>
            </p:cNvPr>
            <p:cNvSpPr txBox="1"/>
            <p:nvPr userDrawn="1"/>
          </p:nvSpPr>
          <p:spPr>
            <a:xfrm>
              <a:off x="2260454" y="6579658"/>
              <a:ext cx="513193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UNITY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19F8B52C-0F01-FD55-1FFE-3DC18099E995}"/>
                </a:ext>
              </a:extLst>
            </p:cNvPr>
            <p:cNvSpPr txBox="1"/>
            <p:nvPr userDrawn="1"/>
          </p:nvSpPr>
          <p:spPr>
            <a:xfrm>
              <a:off x="3007801" y="6579658"/>
              <a:ext cx="851151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INTEGRITY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DAB028A3-509C-4940-93B1-9D31DF7A6D9C}"/>
                </a:ext>
              </a:extLst>
            </p:cNvPr>
            <p:cNvSpPr txBox="1"/>
            <p:nvPr userDrawn="1"/>
          </p:nvSpPr>
          <p:spPr>
            <a:xfrm>
              <a:off x="4093106" y="6579658"/>
              <a:ext cx="684846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GROWTH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77E05E72-B5B1-0120-43D5-B1F8B8D4E066}"/>
                </a:ext>
              </a:extLst>
            </p:cNvPr>
            <p:cNvSpPr/>
            <p:nvPr userDrawn="1"/>
          </p:nvSpPr>
          <p:spPr>
            <a:xfrm>
              <a:off x="4895029" y="6584446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6350">
              <a:solidFill>
                <a:srgbClr val="D1BD8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D20373C8-256E-FB71-AE0A-3D5A349BFA54}"/>
                </a:ext>
              </a:extLst>
            </p:cNvPr>
            <p:cNvSpPr txBox="1"/>
            <p:nvPr userDrawn="1"/>
          </p:nvSpPr>
          <p:spPr>
            <a:xfrm>
              <a:off x="5012103" y="6579658"/>
              <a:ext cx="626694" cy="1365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GB" sz="800" b="0" spc="300" dirty="0">
                  <a:solidFill>
                    <a:schemeClr val="bg1"/>
                  </a:solidFill>
                  <a:latin typeface="JLR Emeric ExtraLight"/>
                  <a:cs typeface="JLR Emeric ExtraLight"/>
                </a:rPr>
                <a:t>IMPACT</a:t>
              </a:r>
              <a:endParaRPr sz="800" spc="300" dirty="0">
                <a:solidFill>
                  <a:schemeClr val="bg1"/>
                </a:solidFill>
                <a:latin typeface="JLR Emeric ExtraLight"/>
                <a:cs typeface="JLR Emeric ExtraLight"/>
              </a:endParaRP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5A7E3BB2-AAF5-446B-5EFB-39B29A94F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C735C97-6314-BD3C-1386-6B700FF74A95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65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Sid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F1F7DD93-4E07-32C3-78CB-D92C71CDEF15}"/>
              </a:ext>
            </a:extLst>
          </p:cNvPr>
          <p:cNvPicPr/>
          <p:nvPr userDrawn="1"/>
        </p:nvPicPr>
        <p:blipFill rotWithShape="1">
          <a:blip r:embed="rId2" cstate="print"/>
          <a:srcRect r="97552"/>
          <a:stretch/>
        </p:blipFill>
        <p:spPr>
          <a:xfrm>
            <a:off x="2" y="0"/>
            <a:ext cx="298448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0182D24-AAEA-1C9C-0897-37613FB8EC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41929"/>
            <a:ext cx="7391400" cy="228600"/>
          </a:xfrm>
          <a:prstGeom prst="rect">
            <a:avLst/>
          </a:prstGeom>
        </p:spPr>
        <p:txBody>
          <a:bodyPr/>
          <a:lstStyle>
            <a:lvl1pPr>
              <a:defRPr sz="105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TITLE OF THE PPT OR TITLE OF THE SECTIONS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D7D7E6B-C4BE-E3A1-25C9-F75C0CBA7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95375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01 TITLE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2A2B556-3284-F03C-C865-E14212F391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81150"/>
            <a:ext cx="11201400" cy="36004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JLR Emeric ExtraLight" panose="02000503040000020004" pitchFamily="2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JLR Emeric ExtraLight" panose="02000503040000020004" pitchFamily="2" charset="0"/>
              </a:defRPr>
            </a:lvl3pPr>
          </a:lstStyle>
          <a:p>
            <a:r>
              <a:rPr lang="en-GB"/>
              <a:t>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first level of text. To toggle between the text levels, highlight the required text and select the ‘tab’ or ‘</a:t>
            </a:r>
            <a:r>
              <a:rPr lang="en-GB" err="1"/>
              <a:t>shift+tab</a:t>
            </a:r>
            <a:r>
              <a:rPr lang="en-GB"/>
              <a:t>’ keys.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, convallis </a:t>
            </a:r>
            <a:r>
              <a:rPr lang="en-GB" err="1"/>
              <a:t>metus</a:t>
            </a:r>
            <a:r>
              <a:rPr lang="en-GB"/>
              <a:t> at,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Subheading (embolden first level of text)</a:t>
            </a:r>
          </a:p>
          <a:p>
            <a:endParaRPr lang="en-GB"/>
          </a:p>
          <a:p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at libero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lacinia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eleifend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et </a:t>
            </a:r>
            <a:r>
              <a:rPr lang="en-GB" err="1"/>
              <a:t>placerat</a:t>
            </a:r>
            <a:r>
              <a:rPr lang="en-GB"/>
              <a:t> lorem. </a:t>
            </a:r>
            <a:r>
              <a:rPr lang="en-GB" err="1"/>
              <a:t>Vestibulum</a:t>
            </a:r>
            <a:r>
              <a:rPr lang="en-GB"/>
              <a:t>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Suspendisse</a:t>
            </a:r>
            <a:r>
              <a:rPr lang="en-GB"/>
              <a:t> at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vestibulum</a:t>
            </a:r>
            <a:r>
              <a:rPr lang="en-GB"/>
              <a:t>, </a:t>
            </a:r>
            <a:r>
              <a:rPr lang="en-GB" err="1"/>
              <a:t>rhoncus</a:t>
            </a:r>
            <a:r>
              <a:rPr lang="en-GB"/>
              <a:t> libero ac,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.</a:t>
            </a:r>
          </a:p>
          <a:p>
            <a:endParaRPr lang="en-GB"/>
          </a:p>
          <a:p>
            <a:pPr lvl="1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</a:t>
            </a:r>
            <a:r>
              <a:rPr lang="en-GB" err="1"/>
              <a:t>ExtraLight</a:t>
            </a:r>
            <a:r>
              <a:rPr lang="en-GB"/>
              <a:t> 12pt. This is second level of text.</a:t>
            </a:r>
          </a:p>
          <a:p>
            <a:pPr lvl="2"/>
            <a:r>
              <a:rPr lang="en-GB"/>
              <a:t>Indented bullet point JLR </a:t>
            </a:r>
            <a:r>
              <a:rPr lang="en-GB" err="1"/>
              <a:t>Emeric</a:t>
            </a:r>
            <a:r>
              <a:rPr lang="en-GB"/>
              <a:t> ExtraLight12pt Regular. This is third level of text</a:t>
            </a:r>
          </a:p>
          <a:p>
            <a:pPr lvl="2"/>
            <a:endParaRPr lang="en-GB"/>
          </a:p>
          <a:p>
            <a:endParaRPr lang="en-GB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4996C7A8-EA0B-DFA3-E986-4813A62C865C}"/>
              </a:ext>
            </a:extLst>
          </p:cNvPr>
          <p:cNvSpPr/>
          <p:nvPr userDrawn="1"/>
        </p:nvSpPr>
        <p:spPr>
          <a:xfrm>
            <a:off x="2143377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0039A8D1-BF44-1AE7-661C-E4269D3259AC}"/>
              </a:ext>
            </a:extLst>
          </p:cNvPr>
          <p:cNvSpPr/>
          <p:nvPr userDrawn="1"/>
        </p:nvSpPr>
        <p:spPr>
          <a:xfrm>
            <a:off x="2890724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EA7A5328-0EBB-BD7A-1DBA-2A0A354BAD79}"/>
              </a:ext>
            </a:extLst>
          </p:cNvPr>
          <p:cNvSpPr/>
          <p:nvPr userDrawn="1"/>
        </p:nvSpPr>
        <p:spPr>
          <a:xfrm>
            <a:off x="3976029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F1B03C2F-E231-A65D-2733-7368EB358C06}"/>
              </a:ext>
            </a:extLst>
          </p:cNvPr>
          <p:cNvSpPr txBox="1"/>
          <p:nvPr userDrawn="1"/>
        </p:nvSpPr>
        <p:spPr>
          <a:xfrm>
            <a:off x="698499" y="6579658"/>
            <a:ext cx="132780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CUSTOMER LOVE</a:t>
            </a:r>
            <a:endParaRPr lang="en-GB"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F02F04C4-E7DD-23F7-1D42-E8E991066D87}"/>
              </a:ext>
            </a:extLst>
          </p:cNvPr>
          <p:cNvSpPr txBox="1"/>
          <p:nvPr userDrawn="1"/>
        </p:nvSpPr>
        <p:spPr>
          <a:xfrm>
            <a:off x="2260454" y="6579658"/>
            <a:ext cx="5131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UNITY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2EA0ACDF-9FB2-0D10-6BD3-B6B6A3E8215D}"/>
              </a:ext>
            </a:extLst>
          </p:cNvPr>
          <p:cNvSpPr txBox="1"/>
          <p:nvPr userDrawn="1"/>
        </p:nvSpPr>
        <p:spPr>
          <a:xfrm>
            <a:off x="3007801" y="6579658"/>
            <a:ext cx="85115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INTEGRITY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331E35D3-8720-8191-1AD5-D0F3D28A9040}"/>
              </a:ext>
            </a:extLst>
          </p:cNvPr>
          <p:cNvSpPr txBox="1"/>
          <p:nvPr userDrawn="1"/>
        </p:nvSpPr>
        <p:spPr>
          <a:xfrm>
            <a:off x="4093106" y="6579658"/>
            <a:ext cx="684846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GROWTH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4E54F639-6110-FCF9-455F-B6D64D6ABBD7}"/>
              </a:ext>
            </a:extLst>
          </p:cNvPr>
          <p:cNvSpPr/>
          <p:nvPr userDrawn="1"/>
        </p:nvSpPr>
        <p:spPr>
          <a:xfrm>
            <a:off x="4895029" y="658444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635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42269F7-C3F7-E01A-4E39-2A54539B86C2}"/>
              </a:ext>
            </a:extLst>
          </p:cNvPr>
          <p:cNvSpPr txBox="1"/>
          <p:nvPr userDrawn="1"/>
        </p:nvSpPr>
        <p:spPr>
          <a:xfrm>
            <a:off x="5012103" y="6579658"/>
            <a:ext cx="62669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800" b="0" spc="300" dirty="0">
                <a:solidFill>
                  <a:schemeClr val="bg1">
                    <a:lumMod val="50000"/>
                  </a:schemeClr>
                </a:solidFill>
                <a:latin typeface="JLR Emeric ExtraLight"/>
                <a:cs typeface="JLR Emeric ExtraLight"/>
              </a:rPr>
              <a:t>IMPACT</a:t>
            </a:r>
            <a:endParaRPr sz="800" spc="300" dirty="0">
              <a:solidFill>
                <a:schemeClr val="bg1">
                  <a:lumMod val="50000"/>
                </a:schemeClr>
              </a:solidFill>
              <a:latin typeface="JLR Emeric ExtraLight"/>
              <a:cs typeface="JLR Emeric ExtraLigh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BFC4D33-3029-82D1-1448-943BD2E862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D7AFC84A-52DB-0F32-4A5B-31CB695C913C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91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10F32C78-308F-E3CC-7D23-8B2F4A4A642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C02DF8BF-CC8D-C3BA-EE0B-3AE9C78A1329}"/>
              </a:ext>
            </a:extLst>
          </p:cNvPr>
          <p:cNvSpPr/>
          <p:nvPr userDrawn="1"/>
        </p:nvSpPr>
        <p:spPr>
          <a:xfrm>
            <a:off x="990050" y="2753344"/>
            <a:ext cx="0" cy="1351915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rgbClr val="D1BD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2F6A9F-7C8E-FA90-B8BE-9A09B3DBD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971800"/>
            <a:ext cx="7543800" cy="609600"/>
          </a:xfrm>
          <a:prstGeom prst="rect">
            <a:avLst/>
          </a:prstGeom>
        </p:spPr>
        <p:txBody>
          <a:bodyPr/>
          <a:lstStyle>
            <a:lvl1pPr>
              <a:defRPr sz="370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A973E52-8768-52F3-7428-08C6538680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3651906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250" spc="300">
                <a:solidFill>
                  <a:schemeClr val="bg1"/>
                </a:solidFill>
                <a:latin typeface="JLR Emeric ExtraLight" panose="02000503040000020004" pitchFamily="2" charset="0"/>
              </a:defRPr>
            </a:lvl1pPr>
          </a:lstStyle>
          <a:p>
            <a:pPr lvl="0"/>
            <a:r>
              <a:rPr lang="en-US"/>
              <a:t>SECONDARY DESCRIPTOR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0BE9DD9-107D-7CB5-BF14-A924A6D94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00" y="342299"/>
            <a:ext cx="259421" cy="22823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C67FDAD-0370-2333-F0E0-44EE502A4077}"/>
              </a:ext>
            </a:extLst>
          </p:cNvPr>
          <p:cNvSpPr txBox="1">
            <a:spLocks/>
          </p:cNvSpPr>
          <p:nvPr userDrawn="1"/>
        </p:nvSpPr>
        <p:spPr>
          <a:xfrm>
            <a:off x="11403923" y="6567047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55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1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95" r:id="rId4"/>
    <p:sldLayoutId id="214748367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2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6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25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97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88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8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9" r:id="rId4"/>
    <p:sldLayoutId id="214748369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AA134CA-DD9E-F302-AF61-F25EF0F4E1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5322512"/>
            <a:ext cx="8763000" cy="609600"/>
          </a:xfrm>
        </p:spPr>
        <p:txBody>
          <a:bodyPr/>
          <a:lstStyle/>
          <a:p>
            <a:r>
              <a:rPr lang="en-US" altLang="ko-KR" sz="3600" spc="0" dirty="0">
                <a:solidFill>
                  <a:srgbClr val="FFFFFF"/>
                </a:solidFill>
                <a:latin typeface="JLR Emeric"/>
              </a:rPr>
              <a:t>LR x</a:t>
            </a:r>
            <a:r>
              <a:rPr lang="ko-KR" altLang="en-US" sz="3600" spc="0" dirty="0">
                <a:solidFill>
                  <a:srgbClr val="FFFFFF"/>
                </a:solidFill>
                <a:latin typeface="JLR Emeric"/>
              </a:rPr>
              <a:t> </a:t>
            </a:r>
            <a:r>
              <a:rPr lang="en-US" altLang="ko-KR" sz="3600" spc="0" dirty="0">
                <a:solidFill>
                  <a:srgbClr val="FFFFFF"/>
                </a:solidFill>
                <a:latin typeface="JLR Emeric"/>
              </a:rPr>
              <a:t>KB</a:t>
            </a:r>
            <a:r>
              <a:rPr lang="ko-KR" altLang="en-US" sz="3600" spc="0" dirty="0">
                <a:solidFill>
                  <a:srgbClr val="FFFFFF"/>
                </a:solidFill>
                <a:latin typeface="JLR Emeric"/>
              </a:rPr>
              <a:t> </a:t>
            </a:r>
            <a:r>
              <a:rPr lang="en-US" altLang="ko-KR" sz="3600" spc="0" dirty="0">
                <a:solidFill>
                  <a:srgbClr val="FFFFFF"/>
                </a:solidFill>
                <a:latin typeface="JLR Emeric"/>
              </a:rPr>
              <a:t>VVIP</a:t>
            </a:r>
            <a:r>
              <a:rPr lang="ko-KR" altLang="en-US" sz="3600" spc="0" dirty="0">
                <a:solidFill>
                  <a:srgbClr val="FFFFFF"/>
                </a:solidFill>
                <a:latin typeface="JLR Emeric"/>
              </a:rPr>
              <a:t> </a:t>
            </a:r>
            <a:r>
              <a:rPr lang="en-US" altLang="ko-KR" sz="3600" spc="0" dirty="0">
                <a:solidFill>
                  <a:srgbClr val="FFFFFF"/>
                </a:solidFill>
                <a:latin typeface="JLR Emeric"/>
              </a:rPr>
              <a:t>EXPERIENCE DAY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LR Emeric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80D58-5BC9-269A-AC1B-592FB90CA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ko-KR" sz="1200" spc="300" dirty="0" err="1">
                <a:solidFill>
                  <a:srgbClr val="FFFFFF"/>
                </a:solidFill>
                <a:latin typeface="JLR Emeric"/>
              </a:rPr>
              <a:t>Sgcomm</a:t>
            </a:r>
            <a:endParaRPr lang="en-GB" altLang="ko-KR" sz="1200" spc="300" dirty="0">
              <a:solidFill>
                <a:srgbClr val="FFFFFF"/>
              </a:solidFill>
              <a:latin typeface="JLR Emeric"/>
            </a:endParaRPr>
          </a:p>
          <a:p>
            <a:r>
              <a:rPr lang="en-US" altLang="ko-KR" sz="1200" dirty="0">
                <a:solidFill>
                  <a:srgbClr val="FFFFFF"/>
                </a:solidFill>
                <a:latin typeface="JLR Emeric"/>
              </a:rPr>
              <a:t>Nov.</a:t>
            </a:r>
            <a:r>
              <a:rPr lang="en-GB" altLang="ko-KR" sz="1200" spc="300" dirty="0">
                <a:solidFill>
                  <a:srgbClr val="FFFFFF"/>
                </a:solidFill>
                <a:latin typeface="JLR Emeric"/>
              </a:rPr>
              <a:t> 2023</a:t>
            </a:r>
            <a:endParaRPr lang="en-GB" altLang="ko-KR" sz="1050" spc="300" dirty="0">
              <a:solidFill>
                <a:srgbClr val="FFFFFF"/>
              </a:solidFill>
              <a:latin typeface="JLR Emeric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92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4DD4358-7EB6-C789-3CBF-52C0D06855AF}"/>
              </a:ext>
            </a:extLst>
          </p:cNvPr>
          <p:cNvSpPr/>
          <p:nvPr/>
        </p:nvSpPr>
        <p:spPr>
          <a:xfrm>
            <a:off x="994299" y="97653"/>
            <a:ext cx="3122089" cy="632977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A019B-52F2-F968-4C32-17EC279D5702}"/>
              </a:ext>
            </a:extLst>
          </p:cNvPr>
          <p:cNvSpPr txBox="1"/>
          <p:nvPr/>
        </p:nvSpPr>
        <p:spPr>
          <a:xfrm>
            <a:off x="1333412" y="147045"/>
            <a:ext cx="2440092" cy="69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DESTINATION DEFENDER</a:t>
            </a:r>
          </a:p>
          <a:p>
            <a:pPr algn="ctr">
              <a:lnSpc>
                <a:spcPct val="150000"/>
              </a:lnSpc>
            </a:pPr>
            <a:r>
              <a:rPr lang="en-US" altLang="ko-KR" sz="1400" b="1" dirty="0"/>
              <a:t>EXPERIENCE DAY</a:t>
            </a:r>
            <a:endParaRPr lang="ko-KR" altLang="en-US" sz="1400" b="1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56ADCF9-F084-975A-00E8-AAB07F0A3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8" y="932457"/>
            <a:ext cx="3108102" cy="18637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322704-042E-095E-62BF-425902C31472}"/>
              </a:ext>
            </a:extLst>
          </p:cNvPr>
          <p:cNvSpPr txBox="1"/>
          <p:nvPr/>
        </p:nvSpPr>
        <p:spPr>
          <a:xfrm>
            <a:off x="1208274" y="2847044"/>
            <a:ext cx="2611612" cy="610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/>
              <a:t>DESTINATION DEFENDER </a:t>
            </a:r>
            <a:r>
              <a:rPr lang="ko-KR" altLang="en-US" sz="1200" b="1" dirty="0"/>
              <a:t>행사에</a:t>
            </a:r>
            <a:endParaRPr lang="en-US" altLang="ko-KR" sz="1200" b="1" dirty="0"/>
          </a:p>
          <a:p>
            <a:pPr algn="ctr">
              <a:lnSpc>
                <a:spcPct val="150000"/>
              </a:lnSpc>
            </a:pPr>
            <a:r>
              <a:rPr lang="en-US" altLang="ko-KR" sz="1200" b="1" dirty="0"/>
              <a:t>VIP </a:t>
            </a:r>
            <a:r>
              <a:rPr lang="ko-KR" altLang="en-US" sz="1200" b="1" dirty="0"/>
              <a:t>고객님을 초대합니다</a:t>
            </a:r>
            <a:r>
              <a:rPr lang="en-US" altLang="ko-KR" sz="1200" b="1" dirty="0"/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E8DA4-9024-646B-6E32-E7855A2B0D9F}"/>
              </a:ext>
            </a:extLst>
          </p:cNvPr>
          <p:cNvSpPr txBox="1"/>
          <p:nvPr/>
        </p:nvSpPr>
        <p:spPr>
          <a:xfrm>
            <a:off x="1058498" y="3630986"/>
            <a:ext cx="2989921" cy="259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/>
              <a:t>이벤트 안내</a:t>
            </a:r>
            <a:endParaRPr lang="en-US" altLang="ko-KR" sz="1200" b="1" dirty="0"/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9900"/>
                </a:solidFill>
              </a:rPr>
              <a:t>일자</a:t>
            </a:r>
            <a:endParaRPr lang="en-US" altLang="ko-KR" sz="1200" b="1" dirty="0">
              <a:solidFill>
                <a:srgbClr val="0099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/>
              <a:t>2024</a:t>
            </a:r>
            <a:r>
              <a:rPr lang="ko-KR" altLang="en-US" sz="1200" dirty="0"/>
              <a:t>년 </a:t>
            </a:r>
            <a:r>
              <a:rPr lang="en-US" altLang="ko-KR" sz="1200" dirty="0"/>
              <a:t>09</a:t>
            </a:r>
            <a:r>
              <a:rPr lang="ko-KR" altLang="en-US" sz="1200" dirty="0"/>
              <a:t>월 </a:t>
            </a:r>
            <a:r>
              <a:rPr lang="en-US" altLang="ko-KR" sz="1200" dirty="0"/>
              <a:t>27</a:t>
            </a:r>
            <a:r>
              <a:rPr lang="ko-KR" altLang="en-US" sz="1200" dirty="0"/>
              <a:t>일</a:t>
            </a:r>
            <a:r>
              <a:rPr lang="en-US" altLang="ko-KR" sz="1200" dirty="0"/>
              <a:t>(</a:t>
            </a:r>
            <a:r>
              <a:rPr lang="ko-KR" altLang="en-US" sz="1200" dirty="0"/>
              <a:t>금</a:t>
            </a:r>
            <a:r>
              <a:rPr lang="en-US" altLang="ko-KR" sz="1200" dirty="0"/>
              <a:t>) ~ 29</a:t>
            </a:r>
            <a:r>
              <a:rPr lang="ko-KR" altLang="en-US" sz="1200" dirty="0"/>
              <a:t>일</a:t>
            </a:r>
            <a:r>
              <a:rPr lang="en-US" altLang="ko-KR" sz="1200" dirty="0"/>
              <a:t>(</a:t>
            </a:r>
            <a:r>
              <a:rPr lang="ko-KR" altLang="en-US" sz="1200" dirty="0"/>
              <a:t>일</a:t>
            </a:r>
            <a:r>
              <a:rPr lang="en-US" altLang="ko-KR" sz="1200" dirty="0"/>
              <a:t>) 2</a:t>
            </a:r>
            <a:r>
              <a:rPr lang="ko-KR" altLang="en-US" sz="1200" dirty="0"/>
              <a:t>박 </a:t>
            </a:r>
            <a:r>
              <a:rPr lang="en-US" altLang="ko-KR" sz="1200" dirty="0"/>
              <a:t>3</a:t>
            </a:r>
            <a:r>
              <a:rPr lang="ko-KR" altLang="en-US" sz="1200" dirty="0"/>
              <a:t>일</a:t>
            </a:r>
            <a:endParaRPr lang="en-US" altLang="ko-KR" sz="1200" dirty="0"/>
          </a:p>
          <a:p>
            <a:pPr algn="ctr">
              <a:lnSpc>
                <a:spcPct val="150000"/>
              </a:lnSpc>
            </a:pPr>
            <a:endParaRPr lang="en-US" altLang="ko-KR" sz="1200" dirty="0"/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9900"/>
                </a:solidFill>
              </a:rPr>
              <a:t>장소</a:t>
            </a:r>
            <a:endParaRPr lang="en-US" altLang="ko-KR" sz="1200" b="1" dirty="0">
              <a:solidFill>
                <a:srgbClr val="0099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/>
              <a:t>강원도 양양 </a:t>
            </a:r>
            <a:r>
              <a:rPr lang="ko-KR" altLang="en-US" sz="1200" dirty="0" err="1"/>
              <a:t>오토캠핑장</a:t>
            </a:r>
            <a:endParaRPr lang="en-US" altLang="ko-KR" sz="1200" dirty="0"/>
          </a:p>
          <a:p>
            <a:pPr algn="ctr">
              <a:lnSpc>
                <a:spcPct val="150000"/>
              </a:lnSpc>
            </a:pPr>
            <a:endParaRPr lang="en-US" altLang="ko-KR" sz="1200" dirty="0"/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9900"/>
                </a:solidFill>
              </a:rPr>
              <a:t>시간</a:t>
            </a:r>
            <a:endParaRPr lang="en-US" altLang="ko-KR" sz="1200" b="1" dirty="0">
              <a:solidFill>
                <a:srgbClr val="0099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/>
              <a:t>09:00 ~ 18:00 </a:t>
            </a:r>
            <a:r>
              <a:rPr lang="ko-KR" altLang="en-US" sz="1200" dirty="0"/>
              <a:t>각 프로그램별 </a:t>
            </a:r>
            <a:r>
              <a:rPr lang="ko-KR" altLang="en-US" sz="1200" dirty="0" err="1"/>
              <a:t>택</a:t>
            </a:r>
            <a:r>
              <a:rPr lang="ko-KR" altLang="en-US" sz="1200" dirty="0"/>
              <a:t> </a:t>
            </a:r>
            <a:r>
              <a:rPr lang="en-US" altLang="ko-KR" sz="1200" dirty="0"/>
              <a:t>1</a:t>
            </a:r>
            <a:endParaRPr lang="ko-KR" altLang="en-US" sz="12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A6DF747-699F-29C8-116E-C19D16269B99}"/>
              </a:ext>
            </a:extLst>
          </p:cNvPr>
          <p:cNvSpPr/>
          <p:nvPr/>
        </p:nvSpPr>
        <p:spPr>
          <a:xfrm>
            <a:off x="4342660" y="97652"/>
            <a:ext cx="3122089" cy="632977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E38F5E-BF92-195E-4C27-8A2380AD3D45}"/>
              </a:ext>
            </a:extLst>
          </p:cNvPr>
          <p:cNvSpPr txBox="1"/>
          <p:nvPr/>
        </p:nvSpPr>
        <p:spPr>
          <a:xfrm>
            <a:off x="4635571" y="297500"/>
            <a:ext cx="2536271" cy="14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9900"/>
                </a:solidFill>
              </a:rPr>
              <a:t>프로그램</a:t>
            </a:r>
            <a:endParaRPr lang="en-US" altLang="ko-KR" sz="1200" b="1" dirty="0">
              <a:solidFill>
                <a:srgbClr val="0099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/>
              <a:t>Experience</a:t>
            </a:r>
          </a:p>
          <a:p>
            <a:pPr algn="ctr">
              <a:lnSpc>
                <a:spcPct val="150000"/>
              </a:lnSpc>
            </a:pPr>
            <a:r>
              <a:rPr lang="en-US" altLang="ko-KR" sz="1200" dirty="0"/>
              <a:t>Live Performance </a:t>
            </a:r>
          </a:p>
          <a:p>
            <a:pPr algn="ctr">
              <a:lnSpc>
                <a:spcPct val="150000"/>
              </a:lnSpc>
            </a:pPr>
            <a:r>
              <a:rPr lang="en-US" altLang="ko-KR" sz="1200" dirty="0"/>
              <a:t>Camping Accommodation(2nights)</a:t>
            </a:r>
          </a:p>
          <a:p>
            <a:pPr algn="ctr">
              <a:lnSpc>
                <a:spcPct val="150000"/>
              </a:lnSpc>
            </a:pPr>
            <a:r>
              <a:rPr lang="en-US" altLang="ko-KR" sz="1200" dirty="0"/>
              <a:t>Farewell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3D52A0-A6AC-0795-208D-639A425EE725}"/>
              </a:ext>
            </a:extLst>
          </p:cNvPr>
          <p:cNvSpPr txBox="1"/>
          <p:nvPr/>
        </p:nvSpPr>
        <p:spPr>
          <a:xfrm>
            <a:off x="5239745" y="1987769"/>
            <a:ext cx="1342034" cy="373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/>
              <a:t>시승 정보 입력</a:t>
            </a:r>
            <a:endParaRPr lang="en-US" altLang="ko-KR" sz="1400" b="1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511E19F-2B29-709B-5E46-5CDF57432397}"/>
              </a:ext>
            </a:extLst>
          </p:cNvPr>
          <p:cNvSpPr/>
          <p:nvPr/>
        </p:nvSpPr>
        <p:spPr>
          <a:xfrm>
            <a:off x="4552478" y="2432007"/>
            <a:ext cx="2716567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>
                <a:solidFill>
                  <a:schemeClr val="bg1">
                    <a:lumMod val="75000"/>
                  </a:schemeClr>
                </a:solidFill>
              </a:rPr>
              <a:t>신청자</a:t>
            </a:r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bg1">
                    <a:lumMod val="75000"/>
                  </a:schemeClr>
                </a:solidFill>
              </a:rPr>
              <a:t>이름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DB92D4E-2CC4-ED6A-DF09-A2B76ED88F94}"/>
              </a:ext>
            </a:extLst>
          </p:cNvPr>
          <p:cNvSpPr/>
          <p:nvPr/>
        </p:nvSpPr>
        <p:spPr>
          <a:xfrm>
            <a:off x="4554298" y="2822977"/>
            <a:ext cx="2716567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bg1">
                    <a:lumMod val="75000"/>
                  </a:schemeClr>
                </a:solidFill>
              </a:rPr>
              <a:t>휴대폰 번호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88BBACD-6617-CEFD-0DC5-BBC57AD57919}"/>
              </a:ext>
            </a:extLst>
          </p:cNvPr>
          <p:cNvSpPr/>
          <p:nvPr/>
        </p:nvSpPr>
        <p:spPr>
          <a:xfrm>
            <a:off x="4550658" y="3215723"/>
            <a:ext cx="2716567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bg1">
                    <a:lumMod val="75000"/>
                  </a:schemeClr>
                </a:solidFill>
              </a:rPr>
              <a:t>이메일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E25E0D-65EE-4F9E-8D8B-F2F815D75A46}"/>
              </a:ext>
            </a:extLst>
          </p:cNvPr>
          <p:cNvSpPr txBox="1"/>
          <p:nvPr/>
        </p:nvSpPr>
        <p:spPr>
          <a:xfrm>
            <a:off x="4472669" y="3554882"/>
            <a:ext cx="1260281" cy="333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/>
              <a:t>오프로드 </a:t>
            </a:r>
            <a:r>
              <a:rPr lang="en-US" altLang="ko-KR" sz="1200" b="1" dirty="0"/>
              <a:t>8 </a:t>
            </a:r>
            <a:r>
              <a:rPr lang="ko-KR" altLang="en-US" sz="1200" b="1" dirty="0"/>
              <a:t>코스</a:t>
            </a:r>
            <a:endParaRPr lang="en-US" altLang="ko-KR" sz="1200" b="1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6D66AD4-0AE6-59FB-08EB-2176984CDD00}"/>
              </a:ext>
            </a:extLst>
          </p:cNvPr>
          <p:cNvSpPr/>
          <p:nvPr/>
        </p:nvSpPr>
        <p:spPr>
          <a:xfrm>
            <a:off x="4558190" y="3880266"/>
            <a:ext cx="937088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tx1"/>
                </a:solidFill>
              </a:rPr>
              <a:t>날짜          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2D387CA-F20A-0EA8-1824-316002955BBA}"/>
              </a:ext>
            </a:extLst>
          </p:cNvPr>
          <p:cNvSpPr/>
          <p:nvPr/>
        </p:nvSpPr>
        <p:spPr>
          <a:xfrm>
            <a:off x="5643173" y="3881806"/>
            <a:ext cx="1583252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tx1"/>
                </a:solidFill>
              </a:rPr>
              <a:t>참여 희망 시간          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B62B9B-2517-B6EB-2F9B-750003ACFBB4}"/>
              </a:ext>
            </a:extLst>
          </p:cNvPr>
          <p:cNvSpPr txBox="1"/>
          <p:nvPr/>
        </p:nvSpPr>
        <p:spPr>
          <a:xfrm>
            <a:off x="4502203" y="4209616"/>
            <a:ext cx="934871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/>
              <a:t>DDE Drive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7DB7DE4-B06D-E026-0B5F-142218D34D1D}"/>
              </a:ext>
            </a:extLst>
          </p:cNvPr>
          <p:cNvSpPr/>
          <p:nvPr/>
        </p:nvSpPr>
        <p:spPr>
          <a:xfrm>
            <a:off x="4558190" y="4526122"/>
            <a:ext cx="937088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tx1"/>
                </a:solidFill>
              </a:rPr>
              <a:t>날짜          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4135372-C1B3-BF9D-9B50-AE23A2591200}"/>
              </a:ext>
            </a:extLst>
          </p:cNvPr>
          <p:cNvSpPr/>
          <p:nvPr/>
        </p:nvSpPr>
        <p:spPr>
          <a:xfrm>
            <a:off x="5643173" y="4527662"/>
            <a:ext cx="1583252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tx1"/>
                </a:solidFill>
              </a:rPr>
              <a:t>참여 희망 시간          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A44408-7074-EA9D-8AC8-27E170F4B2F3}"/>
              </a:ext>
            </a:extLst>
          </p:cNvPr>
          <p:cNvSpPr txBox="1"/>
          <p:nvPr/>
        </p:nvSpPr>
        <p:spPr>
          <a:xfrm>
            <a:off x="4481486" y="4855664"/>
            <a:ext cx="1242648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/>
              <a:t>Beach Activity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70B4DF9-75DF-5C1E-03B2-92845629E795}"/>
              </a:ext>
            </a:extLst>
          </p:cNvPr>
          <p:cNvSpPr/>
          <p:nvPr/>
        </p:nvSpPr>
        <p:spPr>
          <a:xfrm>
            <a:off x="4558190" y="5181048"/>
            <a:ext cx="937088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tx1"/>
                </a:solidFill>
              </a:rPr>
              <a:t>날짜          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F91B7CE-A928-3451-8DAA-2E1D92D9AC97}"/>
              </a:ext>
            </a:extLst>
          </p:cNvPr>
          <p:cNvSpPr/>
          <p:nvPr/>
        </p:nvSpPr>
        <p:spPr>
          <a:xfrm>
            <a:off x="5643173" y="5182588"/>
            <a:ext cx="1583252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tx1"/>
                </a:solidFill>
              </a:rPr>
              <a:t>참여 희망 시간          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46CBC3-754F-BAA4-6812-8151BDC58BFF}"/>
              </a:ext>
            </a:extLst>
          </p:cNvPr>
          <p:cNvSpPr txBox="1"/>
          <p:nvPr/>
        </p:nvSpPr>
        <p:spPr>
          <a:xfrm>
            <a:off x="4457934" y="5510398"/>
            <a:ext cx="1200971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/>
              <a:t>Cognac Class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A818121-7CEE-7D25-5196-6590085E28FC}"/>
              </a:ext>
            </a:extLst>
          </p:cNvPr>
          <p:cNvSpPr/>
          <p:nvPr/>
        </p:nvSpPr>
        <p:spPr>
          <a:xfrm>
            <a:off x="4558190" y="5826904"/>
            <a:ext cx="937088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tx1"/>
                </a:solidFill>
              </a:rPr>
              <a:t>날짜          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4AE3FC8-366F-9761-D345-D9CD4A0A6322}"/>
              </a:ext>
            </a:extLst>
          </p:cNvPr>
          <p:cNvSpPr/>
          <p:nvPr/>
        </p:nvSpPr>
        <p:spPr>
          <a:xfrm>
            <a:off x="5643173" y="5828444"/>
            <a:ext cx="1583252" cy="2728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1000" dirty="0">
                <a:solidFill>
                  <a:schemeClr val="tx1"/>
                </a:solidFill>
              </a:rPr>
              <a:t>참여 희망 시간          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EB4270D-6DCF-1EC9-C25F-EC089533753D}"/>
              </a:ext>
            </a:extLst>
          </p:cNvPr>
          <p:cNvSpPr/>
          <p:nvPr/>
        </p:nvSpPr>
        <p:spPr>
          <a:xfrm>
            <a:off x="7691021" y="97651"/>
            <a:ext cx="3122089" cy="632977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508E6D-F729-641E-1044-C337BC15159C}"/>
              </a:ext>
            </a:extLst>
          </p:cNvPr>
          <p:cNvSpPr txBox="1"/>
          <p:nvPr/>
        </p:nvSpPr>
        <p:spPr>
          <a:xfrm>
            <a:off x="7909389" y="496403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rgbClr val="FF0000"/>
                </a:solidFill>
              </a:rPr>
              <a:t>이후 기존 이벤트와 동일</a:t>
            </a:r>
          </a:p>
        </p:txBody>
      </p:sp>
    </p:spTree>
    <p:extLst>
      <p:ext uri="{BB962C8B-B14F-4D97-AF65-F5344CB8AC3E}">
        <p14:creationId xmlns:p14="http://schemas.microsoft.com/office/powerpoint/2010/main" val="615654552"/>
      </p:ext>
    </p:extLst>
  </p:cSld>
  <p:clrMapOvr>
    <a:masterClrMapping/>
  </p:clrMapOvr>
</p:sld>
</file>

<file path=ppt/theme/theme1.xml><?xml version="1.0" encoding="utf-8"?>
<a:theme xmlns:a="http://schemas.openxmlformats.org/drawingml/2006/main" name="EXAMP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AMP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AMPLE 4">
  <a:themeElements>
    <a:clrScheme name="Tertiary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AMPL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XAMPLE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0A562C5CC2B3FE4CA4E1E7FA25C5F7B2" ma:contentTypeVersion="14" ma:contentTypeDescription="새 문서를 만듭니다." ma:contentTypeScope="" ma:versionID="14396dd97882745e285977d4b34a10d7">
  <xsd:schema xmlns:xsd="http://www.w3.org/2001/XMLSchema" xmlns:xs="http://www.w3.org/2001/XMLSchema" xmlns:p="http://schemas.microsoft.com/office/2006/metadata/properties" xmlns:ns2="6f570b4c-5e28-4340-a470-0f735bde6dd8" xmlns:ns3="51f73408-cd73-48ec-89c9-aae0d62f71a2" targetNamespace="http://schemas.microsoft.com/office/2006/metadata/properties" ma:root="true" ma:fieldsID="ca12119ce3d4a426898dab153cfd16e8" ns2:_="" ns3:_="">
    <xsd:import namespace="6f570b4c-5e28-4340-a470-0f735bde6dd8"/>
    <xsd:import namespace="51f73408-cd73-48ec-89c9-aae0d62f71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70b4c-5e28-4340-a470-0f735bde6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이미지 태그" ma:readOnly="false" ma:fieldId="{5cf76f15-5ced-4ddc-b409-7134ff3c332f}" ma:taxonomyMulti="true" ma:sspId="f1a9981d-741d-4dde-8b20-345ed4974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73408-cd73-48ec-89c9-aae0d62f71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dcf21ce-035e-4e6a-8a27-b3a1cd1828c9}" ma:internalName="TaxCatchAll" ma:showField="CatchAllData" ma:web="51f73408-cd73-48ec-89c9-aae0d62f71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f73408-cd73-48ec-89c9-aae0d62f71a2" xsi:nil="true"/>
    <lcf76f155ced4ddcb4097134ff3c332f xmlns="6f570b4c-5e28-4340-a470-0f735bde6dd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287A10-9DAF-4CD3-A7E4-11FAFD85B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70b4c-5e28-4340-a470-0f735bde6dd8"/>
    <ds:schemaRef ds:uri="51f73408-cd73-48ec-89c9-aae0d62f71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ACCF5B-2CF8-4307-870B-A048D5029754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f570b4c-5e28-4340-a470-0f735bde6dd8"/>
    <ds:schemaRef ds:uri="51f73408-cd73-48ec-89c9-aae0d62f71a2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C7B9C5-F6DB-4090-89F1-6052A8A067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11075</TotalTime>
  <Words>111</Words>
  <Application>Microsoft Office PowerPoint</Application>
  <PresentationFormat>와이드스크린</PresentationFormat>
  <Paragraphs>39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JLR Emeric</vt:lpstr>
      <vt:lpstr>JLR Emeric ExtraLight</vt:lpstr>
      <vt:lpstr>JLR Emeric SemiBold</vt:lpstr>
      <vt:lpstr>맑은 고딕</vt:lpstr>
      <vt:lpstr>Arial</vt:lpstr>
      <vt:lpstr>Calibri</vt:lpstr>
      <vt:lpstr>EXAMPLE 2</vt:lpstr>
      <vt:lpstr>EXAMPLE 3</vt:lpstr>
      <vt:lpstr>EXAMPLE 4</vt:lpstr>
      <vt:lpstr>EXAMPLE 5</vt:lpstr>
      <vt:lpstr>EXAMPLE 6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SENTATI O N TITLE GO E S H ERE</dc:title>
  <dc:creator>Beamont, Mark (M.E.R.)</dc:creator>
  <cp:lastModifiedBy>낙훈 이</cp:lastModifiedBy>
  <cp:revision>610</cp:revision>
  <dcterms:created xsi:type="dcterms:W3CDTF">2022-05-09T14:19:30Z</dcterms:created>
  <dcterms:modified xsi:type="dcterms:W3CDTF">2024-09-12T04:36:34Z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2022-05-09T00:00:00Z</vt:filetime>
  </property>
  <property fmtid="{D5CDD505-2E9C-101B-9397-08002B2CF9AE}" pid="3" name="Creator">
    <vt:lpwstr>Adobe InDesign 17.2 (Windows)</vt:lpwstr>
  </property>
  <property fmtid="{D5CDD505-2E9C-101B-9397-08002B2CF9AE}" pid="4" name="LastSaved">
    <vt:filetime>2022-05-09T00:00:00Z</vt:filetime>
  </property>
  <property fmtid="{D5CDD505-2E9C-101B-9397-08002B2CF9AE}" pid="5" name="ContentTypeId">
    <vt:lpwstr>0x010100EB77195D41AD1D469C5CBC742473CEBA</vt:lpwstr>
  </property>
  <property fmtid="{D5CDD505-2E9C-101B-9397-08002B2CF9AE}" pid="6" name="MediaServiceImageTags">
    <vt:lpwstr/>
  </property>
  <property fmtid="{D5CDD505-2E9C-101B-9397-08002B2CF9AE}" pid="7" name="MSIP_Label_289eaf13-f528-470e-bf6b-38b666617431_Enabled">
    <vt:lpwstr>true</vt:lpwstr>
  </property>
  <property fmtid="{D5CDD505-2E9C-101B-9397-08002B2CF9AE}" pid="8" name="MSIP_Label_289eaf13-f528-470e-bf6b-38b666617431_SetDate">
    <vt:lpwstr>2023-05-31T09:22:20Z</vt:lpwstr>
  </property>
  <property fmtid="{D5CDD505-2E9C-101B-9397-08002B2CF9AE}" pid="9" name="MSIP_Label_289eaf13-f528-470e-bf6b-38b666617431_Method">
    <vt:lpwstr>Privileged</vt:lpwstr>
  </property>
  <property fmtid="{D5CDD505-2E9C-101B-9397-08002B2CF9AE}" pid="10" name="MSIP_Label_289eaf13-f528-470e-bf6b-38b666617431_Name">
    <vt:lpwstr>Proprietary</vt:lpwstr>
  </property>
  <property fmtid="{D5CDD505-2E9C-101B-9397-08002B2CF9AE}" pid="11" name="MSIP_Label_289eaf13-f528-470e-bf6b-38b666617431_SiteId">
    <vt:lpwstr>4c087f80-1e07-4f72-9e41-d7d9748d0f4c</vt:lpwstr>
  </property>
  <property fmtid="{D5CDD505-2E9C-101B-9397-08002B2CF9AE}" pid="12" name="MSIP_Label_289eaf13-f528-470e-bf6b-38b666617431_ActionId">
    <vt:lpwstr>c6df78ab-eca5-4d01-a7f2-312897505cd8</vt:lpwstr>
  </property>
  <property fmtid="{D5CDD505-2E9C-101B-9397-08002B2CF9AE}" pid="13" name="MSIP_Label_289eaf13-f528-470e-bf6b-38b666617431_ContentBits">
    <vt:lpwstr>0</vt:lpwstr>
  </property>
</Properties>
</file>