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68" r:id="rId5"/>
    <p:sldMasterId id="2147483674" r:id="rId6"/>
    <p:sldMasterId id="2147483703" r:id="rId7"/>
  </p:sldMasterIdLst>
  <p:notesMasterIdLst>
    <p:notesMasterId r:id="rId13"/>
  </p:notesMasterIdLst>
  <p:handoutMasterIdLst>
    <p:handoutMasterId r:id="rId14"/>
  </p:handoutMasterIdLst>
  <p:sldIdLst>
    <p:sldId id="412" r:id="rId8"/>
    <p:sldId id="2147376968" r:id="rId9"/>
    <p:sldId id="2147376969" r:id="rId10"/>
    <p:sldId id="2147376970" r:id="rId11"/>
    <p:sldId id="552" r:id="rId12"/>
  </p:sldIdLst>
  <p:sldSz cx="12192000" cy="6858000"/>
  <p:notesSz cx="9866313" cy="6735763"/>
  <p:embeddedFontLst>
    <p:embeddedFont>
      <p:font typeface="Avenir Next LT Pro" panose="020B0504020202020204" pitchFamily="34" charset="0"/>
      <p:regular r:id="rId15"/>
      <p:bold r:id="rId16"/>
      <p:italic r:id="rId17"/>
      <p:boldItalic r:id="rId18"/>
    </p:embeddedFont>
    <p:embeddedFont>
      <p:font typeface="JLR Emeric ExtraLight" panose="02000503040000020004" pitchFamily="50" charset="0"/>
      <p:regular r:id="rId19"/>
    </p:embeddedFont>
    <p:embeddedFont>
      <p:font typeface="Land Rover Wide Demi" pitchFamily="50" charset="0"/>
      <p:bold r:id="rId20"/>
    </p:embeddedFont>
    <p:embeddedFont>
      <p:font typeface="Land Rover Wide Light" pitchFamily="50" charset="0"/>
      <p:regular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302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orient="horz" pos="2717" userDrawn="1">
          <p15:clr>
            <a:srgbClr val="A4A3A4"/>
          </p15:clr>
        </p15:guide>
        <p15:guide id="7" orient="horz" pos="4110" userDrawn="1">
          <p15:clr>
            <a:srgbClr val="A4A3A4"/>
          </p15:clr>
        </p15:guide>
        <p15:guide id="8" pos="801" userDrawn="1">
          <p15:clr>
            <a:srgbClr val="A4A3A4"/>
          </p15:clr>
        </p15:guide>
        <p15:guide id="10" pos="4475" userDrawn="1">
          <p15:clr>
            <a:srgbClr val="A4A3A4"/>
          </p15:clr>
        </p15:guide>
        <p15:guide id="11" orient="horz" pos="1457" userDrawn="1">
          <p15:clr>
            <a:srgbClr val="A4A3A4"/>
          </p15:clr>
        </p15:guide>
        <p15:guide id="12" pos="3137" userDrawn="1">
          <p15:clr>
            <a:srgbClr val="A4A3A4"/>
          </p15:clr>
        </p15:guide>
        <p15:guide id="13" orient="horz" pos="731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3612" userDrawn="1">
          <p15:clr>
            <a:srgbClr val="A4A3A4"/>
          </p15:clr>
        </p15:guide>
        <p15:guide id="16" orient="horz" pos="23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50A"/>
    <a:srgbClr val="003300"/>
    <a:srgbClr val="DCE2DB"/>
    <a:srgbClr val="002060"/>
    <a:srgbClr val="006600"/>
    <a:srgbClr val="95A893"/>
    <a:srgbClr val="D3DEE3"/>
    <a:srgbClr val="F1E1DB"/>
    <a:srgbClr val="92D050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5" autoAdjust="0"/>
    <p:restoredTop sz="97300" autoAdjust="0"/>
  </p:normalViewPr>
  <p:slideViewPr>
    <p:cSldViewPr snapToGrid="0">
      <p:cViewPr varScale="1">
        <p:scale>
          <a:sx n="155" d="100"/>
          <a:sy n="155" d="100"/>
        </p:scale>
        <p:origin x="3354" y="144"/>
      </p:cViewPr>
      <p:guideLst>
        <p:guide pos="302"/>
        <p:guide pos="7423"/>
        <p:guide orient="horz" pos="1003"/>
        <p:guide orient="horz" pos="2717"/>
        <p:guide orient="horz" pos="4110"/>
        <p:guide pos="801"/>
        <p:guide pos="4475"/>
        <p:guide orient="horz" pos="1457"/>
        <p:guide pos="3137"/>
        <p:guide orient="horz" pos="731"/>
        <p:guide orient="horz" pos="1139"/>
        <p:guide orient="horz" pos="3612"/>
        <p:guide orient="horz" pos="231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E977F2-1BCD-C055-8FAB-FE5F987598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1F139-862D-47B4-8516-32E9472882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341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r">
              <a:defRPr sz="1000"/>
            </a:lvl1pPr>
          </a:lstStyle>
          <a:p>
            <a:fld id="{5F8AA002-F1AD-47B2-9A22-7BE1E387DD2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69254-3935-D98A-38D4-D75FAE3D84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1E0EF-8F94-B380-3A9D-F96BF5BAE5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341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r">
              <a:defRPr sz="1000"/>
            </a:lvl1pPr>
          </a:lstStyle>
          <a:p>
            <a:fld id="{71E696B9-3797-4206-B6D8-9F52F26B9E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09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341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r">
              <a:defRPr sz="1000"/>
            </a:lvl1pPr>
          </a:lstStyle>
          <a:p>
            <a:fld id="{BD9C8483-36E6-40A1-88C5-D34F55D9C90A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0" tIns="39845" rIns="79690" bIns="3984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79690" tIns="39845" rIns="79690" bIns="398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341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r">
              <a:defRPr sz="1000"/>
            </a:lvl1pPr>
          </a:lstStyle>
          <a:p>
            <a:fld id="{A9CE0ED7-4491-4840-8E02-598FBFEF1D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0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E0ED7-4491-4840-8E02-598FBFEF1DD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85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DD1FC16E-0B96-C686-1F0D-FF45594A7DFA}"/>
              </a:ext>
            </a:extLst>
          </p:cNvPr>
          <p:cNvPicPr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B88C5-5409-5F79-7C7A-3B07739B14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486400"/>
            <a:ext cx="9677400" cy="445712"/>
          </a:xfrm>
          <a:prstGeom prst="rect">
            <a:avLst/>
          </a:prstGeom>
        </p:spPr>
        <p:txBody>
          <a:bodyPr/>
          <a:lstStyle>
            <a:lvl1pPr>
              <a:defRPr sz="28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D714A8-0595-9D2B-ECA1-5C051A5B9E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9677400" cy="240088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5BF4A-C206-B6A0-6C35-D1E7DF3BB012}"/>
              </a:ext>
            </a:extLst>
          </p:cNvPr>
          <p:cNvSpPr txBox="1"/>
          <p:nvPr userDrawn="1"/>
        </p:nvSpPr>
        <p:spPr>
          <a:xfrm>
            <a:off x="8867732" y="6429635"/>
            <a:ext cx="291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GB" sz="700" b="0" dirty="0">
                <a:solidFill>
                  <a:schemeClr val="bg1"/>
                </a:solidFill>
                <a:latin typeface="+mn-lt"/>
                <a:cs typeface="JLR Emeric ExtraLight"/>
              </a:rPr>
              <a:t>Version 1.1. Confidential ©2024</a:t>
            </a:r>
            <a:endParaRPr lang="en-GB" sz="700" dirty="0">
              <a:solidFill>
                <a:schemeClr val="bg1"/>
              </a:solidFill>
              <a:latin typeface="+mn-lt"/>
              <a:cs typeface="JLR Emeric ExtraLight"/>
            </a:endParaRP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A8EC4802-DA19-C2F3-9D3A-E3588710E7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9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1DECA4-F1DF-CFC6-08B7-F5B234893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090" y="289658"/>
            <a:ext cx="8639510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1C3837E-0AE9-143E-B6CE-6E1D325D54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090" y="1581150"/>
            <a:ext cx="11430110" cy="48196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3pPr>
          </a:lstStyle>
          <a:p>
            <a:r>
              <a:rPr lang="en-GB"/>
              <a:t>Click to 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405ED0-70BF-131B-7EC4-DCE51AE95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090" y="754394"/>
            <a:ext cx="863951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ADA031F5-2BAF-B73D-0455-4AB2FD8CA442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D7E8AD20-E18A-A95D-5E20-F6EA55BED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69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ulleted text and 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BC335FFF-7CAE-8D3B-C7DD-941C09B37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71999" cy="68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0111E7B-F8FC-2D32-C44A-CE7D84F07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1056514"/>
            <a:ext cx="6676799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20427A05-EA94-6C5C-C55E-1614BDFE4A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5400" y="2348006"/>
            <a:ext cx="6676799" cy="397659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3pPr>
          </a:lstStyle>
          <a:p>
            <a:r>
              <a:rPr lang="en-GB"/>
              <a:t>Click to add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D0E1F37-120F-ABAC-B5B4-F138AEBA20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5400" y="1521250"/>
            <a:ext cx="6676799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F8651AAE-31EF-0E3E-30AC-53699D3F8A7C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EAC23641-F708-30FE-068F-35D3DBCDB2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ulleted text and 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548FC93-6BBC-BEF5-B9D2-70F8BF880D78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A019C235-ED07-C46D-7EB1-C164BFA1E1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08278C4-08CF-3D89-F997-C35418711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1056514"/>
            <a:ext cx="6676799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1F57EAB-F868-0DE3-1677-6CC9F02031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5400" y="2348006"/>
            <a:ext cx="6676799" cy="397659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3pPr>
          </a:lstStyle>
          <a:p>
            <a:r>
              <a:rPr lang="en-GB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CE1FD8-B106-6170-C841-E0F4A30169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5400" y="1521250"/>
            <a:ext cx="6676799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D3FEB14-09AC-F968-6ED9-D9252E0088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580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s_Bulleted text and im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548FC93-6BBC-BEF5-B9D2-70F8BF880D78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A019C235-ED07-C46D-7EB1-C164BFA1E1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08278C4-08CF-3D89-F997-C35418711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1056514"/>
            <a:ext cx="6676799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1F57EAB-F868-0DE3-1677-6CC9F02031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5400" y="2348006"/>
            <a:ext cx="6676799" cy="397659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3pPr>
          </a:lstStyle>
          <a:p>
            <a:r>
              <a:rPr lang="en-GB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CE1FD8-B106-6170-C841-E0F4A30169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5400" y="1521250"/>
            <a:ext cx="6676799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BDA40B-7298-7E9C-B485-B9EF6A619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5" y="0"/>
            <a:ext cx="458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9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8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ulleted text and 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A285FD5-5B8B-3EB0-5C40-B9F6CEC13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231CA2-45AA-9B14-85A0-F60A528C89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090" y="289658"/>
            <a:ext cx="8639510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7B53E7A8-C846-78A4-C92E-1E268003D2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090" y="1581150"/>
            <a:ext cx="11430110" cy="16954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3pPr>
          </a:lstStyle>
          <a:p>
            <a:r>
              <a:rPr lang="en-GB" dirty="0"/>
              <a:t>Click to add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7030FCD-DB97-0407-FA11-AC7154930C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090" y="754394"/>
            <a:ext cx="863951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92FD3C91-2CA0-341C-EB4B-AC58A50ED6BA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BEDBB9A-9C20-FB3E-D328-E49296EB3FF8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891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ulleted text and graph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3A9089-A9B9-FF1C-5495-F53FF2C1804E}"/>
              </a:ext>
            </a:extLst>
          </p:cNvPr>
          <p:cNvSpPr txBox="1">
            <a:spLocks/>
          </p:cNvSpPr>
          <p:nvPr userDrawn="1"/>
        </p:nvSpPr>
        <p:spPr>
          <a:xfrm>
            <a:off x="0" y="6553200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1DECA4-F1DF-CFC6-08B7-F5B234893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090" y="289658"/>
            <a:ext cx="8639510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1C3837E-0AE9-143E-B6CE-6E1D325D54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090" y="1581150"/>
            <a:ext cx="5743910" cy="48196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3pPr>
          </a:lstStyle>
          <a:p>
            <a:r>
              <a:rPr lang="en-GB"/>
              <a:t>Click to 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405ED0-70BF-131B-7EC4-DCE51AE95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090" y="754394"/>
            <a:ext cx="863951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8AE073-588F-BA3D-528D-0FBA2EC72CAA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3BE7AB9-582B-0D51-0727-FB513A9CC04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00800" y="1581150"/>
            <a:ext cx="5381625" cy="3676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51442E28-9EE9-8E52-D6AD-98D3546FB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ulleted text and graph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3A9089-A9B9-FF1C-5495-F53FF2C1804E}"/>
              </a:ext>
            </a:extLst>
          </p:cNvPr>
          <p:cNvSpPr txBox="1">
            <a:spLocks/>
          </p:cNvSpPr>
          <p:nvPr userDrawn="1"/>
        </p:nvSpPr>
        <p:spPr>
          <a:xfrm>
            <a:off x="0" y="6553200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1DECA4-F1DF-CFC6-08B7-F5B234893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090" y="289658"/>
            <a:ext cx="8639510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1C3837E-0AE9-143E-B6CE-6E1D325D54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090" y="1581150"/>
            <a:ext cx="3324000" cy="48196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3pPr>
          </a:lstStyle>
          <a:p>
            <a:r>
              <a:rPr lang="en-GB"/>
              <a:t>Click to 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405ED0-70BF-131B-7EC4-DCE51AE95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090" y="754394"/>
            <a:ext cx="863951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84F44E-044F-6850-0024-0911E8A820F1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557B03A-E733-31F9-DB33-05248F28010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904690" y="1581150"/>
            <a:ext cx="7877510" cy="3676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C07D0D4A-28B4-827A-B834-07EBE35C81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8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ulleted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3A9089-A9B9-FF1C-5495-F53FF2C1804E}"/>
              </a:ext>
            </a:extLst>
          </p:cNvPr>
          <p:cNvSpPr txBox="1">
            <a:spLocks/>
          </p:cNvSpPr>
          <p:nvPr userDrawn="1"/>
        </p:nvSpPr>
        <p:spPr>
          <a:xfrm>
            <a:off x="0" y="6553200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1DECA4-F1DF-CFC6-08B7-F5B234893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090" y="289658"/>
            <a:ext cx="8639510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1C3837E-0AE9-143E-B6CE-6E1D325D54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090" y="1581150"/>
            <a:ext cx="2866800" cy="48196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3pPr>
          </a:lstStyle>
          <a:p>
            <a:r>
              <a:rPr lang="en-GB"/>
              <a:t>Click to 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405ED0-70BF-131B-7EC4-DCE51AE95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090" y="754394"/>
            <a:ext cx="863951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B5E8B3-CBB7-8FFE-C36C-C36E9EFA294F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8DC32A4-B647-2C58-C1BC-A3DC73A954B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524025" y="1581150"/>
            <a:ext cx="8258175" cy="443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A8EF49A9-FF36-BF6C-13D5-1B2864DC8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3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s_Bulleted text and tab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3A9089-A9B9-FF1C-5495-F53FF2C1804E}"/>
              </a:ext>
            </a:extLst>
          </p:cNvPr>
          <p:cNvSpPr txBox="1">
            <a:spLocks/>
          </p:cNvSpPr>
          <p:nvPr userDrawn="1"/>
        </p:nvSpPr>
        <p:spPr>
          <a:xfrm>
            <a:off x="0" y="6553200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1DECA4-F1DF-CFC6-08B7-F5B234893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090" y="289658"/>
            <a:ext cx="8639510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405ED0-70BF-131B-7EC4-DCE51AE95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090" y="754394"/>
            <a:ext cx="863951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B5E8B3-CBB7-8FFE-C36C-C36E9EFA294F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8DC32A4-B647-2C58-C1BC-A3DC73A954B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52425" y="2743200"/>
            <a:ext cx="11429775" cy="3276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C292749-B7DE-D75A-A0D6-C9CDE3D4E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090" y="1581150"/>
            <a:ext cx="11430110" cy="9334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600">
                <a:latin typeface="Avenir Next LT Pro" panose="020B0504020202020204" pitchFamily="34" charset="0"/>
              </a:defRPr>
            </a:lvl3pPr>
          </a:lstStyle>
          <a:p>
            <a:r>
              <a:rPr lang="en-GB"/>
              <a:t>Click to add text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F9B73251-D3FA-2DCB-C6F4-5595A6D92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93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3A9089-A9B9-FF1C-5495-F53FF2C1804E}"/>
              </a:ext>
            </a:extLst>
          </p:cNvPr>
          <p:cNvSpPr txBox="1">
            <a:spLocks/>
          </p:cNvSpPr>
          <p:nvPr userDrawn="1"/>
        </p:nvSpPr>
        <p:spPr>
          <a:xfrm>
            <a:off x="0" y="6553200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1DECA4-F1DF-CFC6-08B7-F5B234893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090" y="289658"/>
            <a:ext cx="8639510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405ED0-70BF-131B-7EC4-DCE51AE95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090" y="754394"/>
            <a:ext cx="863951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B5E8B3-CBB7-8FFE-C36C-C36E9EFA294F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8DC32A4-B647-2C58-C1BC-A3DC73A954B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52425" y="1581150"/>
            <a:ext cx="11429775" cy="443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W1G" panose="020B0503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EC570EF7-9611-415E-8C22-8C9A41284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78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DD1FC16E-0B96-C686-1F0D-FF45594A7DFA}"/>
              </a:ext>
            </a:extLst>
          </p:cNvPr>
          <p:cNvPicPr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D5C323BD-FE1E-093C-583F-2A7A7D45BBB3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B88C5-5409-5F79-7C7A-3B07739B14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486400"/>
            <a:ext cx="9677400" cy="445712"/>
          </a:xfrm>
          <a:prstGeom prst="rect">
            <a:avLst/>
          </a:prstGeom>
        </p:spPr>
        <p:txBody>
          <a:bodyPr/>
          <a:lstStyle>
            <a:lvl1pPr>
              <a:defRPr sz="28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D714A8-0595-9D2B-ECA1-5C051A5B9E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9677400" cy="240088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5BF4A-C206-B6A0-6C35-D1E7DF3BB012}"/>
              </a:ext>
            </a:extLst>
          </p:cNvPr>
          <p:cNvSpPr txBox="1"/>
          <p:nvPr userDrawn="1"/>
        </p:nvSpPr>
        <p:spPr>
          <a:xfrm>
            <a:off x="8867732" y="6429635"/>
            <a:ext cx="291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GB" sz="700" b="0" dirty="0">
                <a:solidFill>
                  <a:schemeClr val="bg1"/>
                </a:solidFill>
                <a:latin typeface="+mn-lt"/>
                <a:cs typeface="JLR Emeric ExtraLight"/>
              </a:rPr>
              <a:t>Version 1.1. Confidential ©2024</a:t>
            </a:r>
            <a:endParaRPr lang="en-GB" sz="700" dirty="0">
              <a:solidFill>
                <a:schemeClr val="bg1"/>
              </a:solidFill>
              <a:latin typeface="+mn-lt"/>
              <a:cs typeface="JLR Emeric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6254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60C8D0-F324-DCC4-6FB7-17E8C23F1E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5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965A2A6-89E7-535F-1D35-01BA8497072C}"/>
              </a:ext>
            </a:extLst>
          </p:cNvPr>
          <p:cNvSpPr/>
          <p:nvPr userDrawn="1"/>
        </p:nvSpPr>
        <p:spPr>
          <a:xfrm>
            <a:off x="979245" y="2362200"/>
            <a:ext cx="56524" cy="2046260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1649869-A817-709F-05AD-FA19837DB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362200"/>
            <a:ext cx="7543800" cy="457200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THANK YOU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6014BD7-4AB7-BB05-E429-CB0ADE660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2895600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NAME SURNAME (FIRST LEVEL TEXT)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F256545-1B8C-402E-9001-D3DD227524CD}"/>
              </a:ext>
            </a:extLst>
          </p:cNvPr>
          <p:cNvSpPr txBox="1">
            <a:spLocks/>
          </p:cNvSpPr>
          <p:nvPr userDrawn="1"/>
        </p:nvSpPr>
        <p:spPr>
          <a:xfrm>
            <a:off x="11582400" y="6553200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Avenir Next W1G" panose="020B0503020202020204" pitchFamily="34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Avenir Next W1G" panose="020B0503020202020204" pitchFamily="34" charset="0"/>
              </a:rPr>
              <a:t> 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B82DFDE-D467-35C0-F6F6-61D873BA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482" y="3124200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Job title (second level text)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003A2BB-5920-DC56-F887-D53F344C42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482" y="364611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M: +44 (0) 0000 000 000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E83899A-98DC-7920-1F60-B8BE3E3D0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482" y="3886200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T: +44 (0) 0000 000 000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1F295E7-04E9-8A1E-5DAA-00CB1E63E7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2482" y="416837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Name.surname@jaguarlandrover.com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CE2069D-3CC1-7655-BCC0-A90D9A1123CF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835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60C8D0-F324-DCC4-6FB7-17E8C23F1E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965A2A6-89E7-535F-1D35-01BA8497072C}"/>
              </a:ext>
            </a:extLst>
          </p:cNvPr>
          <p:cNvSpPr/>
          <p:nvPr userDrawn="1"/>
        </p:nvSpPr>
        <p:spPr>
          <a:xfrm>
            <a:off x="979245" y="2362200"/>
            <a:ext cx="56524" cy="2046260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1649869-A817-709F-05AD-FA19837DB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362200"/>
            <a:ext cx="7543800" cy="457200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THANK YOU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6014BD7-4AB7-BB05-E429-CB0ADE660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2895600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NAME SURNAME (FIRST LEVEL TEXT)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F256545-1B8C-402E-9001-D3DD227524CD}"/>
              </a:ext>
            </a:extLst>
          </p:cNvPr>
          <p:cNvSpPr txBox="1">
            <a:spLocks/>
          </p:cNvSpPr>
          <p:nvPr userDrawn="1"/>
        </p:nvSpPr>
        <p:spPr>
          <a:xfrm>
            <a:off x="11582400" y="6553200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Avenir Next W1G" panose="020B0503020202020204" pitchFamily="34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Avenir Next W1G" panose="020B0503020202020204" pitchFamily="34" charset="0"/>
              </a:rPr>
              <a:t> 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B82DFDE-D467-35C0-F6F6-61D873BA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482" y="3124200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Job title (second level text)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003A2BB-5920-DC56-F887-D53F344C42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482" y="364611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M: +44 (0) 0000 000 000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E83899A-98DC-7920-1F60-B8BE3E3D0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482" y="3886200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T: +44 (0) 0000 000 000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1F295E7-04E9-8A1E-5DAA-00CB1E63E7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2482" y="416837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Name.surname@jaguarlandrover.com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C6CA77FE-C6FB-1171-91B9-DF2C368A70B3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3705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4">
            <a:extLst>
              <a:ext uri="{FF2B5EF4-FFF2-40B4-BE49-F238E27FC236}">
                <a16:creationId xmlns:a16="http://schemas.microsoft.com/office/drawing/2014/main" id="{39E01E53-9133-69D1-1ADA-59CFEA22BF46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C965A2A6-89E7-535F-1D35-01BA8497072C}"/>
              </a:ext>
            </a:extLst>
          </p:cNvPr>
          <p:cNvSpPr/>
          <p:nvPr userDrawn="1"/>
        </p:nvSpPr>
        <p:spPr>
          <a:xfrm>
            <a:off x="979245" y="2362200"/>
            <a:ext cx="56524" cy="2046260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1649869-A817-709F-05AD-FA19837DB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2" y="2362200"/>
            <a:ext cx="7543800" cy="457200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THANK YOU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6014BD7-4AB7-BB05-E429-CB0ADE660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2" y="2895600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NAME SURNAME (FIRST LEVEL TEXT)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F256545-1B8C-402E-9001-D3DD227524CD}"/>
              </a:ext>
            </a:extLst>
          </p:cNvPr>
          <p:cNvSpPr txBox="1">
            <a:spLocks/>
          </p:cNvSpPr>
          <p:nvPr userDrawn="1"/>
        </p:nvSpPr>
        <p:spPr>
          <a:xfrm>
            <a:off x="11582400" y="6553200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Avenir Next W1G" panose="020B0503020202020204" pitchFamily="34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Avenir Next W1G" panose="020B0503020202020204" pitchFamily="34" charset="0"/>
              </a:rPr>
              <a:t> 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B82DFDE-D467-35C0-F6F6-61D873BA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482" y="3124200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Job title (second level text)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003A2BB-5920-DC56-F887-D53F344C42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482" y="364611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M: +44 (0) 0000 000 000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E83899A-98DC-7920-1F60-B8BE3E3D0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482" y="3886200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T: +44 (0) 0000 000 000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1F295E7-04E9-8A1E-5DAA-00CB1E63E7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2482" y="4168372"/>
            <a:ext cx="7543800" cy="240088"/>
          </a:xfrm>
          <a:prstGeom prst="rect">
            <a:avLst/>
          </a:prstGeom>
        </p:spPr>
        <p:txBody>
          <a:bodyPr/>
          <a:lstStyle>
            <a:lvl1pPr>
              <a:defRPr sz="105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Name.surname@jaguarlandrover.com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C6CA77FE-C6FB-1171-91B9-DF2C368A70B3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55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DD1FC16E-0B96-C686-1F0D-FF45594A7DFA}"/>
              </a:ext>
            </a:extLst>
          </p:cNvPr>
          <p:cNvPicPr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D5C323BD-FE1E-093C-583F-2A7A7D45BBB3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B88C5-5409-5F79-7C7A-3B07739B14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486400"/>
            <a:ext cx="9677400" cy="445712"/>
          </a:xfrm>
          <a:prstGeom prst="rect">
            <a:avLst/>
          </a:prstGeom>
        </p:spPr>
        <p:txBody>
          <a:bodyPr/>
          <a:lstStyle>
            <a:lvl1pPr>
              <a:defRPr sz="28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D714A8-0595-9D2B-ECA1-5C051A5B9E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9677400" cy="240088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5BF4A-C206-B6A0-6C35-D1E7DF3BB012}"/>
              </a:ext>
            </a:extLst>
          </p:cNvPr>
          <p:cNvSpPr txBox="1"/>
          <p:nvPr userDrawn="1"/>
        </p:nvSpPr>
        <p:spPr>
          <a:xfrm>
            <a:off x="8867732" y="6429635"/>
            <a:ext cx="291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GB" sz="700" b="0" dirty="0">
                <a:solidFill>
                  <a:schemeClr val="bg1"/>
                </a:solidFill>
                <a:latin typeface="+mn-lt"/>
                <a:cs typeface="JLR Emeric ExtraLight"/>
              </a:rPr>
              <a:t>Version 1.1. Confidential ©2024</a:t>
            </a:r>
            <a:endParaRPr lang="en-GB" sz="700" dirty="0">
              <a:solidFill>
                <a:schemeClr val="bg1"/>
              </a:solidFill>
              <a:latin typeface="+mn-lt"/>
              <a:cs typeface="JLR Emeric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62185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DD1FC16E-0B96-C686-1F0D-FF45594A7DFA}"/>
              </a:ext>
            </a:extLst>
          </p:cNvPr>
          <p:cNvPicPr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D5C323BD-FE1E-093C-583F-2A7A7D45BBB3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B88C5-5409-5F79-7C7A-3B07739B14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486400"/>
            <a:ext cx="9677400" cy="445712"/>
          </a:xfrm>
          <a:prstGeom prst="rect">
            <a:avLst/>
          </a:prstGeom>
        </p:spPr>
        <p:txBody>
          <a:bodyPr/>
          <a:lstStyle>
            <a:lvl1pPr>
              <a:defRPr sz="28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D714A8-0595-9D2B-ECA1-5C051A5B9E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9677400" cy="240088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5BF4A-C206-B6A0-6C35-D1E7DF3BB012}"/>
              </a:ext>
            </a:extLst>
          </p:cNvPr>
          <p:cNvSpPr txBox="1"/>
          <p:nvPr userDrawn="1"/>
        </p:nvSpPr>
        <p:spPr>
          <a:xfrm>
            <a:off x="8867732" y="6429635"/>
            <a:ext cx="291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GB" sz="700" b="0" dirty="0">
                <a:solidFill>
                  <a:schemeClr val="bg1"/>
                </a:solidFill>
                <a:latin typeface="+mn-lt"/>
                <a:cs typeface="JLR Emeric ExtraLight"/>
              </a:rPr>
              <a:t>Version 1.1. Confidential ©2024</a:t>
            </a:r>
            <a:endParaRPr lang="en-GB" sz="700" dirty="0">
              <a:solidFill>
                <a:schemeClr val="bg1"/>
              </a:solidFill>
              <a:latin typeface="+mn-lt"/>
              <a:cs typeface="JLR Emeric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046106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DD1FC16E-0B96-C686-1F0D-FF45594A7DFA}"/>
              </a:ext>
            </a:extLst>
          </p:cNvPr>
          <p:cNvPicPr/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D5C323BD-FE1E-093C-583F-2A7A7D45BBB3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B88C5-5409-5F79-7C7A-3B07739B14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486400"/>
            <a:ext cx="9677400" cy="445712"/>
          </a:xfrm>
          <a:prstGeom prst="rect">
            <a:avLst/>
          </a:prstGeom>
        </p:spPr>
        <p:txBody>
          <a:bodyPr/>
          <a:lstStyle>
            <a:lvl1pPr>
              <a:defRPr sz="28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TITLE: THE TITLE OF THE PPT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D714A8-0595-9D2B-ECA1-5C051A5B9E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84512"/>
            <a:ext cx="9677400" cy="240088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NAME AND DATE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5BF4A-C206-B6A0-6C35-D1E7DF3BB012}"/>
              </a:ext>
            </a:extLst>
          </p:cNvPr>
          <p:cNvSpPr txBox="1"/>
          <p:nvPr userDrawn="1"/>
        </p:nvSpPr>
        <p:spPr>
          <a:xfrm>
            <a:off x="8867732" y="6429635"/>
            <a:ext cx="291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GB" sz="700" b="0" dirty="0">
                <a:solidFill>
                  <a:schemeClr val="bg1"/>
                </a:solidFill>
                <a:latin typeface="+mn-lt"/>
                <a:cs typeface="JLR Emeric ExtraLight"/>
              </a:rPr>
              <a:t>Version 1.1. Confidential ©2024</a:t>
            </a:r>
            <a:endParaRPr lang="en-GB" sz="700" dirty="0">
              <a:solidFill>
                <a:schemeClr val="bg1"/>
              </a:solidFill>
              <a:latin typeface="+mn-lt"/>
              <a:cs typeface="JLR Emeric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69486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60C8D0-F324-DCC4-6FB7-17E8C23F1E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5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965A2A6-89E7-535F-1D35-01BA8497072C}"/>
              </a:ext>
            </a:extLst>
          </p:cNvPr>
          <p:cNvSpPr/>
          <p:nvPr userDrawn="1"/>
        </p:nvSpPr>
        <p:spPr>
          <a:xfrm>
            <a:off x="990050" y="2753344"/>
            <a:ext cx="0" cy="1351915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1649869-A817-709F-05AD-FA19837DB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1" y="3048000"/>
            <a:ext cx="8815915" cy="457200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6014BD7-4AB7-BB05-E429-CB0ADE660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1" y="3581400"/>
            <a:ext cx="8815915" cy="240088"/>
          </a:xfrm>
          <a:prstGeom prst="rect">
            <a:avLst/>
          </a:prstGeom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SECONDARY DESCRIPTOR</a:t>
            </a:r>
            <a:endParaRPr lang="en-GB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F256545-1B8C-402E-9001-D3DD227524CD}"/>
              </a:ext>
            </a:extLst>
          </p:cNvPr>
          <p:cNvSpPr txBox="1">
            <a:spLocks/>
          </p:cNvSpPr>
          <p:nvPr userDrawn="1"/>
        </p:nvSpPr>
        <p:spPr>
          <a:xfrm>
            <a:off x="11582400" y="6553200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Avenir Next W1G" panose="020B0503020202020204" pitchFamily="34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Avenir Next W1G" panose="020B0503020202020204" pitchFamily="34" charset="0"/>
              </a:rPr>
              <a:t> 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E6F5B718-BF2F-A841-B76D-00EC1B2DE0C7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381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45F3AC-A8ED-AF0F-5DBD-3D6F1FA9CE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162093EC-291C-3130-EA37-0E405FAB0C48}"/>
              </a:ext>
            </a:extLst>
          </p:cNvPr>
          <p:cNvSpPr/>
          <p:nvPr userDrawn="1"/>
        </p:nvSpPr>
        <p:spPr>
          <a:xfrm>
            <a:off x="990050" y="2753344"/>
            <a:ext cx="0" cy="1351915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318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83E62C4-B609-A9A5-B801-0BF6019486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2481" y="3048000"/>
            <a:ext cx="8815917" cy="457200"/>
          </a:xfrm>
          <a:prstGeom prst="rect">
            <a:avLst/>
          </a:prstGeom>
          <a:noFill/>
        </p:spPr>
        <p:txBody>
          <a:bodyPr/>
          <a:lstStyle>
            <a:lvl1pPr>
              <a:defRPr sz="2400" spc="300">
                <a:solidFill>
                  <a:schemeClr val="bg1"/>
                </a:solidFill>
                <a:latin typeface="Land Rover Wide Demi" pitchFamily="50" charset="0"/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517E31-0601-BFD1-685D-A69F1EA5F4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2481" y="3581400"/>
            <a:ext cx="8815917" cy="240088"/>
          </a:xfrm>
          <a:prstGeom prst="rect">
            <a:avLst/>
          </a:prstGeom>
          <a:noFill/>
        </p:spPr>
        <p:txBody>
          <a:bodyPr/>
          <a:lstStyle>
            <a:lvl1pPr>
              <a:defRPr sz="1100" spc="300">
                <a:solidFill>
                  <a:schemeClr val="bg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SECONDARY DESCRIPTOR</a:t>
            </a:r>
            <a:endParaRPr lang="en-GB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2A3B3A2-F3DD-3AE5-E4B7-6B8C5BDA0554}"/>
              </a:ext>
            </a:extLst>
          </p:cNvPr>
          <p:cNvSpPr txBox="1">
            <a:spLocks/>
          </p:cNvSpPr>
          <p:nvPr userDrawn="1"/>
        </p:nvSpPr>
        <p:spPr>
          <a:xfrm>
            <a:off x="11582400" y="6553200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Avenir Next W1G" panose="020B0503020202020204" pitchFamily="34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Avenir Next W1G" panose="020B0503020202020204" pitchFamily="34" charset="0"/>
              </a:rPr>
              <a:t> 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DA651D87-5EF3-96E7-F0FA-70E6E8A55918}"/>
              </a:ext>
            </a:extLst>
          </p:cNvPr>
          <p:cNvSpPr>
            <a:spLocks noChangeAspect="1"/>
          </p:cNvSpPr>
          <p:nvPr userDrawn="1"/>
        </p:nvSpPr>
        <p:spPr>
          <a:xfrm>
            <a:off x="10074629" y="323574"/>
            <a:ext cx="1707571" cy="127513"/>
          </a:xfrm>
          <a:custGeom>
            <a:avLst/>
            <a:gdLst/>
            <a:ahLst/>
            <a:cxnLst/>
            <a:rect l="l" t="t" r="r" b="b"/>
            <a:pathLst>
              <a:path w="3818254" h="285114">
                <a:moveTo>
                  <a:pt x="411226" y="142341"/>
                </a:moveTo>
                <a:lnTo>
                  <a:pt x="410400" y="113106"/>
                </a:lnTo>
                <a:lnTo>
                  <a:pt x="407695" y="75946"/>
                </a:lnTo>
                <a:lnTo>
                  <a:pt x="404876" y="64731"/>
                </a:lnTo>
                <a:lnTo>
                  <a:pt x="400354" y="46697"/>
                </a:lnTo>
                <a:lnTo>
                  <a:pt x="384022" y="22606"/>
                </a:lnTo>
                <a:lnTo>
                  <a:pt x="360337" y="6248"/>
                </a:lnTo>
                <a:lnTo>
                  <a:pt x="333451" y="736"/>
                </a:lnTo>
                <a:lnTo>
                  <a:pt x="333451" y="90779"/>
                </a:lnTo>
                <a:lnTo>
                  <a:pt x="333451" y="194081"/>
                </a:lnTo>
                <a:lnTo>
                  <a:pt x="331495" y="204190"/>
                </a:lnTo>
                <a:lnTo>
                  <a:pt x="326174" y="212458"/>
                </a:lnTo>
                <a:lnTo>
                  <a:pt x="318287" y="218046"/>
                </a:lnTo>
                <a:lnTo>
                  <a:pt x="308673" y="220091"/>
                </a:lnTo>
                <a:lnTo>
                  <a:pt x="83261" y="220091"/>
                </a:lnTo>
                <a:lnTo>
                  <a:pt x="83400" y="64731"/>
                </a:lnTo>
                <a:lnTo>
                  <a:pt x="308673" y="64731"/>
                </a:lnTo>
                <a:lnTo>
                  <a:pt x="318287" y="66776"/>
                </a:lnTo>
                <a:lnTo>
                  <a:pt x="326174" y="72377"/>
                </a:lnTo>
                <a:lnTo>
                  <a:pt x="331495" y="80657"/>
                </a:lnTo>
                <a:lnTo>
                  <a:pt x="333451" y="90779"/>
                </a:lnTo>
                <a:lnTo>
                  <a:pt x="333451" y="736"/>
                </a:lnTo>
                <a:lnTo>
                  <a:pt x="330974" y="228"/>
                </a:lnTo>
                <a:lnTo>
                  <a:pt x="0" y="228"/>
                </a:lnTo>
                <a:lnTo>
                  <a:pt x="38" y="284441"/>
                </a:lnTo>
                <a:lnTo>
                  <a:pt x="330974" y="284441"/>
                </a:lnTo>
                <a:lnTo>
                  <a:pt x="360260" y="278434"/>
                </a:lnTo>
                <a:lnTo>
                  <a:pt x="383781" y="262115"/>
                </a:lnTo>
                <a:lnTo>
                  <a:pt x="400088" y="238061"/>
                </a:lnTo>
                <a:lnTo>
                  <a:pt x="404761" y="220091"/>
                </a:lnTo>
                <a:lnTo>
                  <a:pt x="407695" y="208864"/>
                </a:lnTo>
                <a:lnTo>
                  <a:pt x="410324" y="179565"/>
                </a:lnTo>
                <a:lnTo>
                  <a:pt x="411226" y="142341"/>
                </a:lnTo>
                <a:close/>
              </a:path>
              <a:path w="3818254" h="285114">
                <a:moveTo>
                  <a:pt x="865708" y="218440"/>
                </a:moveTo>
                <a:lnTo>
                  <a:pt x="568693" y="218440"/>
                </a:lnTo>
                <a:lnTo>
                  <a:pt x="568693" y="172720"/>
                </a:lnTo>
                <a:lnTo>
                  <a:pt x="825588" y="172720"/>
                </a:lnTo>
                <a:lnTo>
                  <a:pt x="825588" y="111760"/>
                </a:lnTo>
                <a:lnTo>
                  <a:pt x="568617" y="111760"/>
                </a:lnTo>
                <a:lnTo>
                  <a:pt x="568617" y="66040"/>
                </a:lnTo>
                <a:lnTo>
                  <a:pt x="865479" y="66040"/>
                </a:lnTo>
                <a:lnTo>
                  <a:pt x="865479" y="0"/>
                </a:lnTo>
                <a:lnTo>
                  <a:pt x="487756" y="0"/>
                </a:lnTo>
                <a:lnTo>
                  <a:pt x="487756" y="66040"/>
                </a:lnTo>
                <a:lnTo>
                  <a:pt x="487756" y="111760"/>
                </a:lnTo>
                <a:lnTo>
                  <a:pt x="487743" y="172720"/>
                </a:lnTo>
                <a:lnTo>
                  <a:pt x="487743" y="218440"/>
                </a:lnTo>
                <a:lnTo>
                  <a:pt x="487730" y="284480"/>
                </a:lnTo>
                <a:lnTo>
                  <a:pt x="865708" y="284480"/>
                </a:lnTo>
                <a:lnTo>
                  <a:pt x="865708" y="218440"/>
                </a:lnTo>
                <a:close/>
              </a:path>
              <a:path w="3818254" h="285114">
                <a:moveTo>
                  <a:pt x="1333893" y="38"/>
                </a:moveTo>
                <a:lnTo>
                  <a:pt x="956195" y="38"/>
                </a:lnTo>
                <a:lnTo>
                  <a:pt x="956195" y="66078"/>
                </a:lnTo>
                <a:lnTo>
                  <a:pt x="956183" y="111798"/>
                </a:lnTo>
                <a:lnTo>
                  <a:pt x="956170" y="172758"/>
                </a:lnTo>
                <a:lnTo>
                  <a:pt x="956157" y="284518"/>
                </a:lnTo>
                <a:lnTo>
                  <a:pt x="1037107" y="284518"/>
                </a:lnTo>
                <a:lnTo>
                  <a:pt x="1037107" y="172758"/>
                </a:lnTo>
                <a:lnTo>
                  <a:pt x="1294015" y="172758"/>
                </a:lnTo>
                <a:lnTo>
                  <a:pt x="1294015" y="111798"/>
                </a:lnTo>
                <a:lnTo>
                  <a:pt x="1037043" y="111798"/>
                </a:lnTo>
                <a:lnTo>
                  <a:pt x="1037043" y="66078"/>
                </a:lnTo>
                <a:lnTo>
                  <a:pt x="1333893" y="66078"/>
                </a:lnTo>
                <a:lnTo>
                  <a:pt x="1333893" y="38"/>
                </a:lnTo>
                <a:close/>
              </a:path>
              <a:path w="3818254" h="285114">
                <a:moveTo>
                  <a:pt x="1797646" y="218440"/>
                </a:moveTo>
                <a:lnTo>
                  <a:pt x="1500619" y="218440"/>
                </a:lnTo>
                <a:lnTo>
                  <a:pt x="1500619" y="172720"/>
                </a:lnTo>
                <a:lnTo>
                  <a:pt x="1757527" y="172720"/>
                </a:lnTo>
                <a:lnTo>
                  <a:pt x="1757527" y="111760"/>
                </a:lnTo>
                <a:lnTo>
                  <a:pt x="1500555" y="111760"/>
                </a:lnTo>
                <a:lnTo>
                  <a:pt x="1500555" y="66040"/>
                </a:lnTo>
                <a:lnTo>
                  <a:pt x="1797405" y="66040"/>
                </a:lnTo>
                <a:lnTo>
                  <a:pt x="1797405" y="0"/>
                </a:lnTo>
                <a:lnTo>
                  <a:pt x="1419694" y="0"/>
                </a:lnTo>
                <a:lnTo>
                  <a:pt x="1419694" y="66040"/>
                </a:lnTo>
                <a:lnTo>
                  <a:pt x="1419694" y="111760"/>
                </a:lnTo>
                <a:lnTo>
                  <a:pt x="1419682" y="172720"/>
                </a:lnTo>
                <a:lnTo>
                  <a:pt x="1419682" y="218440"/>
                </a:lnTo>
                <a:lnTo>
                  <a:pt x="1419669" y="284480"/>
                </a:lnTo>
                <a:lnTo>
                  <a:pt x="1797646" y="284480"/>
                </a:lnTo>
                <a:lnTo>
                  <a:pt x="1797646" y="218440"/>
                </a:lnTo>
                <a:close/>
              </a:path>
              <a:path w="3818254" h="285114">
                <a:moveTo>
                  <a:pt x="2340406" y="279"/>
                </a:moveTo>
                <a:lnTo>
                  <a:pt x="2257196" y="279"/>
                </a:lnTo>
                <a:lnTo>
                  <a:pt x="2257158" y="191033"/>
                </a:lnTo>
                <a:lnTo>
                  <a:pt x="2020328" y="317"/>
                </a:lnTo>
                <a:lnTo>
                  <a:pt x="1892579" y="317"/>
                </a:lnTo>
                <a:lnTo>
                  <a:pt x="1892579" y="284530"/>
                </a:lnTo>
                <a:lnTo>
                  <a:pt x="1975751" y="284530"/>
                </a:lnTo>
                <a:lnTo>
                  <a:pt x="1975942" y="72720"/>
                </a:lnTo>
                <a:lnTo>
                  <a:pt x="2238705" y="284505"/>
                </a:lnTo>
                <a:lnTo>
                  <a:pt x="2340406" y="284530"/>
                </a:lnTo>
                <a:lnTo>
                  <a:pt x="2340406" y="279"/>
                </a:lnTo>
                <a:close/>
              </a:path>
              <a:path w="3818254" h="285114">
                <a:moveTo>
                  <a:pt x="2832138" y="142341"/>
                </a:moveTo>
                <a:lnTo>
                  <a:pt x="2831312" y="113106"/>
                </a:lnTo>
                <a:lnTo>
                  <a:pt x="2828607" y="75946"/>
                </a:lnTo>
                <a:lnTo>
                  <a:pt x="2825788" y="64731"/>
                </a:lnTo>
                <a:lnTo>
                  <a:pt x="2821267" y="46697"/>
                </a:lnTo>
                <a:lnTo>
                  <a:pt x="2804934" y="22606"/>
                </a:lnTo>
                <a:lnTo>
                  <a:pt x="2781262" y="6248"/>
                </a:lnTo>
                <a:lnTo>
                  <a:pt x="2754363" y="736"/>
                </a:lnTo>
                <a:lnTo>
                  <a:pt x="2754363" y="90779"/>
                </a:lnTo>
                <a:lnTo>
                  <a:pt x="2754363" y="194081"/>
                </a:lnTo>
                <a:lnTo>
                  <a:pt x="2752407" y="204190"/>
                </a:lnTo>
                <a:lnTo>
                  <a:pt x="2747086" y="212458"/>
                </a:lnTo>
                <a:lnTo>
                  <a:pt x="2739199" y="218046"/>
                </a:lnTo>
                <a:lnTo>
                  <a:pt x="2729573" y="220091"/>
                </a:lnTo>
                <a:lnTo>
                  <a:pt x="2504160" y="220091"/>
                </a:lnTo>
                <a:lnTo>
                  <a:pt x="2504325" y="64731"/>
                </a:lnTo>
                <a:lnTo>
                  <a:pt x="2729573" y="64731"/>
                </a:lnTo>
                <a:lnTo>
                  <a:pt x="2739199" y="66776"/>
                </a:lnTo>
                <a:lnTo>
                  <a:pt x="2747086" y="72377"/>
                </a:lnTo>
                <a:lnTo>
                  <a:pt x="2752407" y="80657"/>
                </a:lnTo>
                <a:lnTo>
                  <a:pt x="2754363" y="90779"/>
                </a:lnTo>
                <a:lnTo>
                  <a:pt x="2754363" y="736"/>
                </a:lnTo>
                <a:lnTo>
                  <a:pt x="2751899" y="228"/>
                </a:lnTo>
                <a:lnTo>
                  <a:pt x="2420912" y="228"/>
                </a:lnTo>
                <a:lnTo>
                  <a:pt x="2420937" y="284441"/>
                </a:lnTo>
                <a:lnTo>
                  <a:pt x="2751899" y="284441"/>
                </a:lnTo>
                <a:lnTo>
                  <a:pt x="2781173" y="278434"/>
                </a:lnTo>
                <a:lnTo>
                  <a:pt x="2804693" y="262115"/>
                </a:lnTo>
                <a:lnTo>
                  <a:pt x="2821000" y="238061"/>
                </a:lnTo>
                <a:lnTo>
                  <a:pt x="2825673" y="220091"/>
                </a:lnTo>
                <a:lnTo>
                  <a:pt x="2828607" y="208864"/>
                </a:lnTo>
                <a:lnTo>
                  <a:pt x="2831236" y="179565"/>
                </a:lnTo>
                <a:lnTo>
                  <a:pt x="2832138" y="142341"/>
                </a:lnTo>
                <a:close/>
              </a:path>
              <a:path w="3818254" h="285114">
                <a:moveTo>
                  <a:pt x="3287077" y="218668"/>
                </a:moveTo>
                <a:lnTo>
                  <a:pt x="2990050" y="218668"/>
                </a:lnTo>
                <a:lnTo>
                  <a:pt x="2990050" y="172948"/>
                </a:lnTo>
                <a:lnTo>
                  <a:pt x="3246958" y="172948"/>
                </a:lnTo>
                <a:lnTo>
                  <a:pt x="3246958" y="111988"/>
                </a:lnTo>
                <a:lnTo>
                  <a:pt x="2989986" y="111988"/>
                </a:lnTo>
                <a:lnTo>
                  <a:pt x="2989986" y="66268"/>
                </a:lnTo>
                <a:lnTo>
                  <a:pt x="3286836" y="66268"/>
                </a:lnTo>
                <a:lnTo>
                  <a:pt x="3286836" y="228"/>
                </a:lnTo>
                <a:lnTo>
                  <a:pt x="2909125" y="228"/>
                </a:lnTo>
                <a:lnTo>
                  <a:pt x="2909125" y="66268"/>
                </a:lnTo>
                <a:lnTo>
                  <a:pt x="2909112" y="111988"/>
                </a:lnTo>
                <a:lnTo>
                  <a:pt x="2909112" y="172948"/>
                </a:lnTo>
                <a:lnTo>
                  <a:pt x="2909100" y="218668"/>
                </a:lnTo>
                <a:lnTo>
                  <a:pt x="2909100" y="284708"/>
                </a:lnTo>
                <a:lnTo>
                  <a:pt x="3287077" y="284708"/>
                </a:lnTo>
                <a:lnTo>
                  <a:pt x="3287077" y="218668"/>
                </a:lnTo>
                <a:close/>
              </a:path>
              <a:path w="3818254" h="285114">
                <a:moveTo>
                  <a:pt x="3818128" y="284403"/>
                </a:moveTo>
                <a:lnTo>
                  <a:pt x="3734651" y="184899"/>
                </a:lnTo>
                <a:lnTo>
                  <a:pt x="3731412" y="181038"/>
                </a:lnTo>
                <a:lnTo>
                  <a:pt x="3757815" y="168249"/>
                </a:lnTo>
                <a:lnTo>
                  <a:pt x="3778720" y="148120"/>
                </a:lnTo>
                <a:lnTo>
                  <a:pt x="3792474" y="122301"/>
                </a:lnTo>
                <a:lnTo>
                  <a:pt x="3793185" y="118071"/>
                </a:lnTo>
                <a:lnTo>
                  <a:pt x="3454730" y="118071"/>
                </a:lnTo>
                <a:lnTo>
                  <a:pt x="3454730" y="66662"/>
                </a:lnTo>
                <a:lnTo>
                  <a:pt x="3685476" y="66662"/>
                </a:lnTo>
                <a:lnTo>
                  <a:pt x="3695268" y="68694"/>
                </a:lnTo>
                <a:lnTo>
                  <a:pt x="3703256" y="74206"/>
                </a:lnTo>
                <a:lnTo>
                  <a:pt x="3708654" y="82372"/>
                </a:lnTo>
                <a:lnTo>
                  <a:pt x="3710635" y="92341"/>
                </a:lnTo>
                <a:lnTo>
                  <a:pt x="3708654" y="102349"/>
                </a:lnTo>
                <a:lnTo>
                  <a:pt x="3703256" y="110515"/>
                </a:lnTo>
                <a:lnTo>
                  <a:pt x="3695268" y="116039"/>
                </a:lnTo>
                <a:lnTo>
                  <a:pt x="3685476" y="118059"/>
                </a:lnTo>
                <a:lnTo>
                  <a:pt x="3454730" y="118071"/>
                </a:lnTo>
                <a:lnTo>
                  <a:pt x="3793185" y="118059"/>
                </a:lnTo>
                <a:lnTo>
                  <a:pt x="3797427" y="92456"/>
                </a:lnTo>
                <a:lnTo>
                  <a:pt x="3792194" y="66662"/>
                </a:lnTo>
                <a:lnTo>
                  <a:pt x="3790150" y="56540"/>
                </a:lnTo>
                <a:lnTo>
                  <a:pt x="3770299" y="27203"/>
                </a:lnTo>
                <a:lnTo>
                  <a:pt x="3740912" y="7429"/>
                </a:lnTo>
                <a:lnTo>
                  <a:pt x="3704983" y="228"/>
                </a:lnTo>
                <a:lnTo>
                  <a:pt x="3373297" y="228"/>
                </a:lnTo>
                <a:lnTo>
                  <a:pt x="3373297" y="284403"/>
                </a:lnTo>
                <a:lnTo>
                  <a:pt x="3454730" y="284441"/>
                </a:lnTo>
                <a:lnTo>
                  <a:pt x="3454730" y="184899"/>
                </a:lnTo>
                <a:lnTo>
                  <a:pt x="3626548" y="184899"/>
                </a:lnTo>
                <a:lnTo>
                  <a:pt x="3710267" y="284403"/>
                </a:lnTo>
                <a:lnTo>
                  <a:pt x="3818128" y="2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095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3A9089-A9B9-FF1C-5495-F53FF2C1804E}"/>
              </a:ext>
            </a:extLst>
          </p:cNvPr>
          <p:cNvSpPr txBox="1">
            <a:spLocks/>
          </p:cNvSpPr>
          <p:nvPr userDrawn="1"/>
        </p:nvSpPr>
        <p:spPr>
          <a:xfrm>
            <a:off x="0" y="6553200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ADA031F5-2BAF-B73D-0455-4AB2FD8CA442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C50CE410-602D-E6EB-D6D4-7BE17B43F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0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3A9089-A9B9-FF1C-5495-F53FF2C1804E}"/>
              </a:ext>
            </a:extLst>
          </p:cNvPr>
          <p:cNvSpPr txBox="1">
            <a:spLocks/>
          </p:cNvSpPr>
          <p:nvPr userDrawn="1"/>
        </p:nvSpPr>
        <p:spPr>
          <a:xfrm>
            <a:off x="0" y="6553200"/>
            <a:ext cx="397598" cy="16179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bg1"/>
                </a:solidFill>
                <a:latin typeface="JLR Emeric ExtraLight" panose="02000503040000020004" pitchFamily="2" charset="0"/>
              </a:rPr>
              <a:pPr marL="38100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bg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1DECA4-F1DF-CFC6-08B7-F5B234893E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090" y="289658"/>
            <a:ext cx="8639510" cy="464736"/>
          </a:xfrm>
          <a:prstGeom prst="rect">
            <a:avLst/>
          </a:prstGeom>
        </p:spPr>
        <p:txBody>
          <a:bodyPr/>
          <a:lstStyle>
            <a:lvl1pPr>
              <a:defRPr sz="2400" spc="300">
                <a:solidFill>
                  <a:schemeClr val="tx1"/>
                </a:solidFill>
                <a:latin typeface="Land Rover Wide Demi" pitchFamily="50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405ED0-70BF-131B-7EC4-DCE51AE95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090" y="754394"/>
            <a:ext cx="8639510" cy="304800"/>
          </a:xfrm>
          <a:prstGeom prst="rect">
            <a:avLst/>
          </a:prstGeom>
        </p:spPr>
        <p:txBody>
          <a:bodyPr/>
          <a:lstStyle>
            <a:lvl1pPr>
              <a:defRPr sz="1400" spc="300">
                <a:solidFill>
                  <a:schemeClr val="tx1"/>
                </a:solidFill>
                <a:latin typeface="Land Rover Wide Light" pitchFamily="50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ADA031F5-2BAF-B73D-0455-4AB2FD8CA442}"/>
              </a:ext>
            </a:extLst>
          </p:cNvPr>
          <p:cNvSpPr txBox="1">
            <a:spLocks/>
          </p:cNvSpPr>
          <p:nvPr userDrawn="1"/>
        </p:nvSpPr>
        <p:spPr>
          <a:xfrm>
            <a:off x="11430000" y="6553200"/>
            <a:ext cx="457200" cy="18057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38100" algn="r">
              <a:spcBef>
                <a:spcPts val="105"/>
              </a:spcBef>
            </a:pPr>
            <a:fld id="{81D60167-4931-47E6-BA6A-407CBD079E47}" type="slidenum">
              <a:rPr lang="en-GB" sz="700" spc="-25" smtClean="0">
                <a:solidFill>
                  <a:schemeClr val="tx1"/>
                </a:solidFill>
                <a:latin typeface="Avenir Next W1G" panose="020B0503020202020204" pitchFamily="34" charset="0"/>
              </a:rPr>
              <a:pPr marL="38100" algn="r">
                <a:spcBef>
                  <a:spcPts val="105"/>
                </a:spcBef>
              </a:pPr>
              <a:t>‹#›</a:t>
            </a:fld>
            <a:r>
              <a:rPr lang="en-GB" sz="700" spc="500" dirty="0">
                <a:solidFill>
                  <a:schemeClr val="tx1"/>
                </a:solidFill>
                <a:latin typeface="JLR Emeric ExtraLight" panose="02000503040000020004" pitchFamily="2" charset="0"/>
              </a:rPr>
              <a:t> 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49DC34CC-5F9C-BF2C-6DB1-12B0358C6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629" y="323574"/>
            <a:ext cx="1707571" cy="1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08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1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9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2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675" r:id="rId3"/>
    <p:sldLayoutId id="2147483676" r:id="rId4"/>
    <p:sldLayoutId id="2147483700" r:id="rId5"/>
    <p:sldLayoutId id="2147483715" r:id="rId6"/>
    <p:sldLayoutId id="2147483677" r:id="rId7"/>
    <p:sldLayoutId id="2147483701" r:id="rId8"/>
    <p:sldLayoutId id="2147483702" r:id="rId9"/>
    <p:sldLayoutId id="2147483707" r:id="rId10"/>
    <p:sldLayoutId id="2147483714" r:id="rId11"/>
    <p:sldLayoutId id="2147483713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2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FC85E991-765D-ADF2-4B1B-E3B8E6EFA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DESTINATION DEFENDER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C0774C84-3480-52EA-0AA6-31CA9F21F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88534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C84F97B-A726-3A20-7FB6-D66CA62CFB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ko-KR" dirty="0"/>
              <a:t>DESTINATION DEFENDER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A74E33A-E423-D0AC-F93A-2CCADA4D0B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PROGRAM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50FCF06-6128-5263-60A7-118C27B8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592420"/>
            <a:ext cx="4568310" cy="3849519"/>
          </a:xfrm>
          <a:prstGeom prst="rect">
            <a:avLst/>
          </a:prstGeom>
        </p:spPr>
      </p:pic>
      <p:pic>
        <p:nvPicPr>
          <p:cNvPr id="12" name="그림 11" descr="블랙, 어둠이(가) 표시된 사진&#10;&#10;자동 생성된 설명">
            <a:extLst>
              <a:ext uri="{FF2B5EF4-FFF2-40B4-BE49-F238E27FC236}">
                <a16:creationId xmlns:a16="http://schemas.microsoft.com/office/drawing/2014/main" id="{7E1661AC-1381-377B-CCBB-508C2948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11" y="2006382"/>
            <a:ext cx="3683913" cy="6132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22EDE6C-B6DF-D585-4C6B-F1F8DD8FCF6D}"/>
              </a:ext>
            </a:extLst>
          </p:cNvPr>
          <p:cNvSpPr/>
          <p:nvPr/>
        </p:nvSpPr>
        <p:spPr>
          <a:xfrm>
            <a:off x="970005" y="1705232"/>
            <a:ext cx="3737919" cy="932936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1FE1A39-6C42-F2F4-BED6-1C66DDECE7D3}"/>
              </a:ext>
            </a:extLst>
          </p:cNvPr>
          <p:cNvCxnSpPr>
            <a:stCxn id="15" idx="3"/>
          </p:cNvCxnSpPr>
          <p:nvPr/>
        </p:nvCxnSpPr>
        <p:spPr>
          <a:xfrm>
            <a:off x="4707924" y="2171700"/>
            <a:ext cx="1186249" cy="141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84A08A8F-43D5-C482-012C-9A8AA4271163}"/>
              </a:ext>
            </a:extLst>
          </p:cNvPr>
          <p:cNvCxnSpPr/>
          <p:nvPr/>
        </p:nvCxnSpPr>
        <p:spPr>
          <a:xfrm>
            <a:off x="4707924" y="3954162"/>
            <a:ext cx="9391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A62802-2EFA-0ECF-F5BA-EF1909F768F1}"/>
              </a:ext>
            </a:extLst>
          </p:cNvPr>
          <p:cNvSpPr txBox="1"/>
          <p:nvPr/>
        </p:nvSpPr>
        <p:spPr>
          <a:xfrm>
            <a:off x="5724867" y="3838746"/>
            <a:ext cx="1640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이미지 변경</a:t>
            </a:r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(*</a:t>
            </a:r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첨부파일 확인</a:t>
            </a:r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ko-KR" altLang="en-US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734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C84F97B-A726-3A20-7FB6-D66CA62CFB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ko-KR" dirty="0"/>
              <a:t>DESTINATION DEFENDER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A74E33A-E423-D0AC-F93A-2CCADA4D0B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PROGRAM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9260AD-445D-9DAC-8288-47786B3B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93" y="1322172"/>
            <a:ext cx="2917200" cy="498595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CE4F2FD-0CD1-5B99-A0A4-47EC70DEC3E0}"/>
              </a:ext>
            </a:extLst>
          </p:cNvPr>
          <p:cNvSpPr/>
          <p:nvPr/>
        </p:nvSpPr>
        <p:spPr>
          <a:xfrm>
            <a:off x="1116227" y="1322172"/>
            <a:ext cx="2677298" cy="485991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5B0AA67-19EA-02DC-3085-4F6271CD69B6}"/>
              </a:ext>
            </a:extLst>
          </p:cNvPr>
          <p:cNvCxnSpPr>
            <a:cxnSpLocks/>
          </p:cNvCxnSpPr>
          <p:nvPr/>
        </p:nvCxnSpPr>
        <p:spPr>
          <a:xfrm>
            <a:off x="3793525" y="1592263"/>
            <a:ext cx="12665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0D319F-F60D-A3FA-1AE4-92F95D44D645}"/>
              </a:ext>
            </a:extLst>
          </p:cNvPr>
          <p:cNvSpPr txBox="1"/>
          <p:nvPr/>
        </p:nvSpPr>
        <p:spPr>
          <a:xfrm>
            <a:off x="5151907" y="1338347"/>
            <a:ext cx="34419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양양 바다의 아름다움과 </a:t>
            </a:r>
            <a:r>
              <a:rPr lang="ko-KR" altLang="en-US" sz="900" dirty="0" err="1">
                <a:solidFill>
                  <a:srgbClr val="FF0000"/>
                </a:solidFill>
                <a:latin typeface="+mn-ea"/>
                <a:ea typeface="+mn-ea"/>
              </a:rPr>
              <a:t>디펜더의</a:t>
            </a:r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 무한한 가능성을 마주하는 곳</a:t>
            </a:r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</a:p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거침없는 퍼포먼스로 바다를 품은 위대한 여정을 선사하는</a:t>
            </a:r>
            <a:endParaRPr lang="en-US" altLang="ko-KR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/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DESTINATION DEFENDER</a:t>
            </a:r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로 고객님을 초대합니다</a:t>
            </a:r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endParaRPr lang="ko-KR" altLang="en-US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004BC-9A84-C9BA-8AB6-A321F28C156D}"/>
              </a:ext>
            </a:extLst>
          </p:cNvPr>
          <p:cNvSpPr txBox="1"/>
          <p:nvPr/>
        </p:nvSpPr>
        <p:spPr>
          <a:xfrm>
            <a:off x="2934730" y="2307381"/>
            <a:ext cx="4154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삭제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589CAED-C2BC-81DB-A9E3-6FC6D35707D2}"/>
              </a:ext>
            </a:extLst>
          </p:cNvPr>
          <p:cNvSpPr/>
          <p:nvPr/>
        </p:nvSpPr>
        <p:spPr>
          <a:xfrm>
            <a:off x="2292178" y="2761734"/>
            <a:ext cx="426308" cy="19563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555E8B0-06E0-7308-8800-6D0262B96FDD}"/>
              </a:ext>
            </a:extLst>
          </p:cNvPr>
          <p:cNvCxnSpPr/>
          <p:nvPr/>
        </p:nvCxnSpPr>
        <p:spPr>
          <a:xfrm>
            <a:off x="2057400" y="2422797"/>
            <a:ext cx="8773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026E693-0566-3A29-9B0C-20995BCD291D}"/>
              </a:ext>
            </a:extLst>
          </p:cNvPr>
          <p:cNvSpPr txBox="1"/>
          <p:nvPr/>
        </p:nvSpPr>
        <p:spPr>
          <a:xfrm>
            <a:off x="2790567" y="2726535"/>
            <a:ext cx="4154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일시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5BC804-5E52-8826-7774-6D9DF80A6BE8}"/>
              </a:ext>
            </a:extLst>
          </p:cNvPr>
          <p:cNvSpPr txBox="1"/>
          <p:nvPr/>
        </p:nvSpPr>
        <p:spPr>
          <a:xfrm>
            <a:off x="3707844" y="3514121"/>
            <a:ext cx="25442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강원도 양양 송전 해수욕장 </a:t>
            </a:r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x </a:t>
            </a:r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양양 오토 캠핑장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DB74DD2-6ECE-D74A-6278-DE4B33AB3304}"/>
              </a:ext>
            </a:extLst>
          </p:cNvPr>
          <p:cNvCxnSpPr>
            <a:cxnSpLocks/>
          </p:cNvCxnSpPr>
          <p:nvPr/>
        </p:nvCxnSpPr>
        <p:spPr>
          <a:xfrm>
            <a:off x="1913237" y="3629537"/>
            <a:ext cx="2059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8F11027-AC25-1A2A-94B1-40ACBD561021}"/>
              </a:ext>
            </a:extLst>
          </p:cNvPr>
          <p:cNvSpPr txBox="1"/>
          <p:nvPr/>
        </p:nvSpPr>
        <p:spPr>
          <a:xfrm>
            <a:off x="3350229" y="4076581"/>
            <a:ext cx="14478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각 프로그램  별 </a:t>
            </a:r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회 신청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0A6E4C5-4A29-DCF9-FCED-C4FCE3B82F22}"/>
              </a:ext>
            </a:extLst>
          </p:cNvPr>
          <p:cNvSpPr/>
          <p:nvPr/>
        </p:nvSpPr>
        <p:spPr>
          <a:xfrm>
            <a:off x="1379837" y="5207915"/>
            <a:ext cx="2154195" cy="1100207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09B2D9-DDD7-F535-DAD1-0B8C014EDF28}"/>
              </a:ext>
            </a:extLst>
          </p:cNvPr>
          <p:cNvSpPr txBox="1"/>
          <p:nvPr/>
        </p:nvSpPr>
        <p:spPr>
          <a:xfrm>
            <a:off x="3707844" y="5227977"/>
            <a:ext cx="140294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오프로드 </a:t>
            </a:r>
            <a:r>
              <a:rPr lang="ko-KR" altLang="en-US" sz="900" dirty="0" err="1">
                <a:solidFill>
                  <a:srgbClr val="FF0000"/>
                </a:solidFill>
                <a:latin typeface="+mn-ea"/>
                <a:ea typeface="+mn-ea"/>
              </a:rPr>
              <a:t>드라이빙</a:t>
            </a:r>
            <a:endParaRPr lang="en-US" altLang="ko-KR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워터 레저 스포츠</a:t>
            </a:r>
            <a:endParaRPr lang="en-US" altLang="ko-KR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라이프 스타일 프로그램</a:t>
            </a:r>
            <a:endParaRPr lang="en-US" altLang="ko-KR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펫 그라운드</a:t>
            </a:r>
            <a:endParaRPr lang="en-US" altLang="ko-KR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/>
            <a:r>
              <a:rPr lang="ko-KR" altLang="en-US" sz="900" dirty="0" err="1">
                <a:solidFill>
                  <a:srgbClr val="FF0000"/>
                </a:solidFill>
                <a:latin typeface="+mn-ea"/>
                <a:ea typeface="+mn-ea"/>
              </a:rPr>
              <a:t>꼬냑</a:t>
            </a:r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 클래스</a:t>
            </a:r>
            <a:endParaRPr lang="en-US" altLang="ko-KR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라이브 콘서트 </a:t>
            </a:r>
            <a:endParaRPr lang="en-US" altLang="ko-KR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아웃도어 시네마</a:t>
            </a:r>
            <a:endParaRPr lang="en-US" altLang="ko-KR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354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C38153F-8457-9E4D-27F5-70A399540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ko-KR" dirty="0"/>
              <a:t>DESTINATION DEFENDER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7B7D8D-66E8-96E4-C5A4-4FBBCA727D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PROGRAM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6351F8-F4BE-60BF-6DB4-A68EF1D8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69" y="1431323"/>
            <a:ext cx="3543589" cy="470170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2CF8622-AA00-A8E4-8728-23C8B480848C}"/>
              </a:ext>
            </a:extLst>
          </p:cNvPr>
          <p:cNvSpPr/>
          <p:nvPr/>
        </p:nvSpPr>
        <p:spPr>
          <a:xfrm>
            <a:off x="1130642" y="3150971"/>
            <a:ext cx="3280719" cy="4077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solidFill>
                  <a:srgbClr val="FF0000"/>
                </a:solidFill>
              </a:rPr>
              <a:t>삭제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AA488DA3-795E-DAA7-B3B0-B94E11EC6A1C}"/>
              </a:ext>
            </a:extLst>
          </p:cNvPr>
          <p:cNvCxnSpPr>
            <a:cxnSpLocks/>
          </p:cNvCxnSpPr>
          <p:nvPr/>
        </p:nvCxnSpPr>
        <p:spPr>
          <a:xfrm>
            <a:off x="4411361" y="3409307"/>
            <a:ext cx="3830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EBAF41-624C-8881-4F22-84A560F920B5}"/>
              </a:ext>
            </a:extLst>
          </p:cNvPr>
          <p:cNvSpPr txBox="1"/>
          <p:nvPr/>
        </p:nvSpPr>
        <p:spPr>
          <a:xfrm>
            <a:off x="4898592" y="3189414"/>
            <a:ext cx="344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현장에서 고객 참석 </a:t>
            </a:r>
            <a:r>
              <a:rPr lang="ko-KR" altLang="en-US" sz="900" dirty="0" err="1">
                <a:solidFill>
                  <a:srgbClr val="FF0000"/>
                </a:solidFill>
                <a:latin typeface="+mn-ea"/>
                <a:ea typeface="+mn-ea"/>
              </a:rPr>
              <a:t>확인용이어서</a:t>
            </a:r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lang="en-US" altLang="ko-KR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/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이메일 정보까지는 없어도 될 듯 합니다</a:t>
            </a:r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^^</a:t>
            </a:r>
            <a:endParaRPr lang="ko-KR" altLang="en-US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BB0F5-C5D0-F386-E798-0B2432BF8BCE}"/>
              </a:ext>
            </a:extLst>
          </p:cNvPr>
          <p:cNvSpPr txBox="1"/>
          <p:nvPr/>
        </p:nvSpPr>
        <p:spPr>
          <a:xfrm>
            <a:off x="1765826" y="3565997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 Off – Road </a:t>
            </a:r>
            <a:endParaRPr lang="ko-KR" altLang="en-US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EC28DF-C3E8-2D98-C0CA-FD847BDAB39B}"/>
              </a:ext>
            </a:extLst>
          </p:cNvPr>
          <p:cNvSpPr txBox="1"/>
          <p:nvPr/>
        </p:nvSpPr>
        <p:spPr>
          <a:xfrm>
            <a:off x="1733536" y="4197822"/>
            <a:ext cx="10374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DDE</a:t>
            </a:r>
            <a:r>
              <a:rPr lang="ko-KR" altLang="en-US" sz="9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Experience</a:t>
            </a:r>
            <a:endParaRPr lang="ko-KR" altLang="en-US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1B55D-EB96-D5EA-4158-C1AE7159A20E}"/>
              </a:ext>
            </a:extLst>
          </p:cNvPr>
          <p:cNvSpPr txBox="1"/>
          <p:nvPr/>
        </p:nvSpPr>
        <p:spPr>
          <a:xfrm>
            <a:off x="1876761" y="4836898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FF0000"/>
                </a:solidFill>
                <a:latin typeface="+mn-ea"/>
                <a:ea typeface="+mn-ea"/>
              </a:rPr>
              <a:t>Surfing Class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3852424-91E5-0491-AD70-17127BBE74DC}"/>
              </a:ext>
            </a:extLst>
          </p:cNvPr>
          <p:cNvSpPr/>
          <p:nvPr/>
        </p:nvSpPr>
        <p:spPr>
          <a:xfrm>
            <a:off x="3057867" y="3781437"/>
            <a:ext cx="1353494" cy="235884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프로그램 별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시간 확인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8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384E5F3A-9ECC-DA7D-15E2-21EF872FD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8739157-4FAA-7280-4A2B-4B03645631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2482" y="2895600"/>
            <a:ext cx="7543800" cy="2400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168BB60-C20D-6517-B860-83C6ECEB7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2482" y="3124200"/>
            <a:ext cx="7543800" cy="24008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1B9B720-A37D-24BF-D322-2676276873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2482" y="3646112"/>
            <a:ext cx="7543800" cy="24008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2A72695-B624-122C-0722-7BBC85500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2482" y="3886200"/>
            <a:ext cx="7543800" cy="240088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17EBB32-DC8B-5B8D-4CDE-131E89F699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482" y="4168372"/>
            <a:ext cx="7543800" cy="24008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1058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Land Rover">
      <a:dk1>
        <a:srgbClr val="0C121C"/>
      </a:dk1>
      <a:lt1>
        <a:sysClr val="window" lastClr="FFFFFF"/>
      </a:lt1>
      <a:dk2>
        <a:srgbClr val="0C121C"/>
      </a:dk2>
      <a:lt2>
        <a:srgbClr val="EEECE1"/>
      </a:lt2>
      <a:accent1>
        <a:srgbClr val="B0B7BB"/>
      </a:accent1>
      <a:accent2>
        <a:srgbClr val="989991"/>
      </a:accent2>
      <a:accent3>
        <a:srgbClr val="5C5652"/>
      </a:accent3>
      <a:accent4>
        <a:srgbClr val="4A4F54"/>
      </a:accent4>
      <a:accent5>
        <a:srgbClr val="EAE8E4"/>
      </a:accent5>
      <a:accent6>
        <a:srgbClr val="E4E8E8"/>
      </a:accent6>
      <a:hlink>
        <a:srgbClr val="0000FF"/>
      </a:hlink>
      <a:folHlink>
        <a:srgbClr val="800080"/>
      </a:folHlink>
    </a:clrScheme>
    <a:fontScheme name="Custom 4">
      <a:majorFont>
        <a:latin typeface="Land Rover Wide Demi"/>
        <a:ea typeface=""/>
        <a:cs typeface=""/>
      </a:majorFont>
      <a:minorFont>
        <a:latin typeface="Avenir Next W1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s">
  <a:themeElements>
    <a:clrScheme name="Defender">
      <a:dk1>
        <a:srgbClr val="131313"/>
      </a:dk1>
      <a:lt1>
        <a:sysClr val="window" lastClr="FFFFFF"/>
      </a:lt1>
      <a:dk2>
        <a:srgbClr val="1F497D"/>
      </a:dk2>
      <a:lt2>
        <a:srgbClr val="EEECE1"/>
      </a:lt2>
      <a:accent1>
        <a:srgbClr val="D7550A"/>
      </a:accent1>
      <a:accent2>
        <a:srgbClr val="BA674A"/>
      </a:accent2>
      <a:accent3>
        <a:srgbClr val="2E352E"/>
      </a:accent3>
      <a:accent4>
        <a:srgbClr val="D8DDE0"/>
      </a:accent4>
      <a:accent5>
        <a:srgbClr val="556753"/>
      </a:accent5>
      <a:accent6>
        <a:srgbClr val="3A505B"/>
      </a:accent6>
      <a:hlink>
        <a:srgbClr val="0000FF"/>
      </a:hlink>
      <a:folHlink>
        <a:srgbClr val="800080"/>
      </a:folHlink>
    </a:clrScheme>
    <a:fontScheme name="Custom 1">
      <a:majorFont>
        <a:latin typeface="Land Rover Wide Demi"/>
        <a:ea typeface=""/>
        <a:cs typeface=""/>
      </a:majorFont>
      <a:minorFont>
        <a:latin typeface="Avenir Next W1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ank You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15D4BB6F6FC46AD76999260693277" ma:contentTypeVersion="17" ma:contentTypeDescription="Create a new document." ma:contentTypeScope="" ma:versionID="c1d2cadf873d33400ea8bf69493a2dce">
  <xsd:schema xmlns:xsd="http://www.w3.org/2001/XMLSchema" xmlns:xs="http://www.w3.org/2001/XMLSchema" xmlns:p="http://schemas.microsoft.com/office/2006/metadata/properties" xmlns:ns2="30c5862b-7cac-49ab-a0dc-6aa315c58c0c" xmlns:ns3="84bf1327-9578-479d-82b4-5c8641a85aba" xmlns:ns4="05df4186-6a79-4c36-aac8-0c44ed8cdcc7" targetNamespace="http://schemas.microsoft.com/office/2006/metadata/properties" ma:root="true" ma:fieldsID="d023db584fcd43361413093efdf5de0d" ns2:_="" ns3:_="" ns4:_="">
    <xsd:import namespace="30c5862b-7cac-49ab-a0dc-6aa315c58c0c"/>
    <xsd:import namespace="84bf1327-9578-479d-82b4-5c8641a85aba"/>
    <xsd:import namespace="05df4186-6a79-4c36-aac8-0c44ed8cd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5862b-7cac-49ab-a0dc-6aa315c58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a9981d-741d-4dde-8b20-345ed4974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f1327-9578-479d-82b4-5c8641a85a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f4186-6a79-4c36-aac8-0c44ed8cdcc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8487ccd-0a96-48d7-a246-a9442f6fe5c4}" ma:internalName="TaxCatchAll" ma:showField="CatchAllData" ma:web="84bf1327-9578-479d-82b4-5c8641a85a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df4186-6a79-4c36-aac8-0c44ed8cdcc7" xsi:nil="true"/>
    <lcf76f155ced4ddcb4097134ff3c332f xmlns="30c5862b-7cac-49ab-a0dc-6aa315c58c0c">
      <Terms xmlns="http://schemas.microsoft.com/office/infopath/2007/PartnerControls"/>
    </lcf76f155ced4ddcb4097134ff3c332f>
    <SharedWithUsers xmlns="84bf1327-9578-479d-82b4-5c8641a85aba">
      <UserInfo>
        <DisplayName>Jessica Crockett</DisplayName>
        <AccountId>2291</AccountId>
        <AccountType/>
      </UserInfo>
      <UserInfo>
        <DisplayName>Kelly Kieran</DisplayName>
        <AccountId>20</AccountId>
        <AccountType/>
      </UserInfo>
      <UserInfo>
        <DisplayName>Patrick Marcus</DisplayName>
        <AccountId>567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5B5013A-053D-4D1D-8C45-5633768FEDA1}">
  <ds:schemaRefs>
    <ds:schemaRef ds:uri="05df4186-6a79-4c36-aac8-0c44ed8cdcc7"/>
    <ds:schemaRef ds:uri="30c5862b-7cac-49ab-a0dc-6aa315c58c0c"/>
    <ds:schemaRef ds:uri="84bf1327-9578-479d-82b4-5c8641a85a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0EF292-F08A-40B7-A05B-4A841A9F1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98AD3-2305-47A4-978D-6F6732FD3D55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84bf1327-9578-479d-82b4-5c8641a85aba"/>
    <ds:schemaRef ds:uri="http://schemas.openxmlformats.org/package/2006/metadata/core-properties"/>
    <ds:schemaRef ds:uri="05df4186-6a79-4c36-aac8-0c44ed8cdcc7"/>
    <ds:schemaRef ds:uri="30c5862b-7cac-49ab-a0dc-6aa315c58c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11988</TotalTime>
  <Words>99</Words>
  <Application>Microsoft Office PowerPoint</Application>
  <PresentationFormat>와이드스크린</PresentationFormat>
  <Paragraphs>33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Arial</vt:lpstr>
      <vt:lpstr>Calibri</vt:lpstr>
      <vt:lpstr>Avenir Next W1G</vt:lpstr>
      <vt:lpstr>Avenir Next LT Pro</vt:lpstr>
      <vt:lpstr>Land Rover Wide Light</vt:lpstr>
      <vt:lpstr>Land Rover Wide Demi</vt:lpstr>
      <vt:lpstr>JLR Emeric ExtraLight</vt:lpstr>
      <vt:lpstr>Title Slides</vt:lpstr>
      <vt:lpstr>Section Dividers</vt:lpstr>
      <vt:lpstr>Content Slides</vt:lpstr>
      <vt:lpstr>Thank You Slides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SENTATI O N TITLE GO E S H ERE</dc:title>
  <dc:creator>DY</dc:creator>
  <cp:lastModifiedBy>YUNMI KIM</cp:lastModifiedBy>
  <cp:revision>248</cp:revision>
  <cp:lastPrinted>2024-09-06T07:20:01Z</cp:lastPrinted>
  <dcterms:created xsi:type="dcterms:W3CDTF">2022-05-09T14:19:30Z</dcterms:created>
  <dcterms:modified xsi:type="dcterms:W3CDTF">2024-09-12T13:10:05Z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2022-05-09T00:00:00Z</vt:filetime>
  </property>
  <property fmtid="{D5CDD505-2E9C-101B-9397-08002B2CF9AE}" pid="3" name="Creator">
    <vt:lpwstr>Adobe InDesign 17.2 (Windows)</vt:lpwstr>
  </property>
  <property fmtid="{D5CDD505-2E9C-101B-9397-08002B2CF9AE}" pid="4" name="LastSaved">
    <vt:filetime>2022-05-09T00:00:00Z</vt:filetime>
  </property>
  <property fmtid="{D5CDD505-2E9C-101B-9397-08002B2CF9AE}" pid="5" name="ContentTypeId">
    <vt:lpwstr>0x010100FE815D4BB6F6FC46AD76999260693277</vt:lpwstr>
  </property>
  <property fmtid="{D5CDD505-2E9C-101B-9397-08002B2CF9AE}" pid="6" name="MediaServiceImageTags">
    <vt:lpwstr/>
  </property>
</Properties>
</file>