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3" r:id="rId4"/>
    <p:sldId id="264" r:id="rId5"/>
    <p:sldId id="261" r:id="rId6"/>
    <p:sldId id="259" r:id="rId7"/>
    <p:sldId id="260" r:id="rId8"/>
    <p:sldId id="265" r:id="rId9"/>
    <p:sldId id="256" r:id="rId10"/>
    <p:sldId id="258" r:id="rId11"/>
    <p:sldId id="257" r:id="rId12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21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466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93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09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726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775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14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441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63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04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069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45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13683-FA44-4BBD-8625-ACCC16A0F6C3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B1F6D-CEA9-4A9D-837E-B31979120B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07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smtClean="0"/>
              <a:t>열연 방화문</a:t>
            </a:r>
            <a:endParaRPr lang="ko-KR" altLang="en-US"/>
          </a:p>
        </p:txBody>
      </p:sp>
      <p:grpSp>
        <p:nvGrpSpPr>
          <p:cNvPr id="91" name="그룹 90"/>
          <p:cNvGrpSpPr/>
          <p:nvPr/>
        </p:nvGrpSpPr>
        <p:grpSpPr>
          <a:xfrm>
            <a:off x="1905000" y="0"/>
            <a:ext cx="10287000" cy="6858000"/>
            <a:chOff x="1905000" y="0"/>
            <a:chExt cx="10287000" cy="6858000"/>
          </a:xfrm>
        </p:grpSpPr>
        <p:grpSp>
          <p:nvGrpSpPr>
            <p:cNvPr id="64" name="그룹 63"/>
            <p:cNvGrpSpPr/>
            <p:nvPr/>
          </p:nvGrpSpPr>
          <p:grpSpPr>
            <a:xfrm>
              <a:off x="1905000" y="0"/>
              <a:ext cx="10287000" cy="6858000"/>
              <a:chOff x="1905000" y="0"/>
              <a:chExt cx="10287000" cy="6858000"/>
            </a:xfrm>
          </p:grpSpPr>
          <p:pic>
            <p:nvPicPr>
              <p:cNvPr id="4" name="그림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5000" y="0"/>
                <a:ext cx="10287000" cy="6858000"/>
              </a:xfrm>
              <a:prstGeom prst="rect">
                <a:avLst/>
              </a:prstGeom>
            </p:spPr>
          </p:pic>
          <p:grpSp>
            <p:nvGrpSpPr>
              <p:cNvPr id="63" name="그룹 62"/>
              <p:cNvGrpSpPr/>
              <p:nvPr/>
            </p:nvGrpSpPr>
            <p:grpSpPr>
              <a:xfrm>
                <a:off x="6476997" y="5348286"/>
                <a:ext cx="371699" cy="322276"/>
                <a:chOff x="6476997" y="5348286"/>
                <a:chExt cx="371699" cy="322276"/>
              </a:xfrm>
            </p:grpSpPr>
            <p:cxnSp>
              <p:nvCxnSpPr>
                <p:cNvPr id="44" name="직선 연결선 43"/>
                <p:cNvCxnSpPr/>
                <p:nvPr/>
              </p:nvCxnSpPr>
              <p:spPr>
                <a:xfrm>
                  <a:off x="6476998" y="5348287"/>
                  <a:ext cx="0" cy="2592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직선 연결선 44"/>
                <p:cNvCxnSpPr/>
                <p:nvPr/>
              </p:nvCxnSpPr>
              <p:spPr>
                <a:xfrm>
                  <a:off x="6553192" y="5348286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직선 연결선 46"/>
                <p:cNvCxnSpPr/>
                <p:nvPr/>
              </p:nvCxnSpPr>
              <p:spPr>
                <a:xfrm>
                  <a:off x="6553440" y="5523523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직선 연결선 51"/>
                <p:cNvCxnSpPr/>
                <p:nvPr/>
              </p:nvCxnSpPr>
              <p:spPr>
                <a:xfrm>
                  <a:off x="6622907" y="5453329"/>
                  <a:ext cx="89256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직선 연결선 52"/>
                <p:cNvCxnSpPr/>
                <p:nvPr/>
              </p:nvCxnSpPr>
              <p:spPr>
                <a:xfrm>
                  <a:off x="6623059" y="5456199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>
                <a:xfrm>
                  <a:off x="6707641" y="5525392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직선 연결선 54"/>
                <p:cNvCxnSpPr/>
                <p:nvPr/>
              </p:nvCxnSpPr>
              <p:spPr>
                <a:xfrm>
                  <a:off x="6708204" y="5458068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직선 연결선 55"/>
                <p:cNvCxnSpPr/>
                <p:nvPr/>
              </p:nvCxnSpPr>
              <p:spPr>
                <a:xfrm>
                  <a:off x="6777507" y="5420661"/>
                  <a:ext cx="0" cy="108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직선 연결선 56"/>
                <p:cNvCxnSpPr/>
                <p:nvPr/>
              </p:nvCxnSpPr>
              <p:spPr>
                <a:xfrm>
                  <a:off x="6843704" y="5419722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직선 연결선 57"/>
                <p:cNvCxnSpPr/>
                <p:nvPr/>
              </p:nvCxnSpPr>
              <p:spPr>
                <a:xfrm>
                  <a:off x="6776696" y="5418231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직선 연결선 58"/>
                <p:cNvCxnSpPr/>
                <p:nvPr/>
              </p:nvCxnSpPr>
              <p:spPr>
                <a:xfrm>
                  <a:off x="6716339" y="5600614"/>
                  <a:ext cx="13090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직선 연결선 59"/>
                <p:cNvCxnSpPr/>
                <p:nvPr/>
              </p:nvCxnSpPr>
              <p:spPr>
                <a:xfrm>
                  <a:off x="6476997" y="5607758"/>
                  <a:ext cx="144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직선 연결선 60"/>
                <p:cNvCxnSpPr/>
                <p:nvPr/>
              </p:nvCxnSpPr>
              <p:spPr>
                <a:xfrm>
                  <a:off x="6631194" y="5603237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직선 연결선 61"/>
                <p:cNvCxnSpPr/>
                <p:nvPr/>
              </p:nvCxnSpPr>
              <p:spPr>
                <a:xfrm>
                  <a:off x="6716339" y="5605106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0" name="그룹 89"/>
            <p:cNvGrpSpPr/>
            <p:nvPr/>
          </p:nvGrpSpPr>
          <p:grpSpPr>
            <a:xfrm>
              <a:off x="10472411" y="4627997"/>
              <a:ext cx="1090939" cy="979490"/>
              <a:chOff x="10472411" y="4627997"/>
              <a:chExt cx="1090939" cy="979490"/>
            </a:xfrm>
          </p:grpSpPr>
          <p:cxnSp>
            <p:nvCxnSpPr>
              <p:cNvPr id="74" name="직선 연결선 73"/>
              <p:cNvCxnSpPr/>
              <p:nvPr/>
            </p:nvCxnSpPr>
            <p:spPr>
              <a:xfrm flipV="1">
                <a:off x="10477177" y="5455710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직선 연결선 75"/>
              <p:cNvCxnSpPr/>
              <p:nvPr/>
            </p:nvCxnSpPr>
            <p:spPr>
              <a:xfrm flipV="1">
                <a:off x="10472411" y="5534291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직선 연결선 77"/>
              <p:cNvCxnSpPr/>
              <p:nvPr/>
            </p:nvCxnSpPr>
            <p:spPr>
              <a:xfrm flipH="1">
                <a:off x="11477625" y="4656569"/>
                <a:ext cx="4762" cy="720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직선 연결선 78"/>
              <p:cNvCxnSpPr/>
              <p:nvPr/>
            </p:nvCxnSpPr>
            <p:spPr>
              <a:xfrm flipH="1">
                <a:off x="11558588" y="4627997"/>
                <a:ext cx="4762" cy="97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직선 연결선 81"/>
              <p:cNvCxnSpPr/>
              <p:nvPr/>
            </p:nvCxnSpPr>
            <p:spPr>
              <a:xfrm flipV="1">
                <a:off x="10832411" y="5375980"/>
                <a:ext cx="64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직선 연결선 84"/>
              <p:cNvCxnSpPr/>
              <p:nvPr/>
            </p:nvCxnSpPr>
            <p:spPr>
              <a:xfrm>
                <a:off x="10835976" y="5384899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직선 연결선 85"/>
              <p:cNvCxnSpPr/>
              <p:nvPr/>
            </p:nvCxnSpPr>
            <p:spPr>
              <a:xfrm>
                <a:off x="10832411" y="5533722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직선 연결선 86"/>
              <p:cNvCxnSpPr/>
              <p:nvPr/>
            </p:nvCxnSpPr>
            <p:spPr>
              <a:xfrm flipV="1">
                <a:off x="10827524" y="5597051"/>
                <a:ext cx="730939" cy="534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직사각형 6"/>
          <p:cNvSpPr/>
          <p:nvPr/>
        </p:nvSpPr>
        <p:spPr>
          <a:xfrm>
            <a:off x="2917032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152776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621758" y="4624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461024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380846" y="4405586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7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38667" y="4444839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36994" y="4410444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0623" y="4415110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375707" y="4594554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290515" y="4415110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70129" y="4660283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57380" y="4782779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380469" y="38935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3814451" y="3889808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4440719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5283570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6139121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7142421" y="388061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7942410" y="389861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7837635" y="3905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8137390" y="4410835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8982732" y="4072527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8897008" y="403919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3375483" y="3895733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81883" y="38766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4333" y="38893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72533" y="39020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10733" y="39084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26733" y="38957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37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07856" y="39084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98356" y="39084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66706" y="39338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857206" y="41243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87256" y="45180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7162264" y="53813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6469620" y="53813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6234633" y="533056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55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05126" y="530621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774921" y="59221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9087966" y="601219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직사각형 69"/>
          <p:cNvSpPr/>
          <p:nvPr/>
        </p:nvSpPr>
        <p:spPr>
          <a:xfrm>
            <a:off x="10011434" y="630183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8826013" y="594047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905858" y="630183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11159500" y="4552283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11029062" y="461098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1442338" y="33840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직사각형 94"/>
          <p:cNvSpPr/>
          <p:nvPr/>
        </p:nvSpPr>
        <p:spPr>
          <a:xfrm>
            <a:off x="11601088" y="37015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직사각형 95"/>
          <p:cNvSpPr/>
          <p:nvPr/>
        </p:nvSpPr>
        <p:spPr>
          <a:xfrm>
            <a:off x="11822260" y="359064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TextBox 96"/>
          <p:cNvSpPr txBox="1"/>
          <p:nvPr/>
        </p:nvSpPr>
        <p:spPr>
          <a:xfrm>
            <a:off x="11293900" y="34290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1719794" y="357605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519769" y="374433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86713" y="3012525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>
            <a:off x="11058163" y="23680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11460338" y="244000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10756275" y="306787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481225" y="23622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0943497" y="242914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108" name="직사각형 107"/>
          <p:cNvSpPr/>
          <p:nvPr/>
        </p:nvSpPr>
        <p:spPr>
          <a:xfrm>
            <a:off x="2459417" y="3088236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직사각형 108"/>
          <p:cNvSpPr/>
          <p:nvPr/>
        </p:nvSpPr>
        <p:spPr>
          <a:xfrm>
            <a:off x="3206498" y="3496822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직사각형 109"/>
          <p:cNvSpPr/>
          <p:nvPr/>
        </p:nvSpPr>
        <p:spPr>
          <a:xfrm>
            <a:off x="3210213" y="308543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3" name="직선 연결선 112"/>
          <p:cNvCxnSpPr/>
          <p:nvPr/>
        </p:nvCxnSpPr>
        <p:spPr>
          <a:xfrm>
            <a:off x="2602498" y="3330948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/>
          <p:cNvCxnSpPr/>
          <p:nvPr/>
        </p:nvCxnSpPr>
        <p:spPr>
          <a:xfrm>
            <a:off x="2688223" y="3330942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/>
          <p:cNvCxnSpPr/>
          <p:nvPr/>
        </p:nvCxnSpPr>
        <p:spPr>
          <a:xfrm>
            <a:off x="3071814" y="3329480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/>
          <p:nvPr/>
        </p:nvCxnSpPr>
        <p:spPr>
          <a:xfrm>
            <a:off x="3157539" y="3329474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/>
          <p:nvPr/>
        </p:nvCxnSpPr>
        <p:spPr>
          <a:xfrm>
            <a:off x="2599908" y="3621886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>
            <a:off x="2685633" y="3621880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/>
          <p:cNvCxnSpPr/>
          <p:nvPr/>
        </p:nvCxnSpPr>
        <p:spPr>
          <a:xfrm>
            <a:off x="2602289" y="3691499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/>
          <p:cNvCxnSpPr/>
          <p:nvPr/>
        </p:nvCxnSpPr>
        <p:spPr>
          <a:xfrm>
            <a:off x="3076160" y="3621887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>
            <a:off x="3161885" y="3621881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/>
          <p:cNvCxnSpPr/>
          <p:nvPr/>
        </p:nvCxnSpPr>
        <p:spPr>
          <a:xfrm>
            <a:off x="3078541" y="3691500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직사각형 123"/>
          <p:cNvSpPr/>
          <p:nvPr/>
        </p:nvSpPr>
        <p:spPr>
          <a:xfrm>
            <a:off x="2722490" y="308543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직사각형 125"/>
          <p:cNvSpPr/>
          <p:nvPr/>
        </p:nvSpPr>
        <p:spPr>
          <a:xfrm>
            <a:off x="3074201" y="333094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2487589" y="368995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2597837" y="3690386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TextBox 128"/>
          <p:cNvSpPr txBox="1"/>
          <p:nvPr/>
        </p:nvSpPr>
        <p:spPr>
          <a:xfrm>
            <a:off x="3119975" y="3571296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086112" y="3255252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31176" y="315980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smtClean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607559" y="315741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070623" y="291233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34" name="직사각형 133"/>
          <p:cNvSpPr/>
          <p:nvPr/>
        </p:nvSpPr>
        <p:spPr>
          <a:xfrm>
            <a:off x="3471089" y="299647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TextBox 134"/>
          <p:cNvSpPr txBox="1"/>
          <p:nvPr/>
        </p:nvSpPr>
        <p:spPr>
          <a:xfrm>
            <a:off x="3340651" y="281173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560437" y="276179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37" name="직사각형 136"/>
          <p:cNvSpPr/>
          <p:nvPr/>
        </p:nvSpPr>
        <p:spPr>
          <a:xfrm>
            <a:off x="3947301" y="299223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TextBox 137"/>
          <p:cNvSpPr txBox="1"/>
          <p:nvPr/>
        </p:nvSpPr>
        <p:spPr>
          <a:xfrm>
            <a:off x="3816863" y="280749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139" name="직사각형 138"/>
          <p:cNvSpPr/>
          <p:nvPr/>
        </p:nvSpPr>
        <p:spPr>
          <a:xfrm>
            <a:off x="3339483" y="4718706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직사각형 139"/>
          <p:cNvSpPr/>
          <p:nvPr/>
        </p:nvSpPr>
        <p:spPr>
          <a:xfrm>
            <a:off x="3057928" y="4714005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직사각형 140"/>
          <p:cNvSpPr/>
          <p:nvPr/>
        </p:nvSpPr>
        <p:spPr>
          <a:xfrm>
            <a:off x="3807495" y="283351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직사각형 141"/>
          <p:cNvSpPr/>
          <p:nvPr/>
        </p:nvSpPr>
        <p:spPr>
          <a:xfrm>
            <a:off x="3936793" y="2666106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TextBox 142"/>
          <p:cNvSpPr txBox="1"/>
          <p:nvPr/>
        </p:nvSpPr>
        <p:spPr>
          <a:xfrm>
            <a:off x="3806355" y="248136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44" name="직사각형 143"/>
          <p:cNvSpPr/>
          <p:nvPr/>
        </p:nvSpPr>
        <p:spPr>
          <a:xfrm>
            <a:off x="4391801" y="218578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/>
          <p:cNvSpPr txBox="1"/>
          <p:nvPr/>
        </p:nvSpPr>
        <p:spPr>
          <a:xfrm>
            <a:off x="4261363" y="200104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146" name="직사각형 145"/>
          <p:cNvSpPr/>
          <p:nvPr/>
        </p:nvSpPr>
        <p:spPr>
          <a:xfrm>
            <a:off x="4730382" y="298552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/>
          <p:cNvSpPr txBox="1"/>
          <p:nvPr/>
        </p:nvSpPr>
        <p:spPr>
          <a:xfrm>
            <a:off x="4599944" y="28007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148" name="직사각형 147"/>
          <p:cNvSpPr/>
          <p:nvPr/>
        </p:nvSpPr>
        <p:spPr>
          <a:xfrm>
            <a:off x="5421328" y="299161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/>
          <p:cNvSpPr txBox="1"/>
          <p:nvPr/>
        </p:nvSpPr>
        <p:spPr>
          <a:xfrm>
            <a:off x="5290890" y="280687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5553692" y="363927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/>
          <p:cNvSpPr txBox="1"/>
          <p:nvPr/>
        </p:nvSpPr>
        <p:spPr>
          <a:xfrm>
            <a:off x="5423254" y="34545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152" name="직사각형 151"/>
          <p:cNvSpPr/>
          <p:nvPr/>
        </p:nvSpPr>
        <p:spPr>
          <a:xfrm>
            <a:off x="5716511" y="2720106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3" name="TextBox 152"/>
          <p:cNvSpPr txBox="1"/>
          <p:nvPr/>
        </p:nvSpPr>
        <p:spPr>
          <a:xfrm>
            <a:off x="5468160" y="263038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54" name="직사각형 153"/>
          <p:cNvSpPr/>
          <p:nvPr/>
        </p:nvSpPr>
        <p:spPr>
          <a:xfrm>
            <a:off x="5259930" y="1976262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TextBox 154"/>
          <p:cNvSpPr txBox="1"/>
          <p:nvPr/>
        </p:nvSpPr>
        <p:spPr>
          <a:xfrm>
            <a:off x="5129492" y="179152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56" name="직사각형 155"/>
          <p:cNvSpPr/>
          <p:nvPr/>
        </p:nvSpPr>
        <p:spPr>
          <a:xfrm>
            <a:off x="5925009" y="120747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7" name="TextBox 156"/>
          <p:cNvSpPr txBox="1"/>
          <p:nvPr/>
        </p:nvSpPr>
        <p:spPr>
          <a:xfrm>
            <a:off x="5676658" y="111774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58" name="직사각형 157"/>
          <p:cNvSpPr/>
          <p:nvPr/>
        </p:nvSpPr>
        <p:spPr>
          <a:xfrm>
            <a:off x="6597650" y="787400"/>
            <a:ext cx="85725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직사각형 158"/>
          <p:cNvSpPr/>
          <p:nvPr/>
        </p:nvSpPr>
        <p:spPr>
          <a:xfrm>
            <a:off x="6452817" y="877122"/>
            <a:ext cx="144000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/>
          <p:cNvSpPr txBox="1"/>
          <p:nvPr/>
        </p:nvSpPr>
        <p:spPr>
          <a:xfrm>
            <a:off x="6210816" y="76835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161" name="직사각형 160"/>
          <p:cNvSpPr/>
          <p:nvPr/>
        </p:nvSpPr>
        <p:spPr>
          <a:xfrm>
            <a:off x="6689725" y="877122"/>
            <a:ext cx="144000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TextBox 161"/>
          <p:cNvSpPr txBox="1"/>
          <p:nvPr/>
        </p:nvSpPr>
        <p:spPr>
          <a:xfrm>
            <a:off x="6781793" y="7874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163" name="직사각형 162"/>
          <p:cNvSpPr/>
          <p:nvPr/>
        </p:nvSpPr>
        <p:spPr>
          <a:xfrm>
            <a:off x="6415554" y="93980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TextBox 163"/>
          <p:cNvSpPr txBox="1"/>
          <p:nvPr/>
        </p:nvSpPr>
        <p:spPr>
          <a:xfrm>
            <a:off x="6292564" y="101198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65" name="직사각형 164"/>
          <p:cNvSpPr/>
          <p:nvPr/>
        </p:nvSpPr>
        <p:spPr>
          <a:xfrm>
            <a:off x="5992668" y="298552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TextBox 165"/>
          <p:cNvSpPr txBox="1"/>
          <p:nvPr/>
        </p:nvSpPr>
        <p:spPr>
          <a:xfrm>
            <a:off x="5862230" y="28007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67" name="직사각형 166"/>
          <p:cNvSpPr/>
          <p:nvPr/>
        </p:nvSpPr>
        <p:spPr>
          <a:xfrm>
            <a:off x="6441473" y="298214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8" name="TextBox 167"/>
          <p:cNvSpPr txBox="1"/>
          <p:nvPr/>
        </p:nvSpPr>
        <p:spPr>
          <a:xfrm>
            <a:off x="6311035" y="27974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69" name="직사각형 168"/>
          <p:cNvSpPr/>
          <p:nvPr/>
        </p:nvSpPr>
        <p:spPr>
          <a:xfrm>
            <a:off x="6139121" y="326739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" name="TextBox 169"/>
          <p:cNvSpPr txBox="1"/>
          <p:nvPr/>
        </p:nvSpPr>
        <p:spPr>
          <a:xfrm>
            <a:off x="6166257" y="318953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6851783" y="298470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TextBox 171"/>
          <p:cNvSpPr txBox="1"/>
          <p:nvPr/>
        </p:nvSpPr>
        <p:spPr>
          <a:xfrm>
            <a:off x="6721345" y="27999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173" name="직사각형 172"/>
          <p:cNvSpPr/>
          <p:nvPr/>
        </p:nvSpPr>
        <p:spPr>
          <a:xfrm>
            <a:off x="7314636" y="298214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TextBox 173"/>
          <p:cNvSpPr txBox="1"/>
          <p:nvPr/>
        </p:nvSpPr>
        <p:spPr>
          <a:xfrm>
            <a:off x="7184198" y="27974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63</a:t>
            </a:r>
          </a:p>
        </p:txBody>
      </p:sp>
      <p:sp>
        <p:nvSpPr>
          <p:cNvPr id="175" name="직사각형 174"/>
          <p:cNvSpPr/>
          <p:nvPr/>
        </p:nvSpPr>
        <p:spPr>
          <a:xfrm>
            <a:off x="7221350" y="3221720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TextBox 175"/>
          <p:cNvSpPr txBox="1"/>
          <p:nvPr/>
        </p:nvSpPr>
        <p:spPr>
          <a:xfrm>
            <a:off x="7142421" y="30593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41</a:t>
            </a:r>
          </a:p>
        </p:txBody>
      </p:sp>
      <p:sp>
        <p:nvSpPr>
          <p:cNvPr id="177" name="직사각형 176"/>
          <p:cNvSpPr/>
          <p:nvPr/>
        </p:nvSpPr>
        <p:spPr>
          <a:xfrm>
            <a:off x="7561114" y="3623884"/>
            <a:ext cx="36000" cy="7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TextBox 177"/>
          <p:cNvSpPr txBox="1"/>
          <p:nvPr/>
        </p:nvSpPr>
        <p:spPr>
          <a:xfrm>
            <a:off x="7437489" y="366997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38</a:t>
            </a:r>
          </a:p>
        </p:txBody>
      </p:sp>
      <p:sp>
        <p:nvSpPr>
          <p:cNvPr id="179" name="직사각형 178"/>
          <p:cNvSpPr/>
          <p:nvPr/>
        </p:nvSpPr>
        <p:spPr>
          <a:xfrm>
            <a:off x="7936610" y="3247318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TextBox 179"/>
          <p:cNvSpPr txBox="1"/>
          <p:nvPr/>
        </p:nvSpPr>
        <p:spPr>
          <a:xfrm>
            <a:off x="7701332" y="316334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181" name="직사각형 180"/>
          <p:cNvSpPr/>
          <p:nvPr/>
        </p:nvSpPr>
        <p:spPr>
          <a:xfrm>
            <a:off x="8276460" y="3112838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/>
          <p:cNvSpPr txBox="1"/>
          <p:nvPr/>
        </p:nvSpPr>
        <p:spPr>
          <a:xfrm>
            <a:off x="8146022" y="29293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44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8187828" y="2753846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4" name="TextBox 183"/>
          <p:cNvSpPr txBox="1"/>
          <p:nvPr/>
        </p:nvSpPr>
        <p:spPr>
          <a:xfrm>
            <a:off x="8057390" y="257031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43</a:t>
            </a:r>
          </a:p>
        </p:txBody>
      </p:sp>
      <p:sp>
        <p:nvSpPr>
          <p:cNvPr id="185" name="직사각형 184"/>
          <p:cNvSpPr/>
          <p:nvPr/>
        </p:nvSpPr>
        <p:spPr>
          <a:xfrm>
            <a:off x="8562487" y="3117970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6" name="TextBox 185"/>
          <p:cNvSpPr txBox="1"/>
          <p:nvPr/>
        </p:nvSpPr>
        <p:spPr>
          <a:xfrm>
            <a:off x="8518268" y="304986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187" name="직사각형 186"/>
          <p:cNvSpPr/>
          <p:nvPr/>
        </p:nvSpPr>
        <p:spPr>
          <a:xfrm>
            <a:off x="9368623" y="2976492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TextBox 187"/>
          <p:cNvSpPr txBox="1"/>
          <p:nvPr/>
        </p:nvSpPr>
        <p:spPr>
          <a:xfrm>
            <a:off x="9238185" y="279296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189" name="직사각형 188"/>
          <p:cNvSpPr/>
          <p:nvPr/>
        </p:nvSpPr>
        <p:spPr>
          <a:xfrm>
            <a:off x="9236130" y="3423869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TextBox 189"/>
          <p:cNvSpPr txBox="1"/>
          <p:nvPr/>
        </p:nvSpPr>
        <p:spPr>
          <a:xfrm>
            <a:off x="9107747" y="324122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47</a:t>
            </a:r>
          </a:p>
        </p:txBody>
      </p:sp>
      <p:sp>
        <p:nvSpPr>
          <p:cNvPr id="229" name="직사각형 228"/>
          <p:cNvSpPr/>
          <p:nvPr/>
        </p:nvSpPr>
        <p:spPr>
          <a:xfrm>
            <a:off x="2325388" y="2587893"/>
            <a:ext cx="1973476" cy="263297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0" name="직사각형 229"/>
          <p:cNvSpPr/>
          <p:nvPr/>
        </p:nvSpPr>
        <p:spPr>
          <a:xfrm>
            <a:off x="4197351" y="1897380"/>
            <a:ext cx="1609089" cy="617220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1" name="직사각형 230"/>
          <p:cNvSpPr/>
          <p:nvPr/>
        </p:nvSpPr>
        <p:spPr>
          <a:xfrm>
            <a:off x="5806963" y="338299"/>
            <a:ext cx="1310174" cy="1905311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2" name="직사각형 231"/>
          <p:cNvSpPr/>
          <p:nvPr/>
        </p:nvSpPr>
        <p:spPr>
          <a:xfrm>
            <a:off x="7812692" y="2674510"/>
            <a:ext cx="2174270" cy="566390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3" name="직사각형 232"/>
          <p:cNvSpPr/>
          <p:nvPr/>
        </p:nvSpPr>
        <p:spPr>
          <a:xfrm>
            <a:off x="6410883" y="2651508"/>
            <a:ext cx="1304367" cy="127914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4" name="직사각형 233"/>
          <p:cNvSpPr/>
          <p:nvPr/>
        </p:nvSpPr>
        <p:spPr>
          <a:xfrm>
            <a:off x="7031089" y="5785347"/>
            <a:ext cx="3558330" cy="684641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5" name="직사각형 234"/>
          <p:cNvSpPr/>
          <p:nvPr/>
        </p:nvSpPr>
        <p:spPr>
          <a:xfrm>
            <a:off x="10988046" y="2938699"/>
            <a:ext cx="722942" cy="71861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6" name="직사각형 235"/>
          <p:cNvSpPr/>
          <p:nvPr/>
        </p:nvSpPr>
        <p:spPr>
          <a:xfrm>
            <a:off x="2325387" y="4428530"/>
            <a:ext cx="1217913" cy="638770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7" name="직사각형 236"/>
          <p:cNvSpPr/>
          <p:nvPr/>
        </p:nvSpPr>
        <p:spPr>
          <a:xfrm>
            <a:off x="4275051" y="2922032"/>
            <a:ext cx="1779674" cy="1008618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8" name="직사각형 237"/>
          <p:cNvSpPr/>
          <p:nvPr/>
        </p:nvSpPr>
        <p:spPr>
          <a:xfrm>
            <a:off x="5678401" y="2514600"/>
            <a:ext cx="182649" cy="407432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9" name="직사각형 238"/>
          <p:cNvSpPr/>
          <p:nvPr/>
        </p:nvSpPr>
        <p:spPr>
          <a:xfrm>
            <a:off x="6054725" y="2922032"/>
            <a:ext cx="357782" cy="157718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0" name="직사각형 239"/>
          <p:cNvSpPr/>
          <p:nvPr/>
        </p:nvSpPr>
        <p:spPr>
          <a:xfrm>
            <a:off x="7715250" y="3390920"/>
            <a:ext cx="1885950" cy="1146155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1" name="직사각형 240"/>
          <p:cNvSpPr/>
          <p:nvPr/>
        </p:nvSpPr>
        <p:spPr>
          <a:xfrm>
            <a:off x="9315450" y="3257590"/>
            <a:ext cx="285750" cy="133330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2" name="직사각형 241"/>
          <p:cNvSpPr/>
          <p:nvPr/>
        </p:nvSpPr>
        <p:spPr>
          <a:xfrm>
            <a:off x="7812692" y="3219449"/>
            <a:ext cx="315308" cy="154781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3" name="직사각형 242"/>
          <p:cNvSpPr/>
          <p:nvPr/>
        </p:nvSpPr>
        <p:spPr>
          <a:xfrm>
            <a:off x="9601199" y="3236139"/>
            <a:ext cx="385763" cy="400030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4" name="직사각형 243"/>
          <p:cNvSpPr/>
          <p:nvPr/>
        </p:nvSpPr>
        <p:spPr>
          <a:xfrm>
            <a:off x="9974592" y="3236139"/>
            <a:ext cx="614827" cy="138091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5" name="직사각형 244"/>
          <p:cNvSpPr/>
          <p:nvPr/>
        </p:nvSpPr>
        <p:spPr>
          <a:xfrm>
            <a:off x="10468469" y="3008414"/>
            <a:ext cx="614827" cy="225435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6" name="직사각형 245"/>
          <p:cNvSpPr/>
          <p:nvPr/>
        </p:nvSpPr>
        <p:spPr>
          <a:xfrm>
            <a:off x="10775882" y="1738272"/>
            <a:ext cx="1025593" cy="1064053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7" name="직사각형 246"/>
          <p:cNvSpPr/>
          <p:nvPr/>
        </p:nvSpPr>
        <p:spPr>
          <a:xfrm>
            <a:off x="5665701" y="341474"/>
            <a:ext cx="141574" cy="1399973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8" name="직사각형 247"/>
          <p:cNvSpPr/>
          <p:nvPr/>
        </p:nvSpPr>
        <p:spPr>
          <a:xfrm>
            <a:off x="11288678" y="3000890"/>
            <a:ext cx="886653" cy="1323459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49" name="직선 연결선 248"/>
          <p:cNvCxnSpPr/>
          <p:nvPr/>
        </p:nvCxnSpPr>
        <p:spPr>
          <a:xfrm>
            <a:off x="2602498" y="3330948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연결선 249"/>
          <p:cNvCxnSpPr/>
          <p:nvPr/>
        </p:nvCxnSpPr>
        <p:spPr>
          <a:xfrm>
            <a:off x="2688223" y="3330942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연결선 250"/>
          <p:cNvCxnSpPr/>
          <p:nvPr/>
        </p:nvCxnSpPr>
        <p:spPr>
          <a:xfrm>
            <a:off x="3071814" y="3329480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연결선 251"/>
          <p:cNvCxnSpPr/>
          <p:nvPr/>
        </p:nvCxnSpPr>
        <p:spPr>
          <a:xfrm>
            <a:off x="3157539" y="3329474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연결선 252"/>
          <p:cNvCxnSpPr/>
          <p:nvPr/>
        </p:nvCxnSpPr>
        <p:spPr>
          <a:xfrm>
            <a:off x="2599908" y="3621886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연결선 253"/>
          <p:cNvCxnSpPr/>
          <p:nvPr/>
        </p:nvCxnSpPr>
        <p:spPr>
          <a:xfrm>
            <a:off x="2685633" y="3621880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연결선 254"/>
          <p:cNvCxnSpPr/>
          <p:nvPr/>
        </p:nvCxnSpPr>
        <p:spPr>
          <a:xfrm>
            <a:off x="3076160" y="3621887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연결선 255"/>
          <p:cNvCxnSpPr/>
          <p:nvPr/>
        </p:nvCxnSpPr>
        <p:spPr>
          <a:xfrm>
            <a:off x="3078541" y="3691500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직사각형 256"/>
          <p:cNvSpPr/>
          <p:nvPr/>
        </p:nvSpPr>
        <p:spPr>
          <a:xfrm>
            <a:off x="2323799" y="2850144"/>
            <a:ext cx="1871964" cy="1079460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8" name="직선 연결선 257"/>
          <p:cNvCxnSpPr/>
          <p:nvPr/>
        </p:nvCxnSpPr>
        <p:spPr>
          <a:xfrm>
            <a:off x="3154364" y="3616324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직선 연결선 258"/>
          <p:cNvCxnSpPr/>
          <p:nvPr/>
        </p:nvCxnSpPr>
        <p:spPr>
          <a:xfrm>
            <a:off x="2606433" y="3688324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자유형 259"/>
          <p:cNvSpPr/>
          <p:nvPr/>
        </p:nvSpPr>
        <p:spPr>
          <a:xfrm>
            <a:off x="11137037" y="4348163"/>
            <a:ext cx="421551" cy="1073943"/>
          </a:xfrm>
          <a:custGeom>
            <a:avLst/>
            <a:gdLst>
              <a:gd name="connsiteX0" fmla="*/ 383451 w 421551"/>
              <a:gd name="connsiteY0" fmla="*/ 0 h 1073943"/>
              <a:gd name="connsiteX1" fmla="*/ 404882 w 421551"/>
              <a:gd name="connsiteY1" fmla="*/ 2381 h 1073943"/>
              <a:gd name="connsiteX2" fmla="*/ 412026 w 421551"/>
              <a:gd name="connsiteY2" fmla="*/ 26193 h 1073943"/>
              <a:gd name="connsiteX3" fmla="*/ 412026 w 421551"/>
              <a:gd name="connsiteY3" fmla="*/ 71437 h 1073943"/>
              <a:gd name="connsiteX4" fmla="*/ 409644 w 421551"/>
              <a:gd name="connsiteY4" fmla="*/ 80962 h 1073943"/>
              <a:gd name="connsiteX5" fmla="*/ 395357 w 421551"/>
              <a:gd name="connsiteY5" fmla="*/ 85725 h 1073943"/>
              <a:gd name="connsiteX6" fmla="*/ 378688 w 421551"/>
              <a:gd name="connsiteY6" fmla="*/ 90487 h 1073943"/>
              <a:gd name="connsiteX7" fmla="*/ 281057 w 421551"/>
              <a:gd name="connsiteY7" fmla="*/ 92868 h 1073943"/>
              <a:gd name="connsiteX8" fmla="*/ 250101 w 421551"/>
              <a:gd name="connsiteY8" fmla="*/ 88106 h 1073943"/>
              <a:gd name="connsiteX9" fmla="*/ 235813 w 421551"/>
              <a:gd name="connsiteY9" fmla="*/ 83343 h 1073943"/>
              <a:gd name="connsiteX10" fmla="*/ 150088 w 421551"/>
              <a:gd name="connsiteY10" fmla="*/ 85725 h 1073943"/>
              <a:gd name="connsiteX11" fmla="*/ 142944 w 421551"/>
              <a:gd name="connsiteY11" fmla="*/ 92868 h 1073943"/>
              <a:gd name="connsiteX12" fmla="*/ 128657 w 421551"/>
              <a:gd name="connsiteY12" fmla="*/ 102393 h 1073943"/>
              <a:gd name="connsiteX13" fmla="*/ 123894 w 421551"/>
              <a:gd name="connsiteY13" fmla="*/ 109537 h 1073943"/>
              <a:gd name="connsiteX14" fmla="*/ 119132 w 421551"/>
              <a:gd name="connsiteY14" fmla="*/ 123825 h 1073943"/>
              <a:gd name="connsiteX15" fmla="*/ 116751 w 421551"/>
              <a:gd name="connsiteY15" fmla="*/ 150018 h 1073943"/>
              <a:gd name="connsiteX16" fmla="*/ 111988 w 421551"/>
              <a:gd name="connsiteY16" fmla="*/ 171450 h 1073943"/>
              <a:gd name="connsiteX17" fmla="*/ 107226 w 421551"/>
              <a:gd name="connsiteY17" fmla="*/ 192881 h 1073943"/>
              <a:gd name="connsiteX18" fmla="*/ 104844 w 421551"/>
              <a:gd name="connsiteY18" fmla="*/ 219075 h 1073943"/>
              <a:gd name="connsiteX19" fmla="*/ 97701 w 421551"/>
              <a:gd name="connsiteY19" fmla="*/ 223837 h 1073943"/>
              <a:gd name="connsiteX20" fmla="*/ 83413 w 421551"/>
              <a:gd name="connsiteY20" fmla="*/ 235743 h 1073943"/>
              <a:gd name="connsiteX21" fmla="*/ 78651 w 421551"/>
              <a:gd name="connsiteY21" fmla="*/ 242887 h 1073943"/>
              <a:gd name="connsiteX22" fmla="*/ 71507 w 421551"/>
              <a:gd name="connsiteY22" fmla="*/ 245268 h 1073943"/>
              <a:gd name="connsiteX23" fmla="*/ 47694 w 421551"/>
              <a:gd name="connsiteY23" fmla="*/ 247650 h 1073943"/>
              <a:gd name="connsiteX24" fmla="*/ 11976 w 421551"/>
              <a:gd name="connsiteY24" fmla="*/ 250031 h 1073943"/>
              <a:gd name="connsiteX25" fmla="*/ 11976 w 421551"/>
              <a:gd name="connsiteY25" fmla="*/ 254793 h 1073943"/>
              <a:gd name="connsiteX26" fmla="*/ 38169 w 421551"/>
              <a:gd name="connsiteY26" fmla="*/ 261937 h 1073943"/>
              <a:gd name="connsiteX27" fmla="*/ 90557 w 421551"/>
              <a:gd name="connsiteY27" fmla="*/ 259556 h 1073943"/>
              <a:gd name="connsiteX28" fmla="*/ 111988 w 421551"/>
              <a:gd name="connsiteY28" fmla="*/ 250031 h 1073943"/>
              <a:gd name="connsiteX29" fmla="*/ 119132 w 421551"/>
              <a:gd name="connsiteY29" fmla="*/ 247650 h 1073943"/>
              <a:gd name="connsiteX30" fmla="*/ 128657 w 421551"/>
              <a:gd name="connsiteY30" fmla="*/ 240506 h 1073943"/>
              <a:gd name="connsiteX31" fmla="*/ 145326 w 421551"/>
              <a:gd name="connsiteY31" fmla="*/ 228600 h 1073943"/>
              <a:gd name="connsiteX32" fmla="*/ 152469 w 421551"/>
              <a:gd name="connsiteY32" fmla="*/ 221456 h 1073943"/>
              <a:gd name="connsiteX33" fmla="*/ 159613 w 421551"/>
              <a:gd name="connsiteY33" fmla="*/ 207168 h 1073943"/>
              <a:gd name="connsiteX34" fmla="*/ 176282 w 421551"/>
              <a:gd name="connsiteY34" fmla="*/ 197643 h 1073943"/>
              <a:gd name="connsiteX35" fmla="*/ 183426 w 421551"/>
              <a:gd name="connsiteY35" fmla="*/ 192881 h 1073943"/>
              <a:gd name="connsiteX36" fmla="*/ 195332 w 421551"/>
              <a:gd name="connsiteY36" fmla="*/ 190500 h 1073943"/>
              <a:gd name="connsiteX37" fmla="*/ 209619 w 421551"/>
              <a:gd name="connsiteY37" fmla="*/ 185737 h 1073943"/>
              <a:gd name="connsiteX38" fmla="*/ 319157 w 421551"/>
              <a:gd name="connsiteY38" fmla="*/ 183356 h 1073943"/>
              <a:gd name="connsiteX39" fmla="*/ 345351 w 421551"/>
              <a:gd name="connsiteY39" fmla="*/ 183356 h 1073943"/>
              <a:gd name="connsiteX40" fmla="*/ 352494 w 421551"/>
              <a:gd name="connsiteY40" fmla="*/ 188118 h 1073943"/>
              <a:gd name="connsiteX41" fmla="*/ 359638 w 421551"/>
              <a:gd name="connsiteY41" fmla="*/ 202406 h 1073943"/>
              <a:gd name="connsiteX42" fmla="*/ 362019 w 421551"/>
              <a:gd name="connsiteY42" fmla="*/ 209550 h 1073943"/>
              <a:gd name="connsiteX43" fmla="*/ 371544 w 421551"/>
              <a:gd name="connsiteY43" fmla="*/ 223837 h 1073943"/>
              <a:gd name="connsiteX44" fmla="*/ 376307 w 421551"/>
              <a:gd name="connsiteY44" fmla="*/ 230981 h 1073943"/>
              <a:gd name="connsiteX45" fmla="*/ 378688 w 421551"/>
              <a:gd name="connsiteY45" fmla="*/ 245268 h 1073943"/>
              <a:gd name="connsiteX46" fmla="*/ 381069 w 421551"/>
              <a:gd name="connsiteY46" fmla="*/ 276225 h 1073943"/>
              <a:gd name="connsiteX47" fmla="*/ 385832 w 421551"/>
              <a:gd name="connsiteY47" fmla="*/ 290512 h 1073943"/>
              <a:gd name="connsiteX48" fmla="*/ 388213 w 421551"/>
              <a:gd name="connsiteY48" fmla="*/ 309562 h 1073943"/>
              <a:gd name="connsiteX49" fmla="*/ 390594 w 421551"/>
              <a:gd name="connsiteY49" fmla="*/ 319087 h 1073943"/>
              <a:gd name="connsiteX50" fmla="*/ 388213 w 421551"/>
              <a:gd name="connsiteY50" fmla="*/ 340518 h 1073943"/>
              <a:gd name="connsiteX51" fmla="*/ 383451 w 421551"/>
              <a:gd name="connsiteY51" fmla="*/ 354806 h 1073943"/>
              <a:gd name="connsiteX52" fmla="*/ 385832 w 421551"/>
              <a:gd name="connsiteY52" fmla="*/ 421481 h 1073943"/>
              <a:gd name="connsiteX53" fmla="*/ 390594 w 421551"/>
              <a:gd name="connsiteY53" fmla="*/ 457200 h 1073943"/>
              <a:gd name="connsiteX54" fmla="*/ 392976 w 421551"/>
              <a:gd name="connsiteY54" fmla="*/ 485775 h 1073943"/>
              <a:gd name="connsiteX55" fmla="*/ 395357 w 421551"/>
              <a:gd name="connsiteY55" fmla="*/ 492918 h 1073943"/>
              <a:gd name="connsiteX56" fmla="*/ 400119 w 421551"/>
              <a:gd name="connsiteY56" fmla="*/ 528637 h 1073943"/>
              <a:gd name="connsiteX57" fmla="*/ 402501 w 421551"/>
              <a:gd name="connsiteY57" fmla="*/ 538162 h 1073943"/>
              <a:gd name="connsiteX58" fmla="*/ 407263 w 421551"/>
              <a:gd name="connsiteY58" fmla="*/ 545306 h 1073943"/>
              <a:gd name="connsiteX59" fmla="*/ 409644 w 421551"/>
              <a:gd name="connsiteY59" fmla="*/ 559593 h 1073943"/>
              <a:gd name="connsiteX60" fmla="*/ 404882 w 421551"/>
              <a:gd name="connsiteY60" fmla="*/ 626268 h 1073943"/>
              <a:gd name="connsiteX61" fmla="*/ 412026 w 421551"/>
              <a:gd name="connsiteY61" fmla="*/ 664368 h 1073943"/>
              <a:gd name="connsiteX62" fmla="*/ 412026 w 421551"/>
              <a:gd name="connsiteY62" fmla="*/ 711993 h 1073943"/>
              <a:gd name="connsiteX63" fmla="*/ 419169 w 421551"/>
              <a:gd name="connsiteY63" fmla="*/ 735806 h 1073943"/>
              <a:gd name="connsiteX64" fmla="*/ 421551 w 421551"/>
              <a:gd name="connsiteY64" fmla="*/ 745331 h 1073943"/>
              <a:gd name="connsiteX65" fmla="*/ 419169 w 421551"/>
              <a:gd name="connsiteY65" fmla="*/ 771525 h 1073943"/>
              <a:gd name="connsiteX66" fmla="*/ 412026 w 421551"/>
              <a:gd name="connsiteY66" fmla="*/ 781050 h 1073943"/>
              <a:gd name="connsiteX67" fmla="*/ 400119 w 421551"/>
              <a:gd name="connsiteY67" fmla="*/ 797718 h 1073943"/>
              <a:gd name="connsiteX68" fmla="*/ 385832 w 421551"/>
              <a:gd name="connsiteY68" fmla="*/ 814387 h 1073943"/>
              <a:gd name="connsiteX69" fmla="*/ 381069 w 421551"/>
              <a:gd name="connsiteY69" fmla="*/ 833437 h 1073943"/>
              <a:gd name="connsiteX70" fmla="*/ 376307 w 421551"/>
              <a:gd name="connsiteY70" fmla="*/ 869156 h 1073943"/>
              <a:gd name="connsiteX71" fmla="*/ 378688 w 421551"/>
              <a:gd name="connsiteY71" fmla="*/ 888206 h 1073943"/>
              <a:gd name="connsiteX72" fmla="*/ 381069 w 421551"/>
              <a:gd name="connsiteY72" fmla="*/ 895350 h 1073943"/>
              <a:gd name="connsiteX73" fmla="*/ 378688 w 421551"/>
              <a:gd name="connsiteY73" fmla="*/ 912018 h 1073943"/>
              <a:gd name="connsiteX74" fmla="*/ 381069 w 421551"/>
              <a:gd name="connsiteY74" fmla="*/ 938212 h 1073943"/>
              <a:gd name="connsiteX75" fmla="*/ 383451 w 421551"/>
              <a:gd name="connsiteY75" fmla="*/ 945356 h 1073943"/>
              <a:gd name="connsiteX76" fmla="*/ 381069 w 421551"/>
              <a:gd name="connsiteY76" fmla="*/ 964406 h 1073943"/>
              <a:gd name="connsiteX77" fmla="*/ 373926 w 421551"/>
              <a:gd name="connsiteY77" fmla="*/ 962025 h 1073943"/>
              <a:gd name="connsiteX78" fmla="*/ 381069 w 421551"/>
              <a:gd name="connsiteY78" fmla="*/ 988218 h 1073943"/>
              <a:gd name="connsiteX79" fmla="*/ 388213 w 421551"/>
              <a:gd name="connsiteY79" fmla="*/ 1014412 h 1073943"/>
              <a:gd name="connsiteX80" fmla="*/ 390594 w 421551"/>
              <a:gd name="connsiteY80" fmla="*/ 1042987 h 1073943"/>
              <a:gd name="connsiteX81" fmla="*/ 390594 w 421551"/>
              <a:gd name="connsiteY81" fmla="*/ 1059656 h 1073943"/>
              <a:gd name="connsiteX82" fmla="*/ 378688 w 421551"/>
              <a:gd name="connsiteY82" fmla="*/ 1064418 h 1073943"/>
              <a:gd name="connsiteX83" fmla="*/ 364401 w 421551"/>
              <a:gd name="connsiteY83" fmla="*/ 1073943 h 1073943"/>
              <a:gd name="connsiteX84" fmla="*/ 326301 w 421551"/>
              <a:gd name="connsiteY84" fmla="*/ 1071562 h 1073943"/>
              <a:gd name="connsiteX85" fmla="*/ 316776 w 421551"/>
              <a:gd name="connsiteY85" fmla="*/ 1069181 h 1073943"/>
              <a:gd name="connsiteX86" fmla="*/ 295344 w 421551"/>
              <a:gd name="connsiteY86" fmla="*/ 1064418 h 1073943"/>
              <a:gd name="connsiteX87" fmla="*/ 288201 w 421551"/>
              <a:gd name="connsiteY87" fmla="*/ 1062037 h 1073943"/>
              <a:gd name="connsiteX88" fmla="*/ 257244 w 421551"/>
              <a:gd name="connsiteY88" fmla="*/ 1057275 h 1073943"/>
              <a:gd name="connsiteX89" fmla="*/ 252482 w 421551"/>
              <a:gd name="connsiteY89" fmla="*/ 1035843 h 107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421551" h="1073943">
                <a:moveTo>
                  <a:pt x="383451" y="0"/>
                </a:moveTo>
                <a:cubicBezTo>
                  <a:pt x="390595" y="794"/>
                  <a:pt x="398818" y="-1478"/>
                  <a:pt x="404882" y="2381"/>
                </a:cubicBezTo>
                <a:cubicBezTo>
                  <a:pt x="406604" y="3476"/>
                  <a:pt x="411083" y="22423"/>
                  <a:pt x="412026" y="26193"/>
                </a:cubicBezTo>
                <a:cubicBezTo>
                  <a:pt x="415006" y="50037"/>
                  <a:pt x="415655" y="44221"/>
                  <a:pt x="412026" y="71437"/>
                </a:cubicBezTo>
                <a:cubicBezTo>
                  <a:pt x="411593" y="74681"/>
                  <a:pt x="412129" y="78832"/>
                  <a:pt x="409644" y="80962"/>
                </a:cubicBezTo>
                <a:cubicBezTo>
                  <a:pt x="405833" y="84229"/>
                  <a:pt x="400119" y="84137"/>
                  <a:pt x="395357" y="85725"/>
                </a:cubicBezTo>
                <a:cubicBezTo>
                  <a:pt x="391636" y="86965"/>
                  <a:pt x="382137" y="90334"/>
                  <a:pt x="378688" y="90487"/>
                </a:cubicBezTo>
                <a:cubicBezTo>
                  <a:pt x="346167" y="91932"/>
                  <a:pt x="313601" y="92074"/>
                  <a:pt x="281057" y="92868"/>
                </a:cubicBezTo>
                <a:cubicBezTo>
                  <a:pt x="265970" y="91192"/>
                  <a:pt x="262230" y="91745"/>
                  <a:pt x="250101" y="88106"/>
                </a:cubicBezTo>
                <a:cubicBezTo>
                  <a:pt x="245292" y="86663"/>
                  <a:pt x="235813" y="83343"/>
                  <a:pt x="235813" y="83343"/>
                </a:cubicBezTo>
                <a:cubicBezTo>
                  <a:pt x="207238" y="84137"/>
                  <a:pt x="178525" y="82808"/>
                  <a:pt x="150088" y="85725"/>
                </a:cubicBezTo>
                <a:cubicBezTo>
                  <a:pt x="146738" y="86069"/>
                  <a:pt x="145602" y="90801"/>
                  <a:pt x="142944" y="92868"/>
                </a:cubicBezTo>
                <a:cubicBezTo>
                  <a:pt x="138426" y="96382"/>
                  <a:pt x="128657" y="102393"/>
                  <a:pt x="128657" y="102393"/>
                </a:cubicBezTo>
                <a:cubicBezTo>
                  <a:pt x="127069" y="104774"/>
                  <a:pt x="125056" y="106922"/>
                  <a:pt x="123894" y="109537"/>
                </a:cubicBezTo>
                <a:cubicBezTo>
                  <a:pt x="121855" y="114125"/>
                  <a:pt x="119132" y="123825"/>
                  <a:pt x="119132" y="123825"/>
                </a:cubicBezTo>
                <a:cubicBezTo>
                  <a:pt x="118338" y="132556"/>
                  <a:pt x="117839" y="141319"/>
                  <a:pt x="116751" y="150018"/>
                </a:cubicBezTo>
                <a:cubicBezTo>
                  <a:pt x="115726" y="158217"/>
                  <a:pt x="113734" y="163591"/>
                  <a:pt x="111988" y="171450"/>
                </a:cubicBezTo>
                <a:cubicBezTo>
                  <a:pt x="105942" y="198658"/>
                  <a:pt x="113033" y="169651"/>
                  <a:pt x="107226" y="192881"/>
                </a:cubicBezTo>
                <a:cubicBezTo>
                  <a:pt x="106432" y="201612"/>
                  <a:pt x="107422" y="210695"/>
                  <a:pt x="104844" y="219075"/>
                </a:cubicBezTo>
                <a:cubicBezTo>
                  <a:pt x="104002" y="221810"/>
                  <a:pt x="99899" y="222005"/>
                  <a:pt x="97701" y="223837"/>
                </a:cubicBezTo>
                <a:cubicBezTo>
                  <a:pt x="79372" y="239111"/>
                  <a:pt x="101144" y="223924"/>
                  <a:pt x="83413" y="235743"/>
                </a:cubicBezTo>
                <a:cubicBezTo>
                  <a:pt x="81826" y="238124"/>
                  <a:pt x="80886" y="241099"/>
                  <a:pt x="78651" y="242887"/>
                </a:cubicBezTo>
                <a:cubicBezTo>
                  <a:pt x="76691" y="244455"/>
                  <a:pt x="73988" y="244886"/>
                  <a:pt x="71507" y="245268"/>
                </a:cubicBezTo>
                <a:cubicBezTo>
                  <a:pt x="63622" y="246481"/>
                  <a:pt x="55646" y="247014"/>
                  <a:pt x="47694" y="247650"/>
                </a:cubicBezTo>
                <a:cubicBezTo>
                  <a:pt x="35800" y="248602"/>
                  <a:pt x="23882" y="249237"/>
                  <a:pt x="11976" y="250031"/>
                </a:cubicBezTo>
                <a:cubicBezTo>
                  <a:pt x="-6344" y="253694"/>
                  <a:pt x="-1456" y="251130"/>
                  <a:pt x="11976" y="254793"/>
                </a:cubicBezTo>
                <a:cubicBezTo>
                  <a:pt x="45213" y="263858"/>
                  <a:pt x="9158" y="256135"/>
                  <a:pt x="38169" y="261937"/>
                </a:cubicBezTo>
                <a:cubicBezTo>
                  <a:pt x="55632" y="261143"/>
                  <a:pt x="73176" y="261418"/>
                  <a:pt x="90557" y="259556"/>
                </a:cubicBezTo>
                <a:cubicBezTo>
                  <a:pt x="106191" y="257881"/>
                  <a:pt x="101447" y="255301"/>
                  <a:pt x="111988" y="250031"/>
                </a:cubicBezTo>
                <a:cubicBezTo>
                  <a:pt x="114233" y="248909"/>
                  <a:pt x="116751" y="248444"/>
                  <a:pt x="119132" y="247650"/>
                </a:cubicBezTo>
                <a:cubicBezTo>
                  <a:pt x="122307" y="245269"/>
                  <a:pt x="125428" y="242813"/>
                  <a:pt x="128657" y="240506"/>
                </a:cubicBezTo>
                <a:cubicBezTo>
                  <a:pt x="136188" y="235126"/>
                  <a:pt x="137553" y="235262"/>
                  <a:pt x="145326" y="228600"/>
                </a:cubicBezTo>
                <a:cubicBezTo>
                  <a:pt x="147883" y="226408"/>
                  <a:pt x="150088" y="223837"/>
                  <a:pt x="152469" y="221456"/>
                </a:cubicBezTo>
                <a:cubicBezTo>
                  <a:pt x="154406" y="215648"/>
                  <a:pt x="154999" y="211782"/>
                  <a:pt x="159613" y="207168"/>
                </a:cubicBezTo>
                <a:cubicBezTo>
                  <a:pt x="163477" y="203304"/>
                  <a:pt x="171929" y="200130"/>
                  <a:pt x="176282" y="197643"/>
                </a:cubicBezTo>
                <a:cubicBezTo>
                  <a:pt x="178767" y="196223"/>
                  <a:pt x="180746" y="193886"/>
                  <a:pt x="183426" y="192881"/>
                </a:cubicBezTo>
                <a:cubicBezTo>
                  <a:pt x="187216" y="191460"/>
                  <a:pt x="191427" y="191565"/>
                  <a:pt x="195332" y="190500"/>
                </a:cubicBezTo>
                <a:cubicBezTo>
                  <a:pt x="200175" y="189179"/>
                  <a:pt x="204600" y="185846"/>
                  <a:pt x="209619" y="185737"/>
                </a:cubicBezTo>
                <a:lnTo>
                  <a:pt x="319157" y="183356"/>
                </a:lnTo>
                <a:cubicBezTo>
                  <a:pt x="331712" y="181787"/>
                  <a:pt x="335660" y="178511"/>
                  <a:pt x="345351" y="183356"/>
                </a:cubicBezTo>
                <a:cubicBezTo>
                  <a:pt x="347911" y="184636"/>
                  <a:pt x="350113" y="186531"/>
                  <a:pt x="352494" y="188118"/>
                </a:cubicBezTo>
                <a:cubicBezTo>
                  <a:pt x="358484" y="206082"/>
                  <a:pt x="350403" y="183933"/>
                  <a:pt x="359638" y="202406"/>
                </a:cubicBezTo>
                <a:cubicBezTo>
                  <a:pt x="360760" y="204651"/>
                  <a:pt x="360800" y="207356"/>
                  <a:pt x="362019" y="209550"/>
                </a:cubicBezTo>
                <a:cubicBezTo>
                  <a:pt x="364799" y="214553"/>
                  <a:pt x="368369" y="219075"/>
                  <a:pt x="371544" y="223837"/>
                </a:cubicBezTo>
                <a:lnTo>
                  <a:pt x="376307" y="230981"/>
                </a:lnTo>
                <a:cubicBezTo>
                  <a:pt x="377101" y="235743"/>
                  <a:pt x="378183" y="240467"/>
                  <a:pt x="378688" y="245268"/>
                </a:cubicBezTo>
                <a:cubicBezTo>
                  <a:pt x="379771" y="255561"/>
                  <a:pt x="379455" y="266002"/>
                  <a:pt x="381069" y="276225"/>
                </a:cubicBezTo>
                <a:cubicBezTo>
                  <a:pt x="381852" y="281184"/>
                  <a:pt x="385832" y="290512"/>
                  <a:pt x="385832" y="290512"/>
                </a:cubicBezTo>
                <a:cubicBezTo>
                  <a:pt x="386626" y="296862"/>
                  <a:pt x="387161" y="303250"/>
                  <a:pt x="388213" y="309562"/>
                </a:cubicBezTo>
                <a:cubicBezTo>
                  <a:pt x="388751" y="312790"/>
                  <a:pt x="390594" y="315814"/>
                  <a:pt x="390594" y="319087"/>
                </a:cubicBezTo>
                <a:cubicBezTo>
                  <a:pt x="390594" y="326275"/>
                  <a:pt x="389622" y="333470"/>
                  <a:pt x="388213" y="340518"/>
                </a:cubicBezTo>
                <a:cubicBezTo>
                  <a:pt x="387229" y="345441"/>
                  <a:pt x="383451" y="354806"/>
                  <a:pt x="383451" y="354806"/>
                </a:cubicBezTo>
                <a:cubicBezTo>
                  <a:pt x="384245" y="377031"/>
                  <a:pt x="384693" y="399271"/>
                  <a:pt x="385832" y="421481"/>
                </a:cubicBezTo>
                <a:cubicBezTo>
                  <a:pt x="387041" y="445061"/>
                  <a:pt x="386635" y="441362"/>
                  <a:pt x="390594" y="457200"/>
                </a:cubicBezTo>
                <a:cubicBezTo>
                  <a:pt x="391388" y="466725"/>
                  <a:pt x="391713" y="476301"/>
                  <a:pt x="392976" y="485775"/>
                </a:cubicBezTo>
                <a:cubicBezTo>
                  <a:pt x="393308" y="488263"/>
                  <a:pt x="394975" y="490437"/>
                  <a:pt x="395357" y="492918"/>
                </a:cubicBezTo>
                <a:cubicBezTo>
                  <a:pt x="401064" y="530014"/>
                  <a:pt x="394691" y="504213"/>
                  <a:pt x="400119" y="528637"/>
                </a:cubicBezTo>
                <a:cubicBezTo>
                  <a:pt x="400829" y="531832"/>
                  <a:pt x="401212" y="535154"/>
                  <a:pt x="402501" y="538162"/>
                </a:cubicBezTo>
                <a:cubicBezTo>
                  <a:pt x="403628" y="540792"/>
                  <a:pt x="405676" y="542925"/>
                  <a:pt x="407263" y="545306"/>
                </a:cubicBezTo>
                <a:cubicBezTo>
                  <a:pt x="408057" y="550068"/>
                  <a:pt x="409644" y="554765"/>
                  <a:pt x="409644" y="559593"/>
                </a:cubicBezTo>
                <a:cubicBezTo>
                  <a:pt x="409644" y="614189"/>
                  <a:pt x="413230" y="601225"/>
                  <a:pt x="404882" y="626268"/>
                </a:cubicBezTo>
                <a:cubicBezTo>
                  <a:pt x="410182" y="658071"/>
                  <a:pt x="407301" y="645475"/>
                  <a:pt x="412026" y="664368"/>
                </a:cubicBezTo>
                <a:cubicBezTo>
                  <a:pt x="408623" y="688185"/>
                  <a:pt x="408397" y="681152"/>
                  <a:pt x="412026" y="711993"/>
                </a:cubicBezTo>
                <a:cubicBezTo>
                  <a:pt x="412866" y="719129"/>
                  <a:pt x="417604" y="729549"/>
                  <a:pt x="419169" y="735806"/>
                </a:cubicBezTo>
                <a:lnTo>
                  <a:pt x="421551" y="745331"/>
                </a:lnTo>
                <a:cubicBezTo>
                  <a:pt x="420757" y="754062"/>
                  <a:pt x="421428" y="763054"/>
                  <a:pt x="419169" y="771525"/>
                </a:cubicBezTo>
                <a:cubicBezTo>
                  <a:pt x="418146" y="775360"/>
                  <a:pt x="414333" y="777821"/>
                  <a:pt x="412026" y="781050"/>
                </a:cubicBezTo>
                <a:cubicBezTo>
                  <a:pt x="406646" y="788581"/>
                  <a:pt x="406782" y="789944"/>
                  <a:pt x="400119" y="797718"/>
                </a:cubicBezTo>
                <a:cubicBezTo>
                  <a:pt x="380219" y="820936"/>
                  <a:pt x="406724" y="786532"/>
                  <a:pt x="385832" y="814387"/>
                </a:cubicBezTo>
                <a:cubicBezTo>
                  <a:pt x="383306" y="821965"/>
                  <a:pt x="382113" y="824561"/>
                  <a:pt x="381069" y="833437"/>
                </a:cubicBezTo>
                <a:cubicBezTo>
                  <a:pt x="376830" y="869462"/>
                  <a:pt x="382143" y="851645"/>
                  <a:pt x="376307" y="869156"/>
                </a:cubicBezTo>
                <a:cubicBezTo>
                  <a:pt x="377101" y="875506"/>
                  <a:pt x="377543" y="881910"/>
                  <a:pt x="378688" y="888206"/>
                </a:cubicBezTo>
                <a:cubicBezTo>
                  <a:pt x="379137" y="890676"/>
                  <a:pt x="381069" y="892840"/>
                  <a:pt x="381069" y="895350"/>
                </a:cubicBezTo>
                <a:cubicBezTo>
                  <a:pt x="381069" y="900962"/>
                  <a:pt x="379482" y="906462"/>
                  <a:pt x="378688" y="912018"/>
                </a:cubicBezTo>
                <a:cubicBezTo>
                  <a:pt x="379482" y="920749"/>
                  <a:pt x="379829" y="929533"/>
                  <a:pt x="381069" y="938212"/>
                </a:cubicBezTo>
                <a:cubicBezTo>
                  <a:pt x="381424" y="940697"/>
                  <a:pt x="383451" y="942846"/>
                  <a:pt x="383451" y="945356"/>
                </a:cubicBezTo>
                <a:cubicBezTo>
                  <a:pt x="383451" y="951755"/>
                  <a:pt x="381863" y="958056"/>
                  <a:pt x="381069" y="964406"/>
                </a:cubicBezTo>
                <a:cubicBezTo>
                  <a:pt x="378688" y="963612"/>
                  <a:pt x="374720" y="959644"/>
                  <a:pt x="373926" y="962025"/>
                </a:cubicBezTo>
                <a:cubicBezTo>
                  <a:pt x="370522" y="972237"/>
                  <a:pt x="377773" y="979979"/>
                  <a:pt x="381069" y="988218"/>
                </a:cubicBezTo>
                <a:cubicBezTo>
                  <a:pt x="385904" y="1000306"/>
                  <a:pt x="385821" y="1002452"/>
                  <a:pt x="388213" y="1014412"/>
                </a:cubicBezTo>
                <a:cubicBezTo>
                  <a:pt x="389007" y="1023937"/>
                  <a:pt x="389331" y="1033513"/>
                  <a:pt x="390594" y="1042987"/>
                </a:cubicBezTo>
                <a:cubicBezTo>
                  <a:pt x="391392" y="1048975"/>
                  <a:pt x="396999" y="1053251"/>
                  <a:pt x="390594" y="1059656"/>
                </a:cubicBezTo>
                <a:cubicBezTo>
                  <a:pt x="387571" y="1062678"/>
                  <a:pt x="382440" y="1062371"/>
                  <a:pt x="378688" y="1064418"/>
                </a:cubicBezTo>
                <a:cubicBezTo>
                  <a:pt x="373663" y="1067159"/>
                  <a:pt x="364401" y="1073943"/>
                  <a:pt x="364401" y="1073943"/>
                </a:cubicBezTo>
                <a:cubicBezTo>
                  <a:pt x="351701" y="1073149"/>
                  <a:pt x="338963" y="1072828"/>
                  <a:pt x="326301" y="1071562"/>
                </a:cubicBezTo>
                <a:cubicBezTo>
                  <a:pt x="323045" y="1071236"/>
                  <a:pt x="319971" y="1069891"/>
                  <a:pt x="316776" y="1069181"/>
                </a:cubicBezTo>
                <a:cubicBezTo>
                  <a:pt x="305712" y="1066723"/>
                  <a:pt x="305519" y="1067326"/>
                  <a:pt x="295344" y="1064418"/>
                </a:cubicBezTo>
                <a:cubicBezTo>
                  <a:pt x="292931" y="1063728"/>
                  <a:pt x="290636" y="1062646"/>
                  <a:pt x="288201" y="1062037"/>
                </a:cubicBezTo>
                <a:cubicBezTo>
                  <a:pt x="277294" y="1059310"/>
                  <a:pt x="268809" y="1058720"/>
                  <a:pt x="257244" y="1057275"/>
                </a:cubicBezTo>
                <a:cubicBezTo>
                  <a:pt x="249840" y="1046168"/>
                  <a:pt x="252482" y="1052993"/>
                  <a:pt x="252482" y="10358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1" name="직사각형 260"/>
          <p:cNvSpPr/>
          <p:nvPr/>
        </p:nvSpPr>
        <p:spPr>
          <a:xfrm>
            <a:off x="11122924" y="4324349"/>
            <a:ext cx="1052408" cy="1323459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2" name="직사각형 261"/>
          <p:cNvSpPr/>
          <p:nvPr/>
        </p:nvSpPr>
        <p:spPr>
          <a:xfrm>
            <a:off x="10006014" y="3370676"/>
            <a:ext cx="462456" cy="2414671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3" name="직사각형 262"/>
          <p:cNvSpPr/>
          <p:nvPr/>
        </p:nvSpPr>
        <p:spPr>
          <a:xfrm>
            <a:off x="9989344" y="1363980"/>
            <a:ext cx="462456" cy="1893610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4" name="TextBox 263"/>
          <p:cNvSpPr txBox="1"/>
          <p:nvPr/>
        </p:nvSpPr>
        <p:spPr>
          <a:xfrm>
            <a:off x="2321417" y="2599717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#1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2299091" y="4399225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#1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4195171" y="1856267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#2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6125619" y="369332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#3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6470632" y="3699080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bg1"/>
                </a:solidFill>
              </a:rPr>
              <a:t>#4</a:t>
            </a:r>
            <a:endParaRPr lang="ko-KR" altLang="en-US" sz="1100" b="1">
              <a:solidFill>
                <a:schemeClr val="bg1"/>
              </a:solidFill>
            </a:endParaRPr>
          </a:p>
        </p:txBody>
      </p:sp>
      <p:sp>
        <p:nvSpPr>
          <p:cNvPr id="269" name="TextBox 268"/>
          <p:cNvSpPr txBox="1"/>
          <p:nvPr/>
        </p:nvSpPr>
        <p:spPr>
          <a:xfrm>
            <a:off x="10781456" y="1763676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#5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11834550" y="5254094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#6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7247310" y="6210962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#7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6071891" y="3079688"/>
            <a:ext cx="338991" cy="868685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972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099"/>
            <a:ext cx="12192000" cy="66479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465" y="82376"/>
            <a:ext cx="3454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smtClean="0"/>
              <a:t>연주 </a:t>
            </a:r>
            <a:r>
              <a:rPr lang="en-US" altLang="ko-KR" dirty="0" smtClean="0"/>
              <a:t>Culvert </a:t>
            </a:r>
            <a:r>
              <a:rPr lang="ko-KR" altLang="en-US" smtClean="0"/>
              <a:t>정온식 감지 선형</a:t>
            </a:r>
            <a:endParaRPr lang="ko-KR" altLang="en-US" dirty="0"/>
          </a:p>
        </p:txBody>
      </p:sp>
      <p:sp>
        <p:nvSpPr>
          <p:cNvPr id="2" name="모서리가 둥근 직사각형 1"/>
          <p:cNvSpPr/>
          <p:nvPr/>
        </p:nvSpPr>
        <p:spPr>
          <a:xfrm>
            <a:off x="752475" y="1009650"/>
            <a:ext cx="23622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자유형 16"/>
          <p:cNvSpPr/>
          <p:nvPr/>
        </p:nvSpPr>
        <p:spPr>
          <a:xfrm>
            <a:off x="4343400" y="142875"/>
            <a:ext cx="2819400" cy="2028825"/>
          </a:xfrm>
          <a:custGeom>
            <a:avLst/>
            <a:gdLst>
              <a:gd name="connsiteX0" fmla="*/ 2733675 w 2819400"/>
              <a:gd name="connsiteY0" fmla="*/ 561975 h 2028825"/>
              <a:gd name="connsiteX1" fmla="*/ 2762250 w 2819400"/>
              <a:gd name="connsiteY1" fmla="*/ 609600 h 2028825"/>
              <a:gd name="connsiteX2" fmla="*/ 2800350 w 2819400"/>
              <a:gd name="connsiteY2" fmla="*/ 666750 h 2028825"/>
              <a:gd name="connsiteX3" fmla="*/ 2819400 w 2819400"/>
              <a:gd name="connsiteY3" fmla="*/ 723900 h 2028825"/>
              <a:gd name="connsiteX4" fmla="*/ 2809875 w 2819400"/>
              <a:gd name="connsiteY4" fmla="*/ 866775 h 2028825"/>
              <a:gd name="connsiteX5" fmla="*/ 2781300 w 2819400"/>
              <a:gd name="connsiteY5" fmla="*/ 981075 h 2028825"/>
              <a:gd name="connsiteX6" fmla="*/ 2752725 w 2819400"/>
              <a:gd name="connsiteY6" fmla="*/ 990600 h 2028825"/>
              <a:gd name="connsiteX7" fmla="*/ 2724150 w 2819400"/>
              <a:gd name="connsiteY7" fmla="*/ 1019175 h 2028825"/>
              <a:gd name="connsiteX8" fmla="*/ 2657475 w 2819400"/>
              <a:gd name="connsiteY8" fmla="*/ 1028700 h 2028825"/>
              <a:gd name="connsiteX9" fmla="*/ 2562225 w 2819400"/>
              <a:gd name="connsiteY9" fmla="*/ 1047750 h 2028825"/>
              <a:gd name="connsiteX10" fmla="*/ 2476500 w 2819400"/>
              <a:gd name="connsiteY10" fmla="*/ 1095375 h 2028825"/>
              <a:gd name="connsiteX11" fmla="*/ 2447925 w 2819400"/>
              <a:gd name="connsiteY11" fmla="*/ 1114425 h 2028825"/>
              <a:gd name="connsiteX12" fmla="*/ 2428875 w 2819400"/>
              <a:gd name="connsiteY12" fmla="*/ 1143000 h 2028825"/>
              <a:gd name="connsiteX13" fmla="*/ 2400300 w 2819400"/>
              <a:gd name="connsiteY13" fmla="*/ 1152525 h 2028825"/>
              <a:gd name="connsiteX14" fmla="*/ 2333625 w 2819400"/>
              <a:gd name="connsiteY14" fmla="*/ 1228725 h 2028825"/>
              <a:gd name="connsiteX15" fmla="*/ 2286000 w 2819400"/>
              <a:gd name="connsiteY15" fmla="*/ 1266825 h 2028825"/>
              <a:gd name="connsiteX16" fmla="*/ 2266950 w 2819400"/>
              <a:gd name="connsiteY16" fmla="*/ 1295400 h 2028825"/>
              <a:gd name="connsiteX17" fmla="*/ 2257425 w 2819400"/>
              <a:gd name="connsiteY17" fmla="*/ 1400175 h 2028825"/>
              <a:gd name="connsiteX18" fmla="*/ 2238375 w 2819400"/>
              <a:gd name="connsiteY18" fmla="*/ 1457325 h 2028825"/>
              <a:gd name="connsiteX19" fmla="*/ 2228850 w 2819400"/>
              <a:gd name="connsiteY19" fmla="*/ 1533525 h 2028825"/>
              <a:gd name="connsiteX20" fmla="*/ 2238375 w 2819400"/>
              <a:gd name="connsiteY20" fmla="*/ 1762125 h 2028825"/>
              <a:gd name="connsiteX21" fmla="*/ 2228850 w 2819400"/>
              <a:gd name="connsiteY21" fmla="*/ 1828800 h 2028825"/>
              <a:gd name="connsiteX22" fmla="*/ 2162175 w 2819400"/>
              <a:gd name="connsiteY22" fmla="*/ 1905000 h 2028825"/>
              <a:gd name="connsiteX23" fmla="*/ 2124075 w 2819400"/>
              <a:gd name="connsiteY23" fmla="*/ 1924050 h 2028825"/>
              <a:gd name="connsiteX24" fmla="*/ 1943100 w 2819400"/>
              <a:gd name="connsiteY24" fmla="*/ 1933575 h 2028825"/>
              <a:gd name="connsiteX25" fmla="*/ 1876425 w 2819400"/>
              <a:gd name="connsiteY25" fmla="*/ 1943100 h 2028825"/>
              <a:gd name="connsiteX26" fmla="*/ 1847850 w 2819400"/>
              <a:gd name="connsiteY26" fmla="*/ 1952625 h 2028825"/>
              <a:gd name="connsiteX27" fmla="*/ 1762125 w 2819400"/>
              <a:gd name="connsiteY27" fmla="*/ 1981200 h 2028825"/>
              <a:gd name="connsiteX28" fmla="*/ 1724025 w 2819400"/>
              <a:gd name="connsiteY28" fmla="*/ 1990725 h 2028825"/>
              <a:gd name="connsiteX29" fmla="*/ 1685925 w 2819400"/>
              <a:gd name="connsiteY29" fmla="*/ 2009775 h 2028825"/>
              <a:gd name="connsiteX30" fmla="*/ 1619250 w 2819400"/>
              <a:gd name="connsiteY30" fmla="*/ 2019300 h 2028825"/>
              <a:gd name="connsiteX31" fmla="*/ 1323975 w 2819400"/>
              <a:gd name="connsiteY31" fmla="*/ 2028825 h 2028825"/>
              <a:gd name="connsiteX32" fmla="*/ 1152525 w 2819400"/>
              <a:gd name="connsiteY32" fmla="*/ 2019300 h 2028825"/>
              <a:gd name="connsiteX33" fmla="*/ 1047750 w 2819400"/>
              <a:gd name="connsiteY33" fmla="*/ 2000250 h 2028825"/>
              <a:gd name="connsiteX34" fmla="*/ 933450 w 2819400"/>
              <a:gd name="connsiteY34" fmla="*/ 1981200 h 2028825"/>
              <a:gd name="connsiteX35" fmla="*/ 819150 w 2819400"/>
              <a:gd name="connsiteY35" fmla="*/ 1952625 h 2028825"/>
              <a:gd name="connsiteX36" fmla="*/ 733425 w 2819400"/>
              <a:gd name="connsiteY36" fmla="*/ 1924050 h 2028825"/>
              <a:gd name="connsiteX37" fmla="*/ 695325 w 2819400"/>
              <a:gd name="connsiteY37" fmla="*/ 1905000 h 2028825"/>
              <a:gd name="connsiteX38" fmla="*/ 619125 w 2819400"/>
              <a:gd name="connsiteY38" fmla="*/ 1885950 h 2028825"/>
              <a:gd name="connsiteX39" fmla="*/ 542925 w 2819400"/>
              <a:gd name="connsiteY39" fmla="*/ 1857375 h 2028825"/>
              <a:gd name="connsiteX40" fmla="*/ 504825 w 2819400"/>
              <a:gd name="connsiteY40" fmla="*/ 1847850 h 2028825"/>
              <a:gd name="connsiteX41" fmla="*/ 457200 w 2819400"/>
              <a:gd name="connsiteY41" fmla="*/ 1828800 h 2028825"/>
              <a:gd name="connsiteX42" fmla="*/ 400050 w 2819400"/>
              <a:gd name="connsiteY42" fmla="*/ 1809750 h 2028825"/>
              <a:gd name="connsiteX43" fmla="*/ 361950 w 2819400"/>
              <a:gd name="connsiteY43" fmla="*/ 1790700 h 2028825"/>
              <a:gd name="connsiteX44" fmla="*/ 295275 w 2819400"/>
              <a:gd name="connsiteY44" fmla="*/ 1771650 h 2028825"/>
              <a:gd name="connsiteX45" fmla="*/ 238125 w 2819400"/>
              <a:gd name="connsiteY45" fmla="*/ 1752600 h 2028825"/>
              <a:gd name="connsiteX46" fmla="*/ 209550 w 2819400"/>
              <a:gd name="connsiteY46" fmla="*/ 1733550 h 2028825"/>
              <a:gd name="connsiteX47" fmla="*/ 190500 w 2819400"/>
              <a:gd name="connsiteY47" fmla="*/ 1704975 h 2028825"/>
              <a:gd name="connsiteX48" fmla="*/ 161925 w 2819400"/>
              <a:gd name="connsiteY48" fmla="*/ 1619250 h 2028825"/>
              <a:gd name="connsiteX49" fmla="*/ 142875 w 2819400"/>
              <a:gd name="connsiteY49" fmla="*/ 1581150 h 2028825"/>
              <a:gd name="connsiteX50" fmla="*/ 123825 w 2819400"/>
              <a:gd name="connsiteY50" fmla="*/ 1485900 h 2028825"/>
              <a:gd name="connsiteX51" fmla="*/ 104775 w 2819400"/>
              <a:gd name="connsiteY51" fmla="*/ 1438275 h 2028825"/>
              <a:gd name="connsiteX52" fmla="*/ 95250 w 2819400"/>
              <a:gd name="connsiteY52" fmla="*/ 1390650 h 2028825"/>
              <a:gd name="connsiteX53" fmla="*/ 76200 w 2819400"/>
              <a:gd name="connsiteY53" fmla="*/ 1333500 h 2028825"/>
              <a:gd name="connsiteX54" fmla="*/ 66675 w 2819400"/>
              <a:gd name="connsiteY54" fmla="*/ 1247775 h 2028825"/>
              <a:gd name="connsiteX55" fmla="*/ 57150 w 2819400"/>
              <a:gd name="connsiteY55" fmla="*/ 1190625 h 2028825"/>
              <a:gd name="connsiteX56" fmla="*/ 47625 w 2819400"/>
              <a:gd name="connsiteY56" fmla="*/ 1123950 h 2028825"/>
              <a:gd name="connsiteX57" fmla="*/ 38100 w 2819400"/>
              <a:gd name="connsiteY57" fmla="*/ 1066800 h 2028825"/>
              <a:gd name="connsiteX58" fmla="*/ 28575 w 2819400"/>
              <a:gd name="connsiteY58" fmla="*/ 981075 h 2028825"/>
              <a:gd name="connsiteX59" fmla="*/ 9525 w 2819400"/>
              <a:gd name="connsiteY59" fmla="*/ 923925 h 2028825"/>
              <a:gd name="connsiteX60" fmla="*/ 0 w 2819400"/>
              <a:gd name="connsiteY60" fmla="*/ 866775 h 2028825"/>
              <a:gd name="connsiteX61" fmla="*/ 9525 w 2819400"/>
              <a:gd name="connsiteY61" fmla="*/ 647700 h 2028825"/>
              <a:gd name="connsiteX62" fmla="*/ 28575 w 2819400"/>
              <a:gd name="connsiteY62" fmla="*/ 609600 h 2028825"/>
              <a:gd name="connsiteX63" fmla="*/ 57150 w 2819400"/>
              <a:gd name="connsiteY63" fmla="*/ 523875 h 2028825"/>
              <a:gd name="connsiteX64" fmla="*/ 76200 w 2819400"/>
              <a:gd name="connsiteY64" fmla="*/ 447675 h 2028825"/>
              <a:gd name="connsiteX65" fmla="*/ 85725 w 2819400"/>
              <a:gd name="connsiteY65" fmla="*/ 409575 h 2028825"/>
              <a:gd name="connsiteX66" fmla="*/ 104775 w 2819400"/>
              <a:gd name="connsiteY66" fmla="*/ 371475 h 2028825"/>
              <a:gd name="connsiteX67" fmla="*/ 114300 w 2819400"/>
              <a:gd name="connsiteY67" fmla="*/ 333375 h 2028825"/>
              <a:gd name="connsiteX68" fmla="*/ 133350 w 2819400"/>
              <a:gd name="connsiteY68" fmla="*/ 295275 h 2028825"/>
              <a:gd name="connsiteX69" fmla="*/ 142875 w 2819400"/>
              <a:gd name="connsiteY69" fmla="*/ 266700 h 2028825"/>
              <a:gd name="connsiteX70" fmla="*/ 152400 w 2819400"/>
              <a:gd name="connsiteY70" fmla="*/ 228600 h 2028825"/>
              <a:gd name="connsiteX71" fmla="*/ 190500 w 2819400"/>
              <a:gd name="connsiteY71" fmla="*/ 171450 h 2028825"/>
              <a:gd name="connsiteX72" fmla="*/ 228600 w 2819400"/>
              <a:gd name="connsiteY72" fmla="*/ 104775 h 2028825"/>
              <a:gd name="connsiteX73" fmla="*/ 266700 w 2819400"/>
              <a:gd name="connsiteY73" fmla="*/ 47625 h 2028825"/>
              <a:gd name="connsiteX74" fmla="*/ 352425 w 2819400"/>
              <a:gd name="connsiteY74" fmla="*/ 0 h 2028825"/>
              <a:gd name="connsiteX75" fmla="*/ 466725 w 2819400"/>
              <a:gd name="connsiteY75" fmla="*/ 19050 h 2028825"/>
              <a:gd name="connsiteX76" fmla="*/ 504825 w 2819400"/>
              <a:gd name="connsiteY76" fmla="*/ 38100 h 2028825"/>
              <a:gd name="connsiteX77" fmla="*/ 552450 w 2819400"/>
              <a:gd name="connsiteY77" fmla="*/ 47625 h 2028825"/>
              <a:gd name="connsiteX78" fmla="*/ 609600 w 2819400"/>
              <a:gd name="connsiteY78" fmla="*/ 76200 h 2028825"/>
              <a:gd name="connsiteX79" fmla="*/ 657225 w 2819400"/>
              <a:gd name="connsiteY79" fmla="*/ 142875 h 2028825"/>
              <a:gd name="connsiteX80" fmla="*/ 695325 w 2819400"/>
              <a:gd name="connsiteY80" fmla="*/ 180975 h 2028825"/>
              <a:gd name="connsiteX81" fmla="*/ 762000 w 2819400"/>
              <a:gd name="connsiteY81" fmla="*/ 257175 h 2028825"/>
              <a:gd name="connsiteX82" fmla="*/ 771525 w 2819400"/>
              <a:gd name="connsiteY82" fmla="*/ 285750 h 2028825"/>
              <a:gd name="connsiteX83" fmla="*/ 790575 w 2819400"/>
              <a:gd name="connsiteY83" fmla="*/ 323850 h 2028825"/>
              <a:gd name="connsiteX84" fmla="*/ 819150 w 2819400"/>
              <a:gd name="connsiteY84" fmla="*/ 447675 h 2028825"/>
              <a:gd name="connsiteX85" fmla="*/ 828675 w 2819400"/>
              <a:gd name="connsiteY85" fmla="*/ 476250 h 2028825"/>
              <a:gd name="connsiteX86" fmla="*/ 838200 w 2819400"/>
              <a:gd name="connsiteY86" fmla="*/ 561975 h 2028825"/>
              <a:gd name="connsiteX87" fmla="*/ 847725 w 2819400"/>
              <a:gd name="connsiteY87" fmla="*/ 619125 h 2028825"/>
              <a:gd name="connsiteX88" fmla="*/ 857250 w 2819400"/>
              <a:gd name="connsiteY88" fmla="*/ 800100 h 2028825"/>
              <a:gd name="connsiteX89" fmla="*/ 876300 w 2819400"/>
              <a:gd name="connsiteY89" fmla="*/ 828675 h 2028825"/>
              <a:gd name="connsiteX90" fmla="*/ 962025 w 2819400"/>
              <a:gd name="connsiteY90" fmla="*/ 904875 h 2028825"/>
              <a:gd name="connsiteX91" fmla="*/ 1000125 w 2819400"/>
              <a:gd name="connsiteY91" fmla="*/ 914400 h 2028825"/>
              <a:gd name="connsiteX92" fmla="*/ 1066800 w 2819400"/>
              <a:gd name="connsiteY92" fmla="*/ 933450 h 2028825"/>
              <a:gd name="connsiteX93" fmla="*/ 1457325 w 2819400"/>
              <a:gd name="connsiteY93" fmla="*/ 923925 h 2028825"/>
              <a:gd name="connsiteX94" fmla="*/ 1485900 w 2819400"/>
              <a:gd name="connsiteY94" fmla="*/ 914400 h 2028825"/>
              <a:gd name="connsiteX95" fmla="*/ 1514475 w 2819400"/>
              <a:gd name="connsiteY95" fmla="*/ 895350 h 2028825"/>
              <a:gd name="connsiteX96" fmla="*/ 1543050 w 2819400"/>
              <a:gd name="connsiteY96" fmla="*/ 838200 h 2028825"/>
              <a:gd name="connsiteX97" fmla="*/ 1562100 w 2819400"/>
              <a:gd name="connsiteY97" fmla="*/ 800100 h 2028825"/>
              <a:gd name="connsiteX98" fmla="*/ 1590675 w 2819400"/>
              <a:gd name="connsiteY98" fmla="*/ 771525 h 2028825"/>
              <a:gd name="connsiteX99" fmla="*/ 1638300 w 2819400"/>
              <a:gd name="connsiteY99" fmla="*/ 723900 h 2028825"/>
              <a:gd name="connsiteX100" fmla="*/ 1657350 w 2819400"/>
              <a:gd name="connsiteY100" fmla="*/ 695325 h 2028825"/>
              <a:gd name="connsiteX101" fmla="*/ 1724025 w 2819400"/>
              <a:gd name="connsiteY101" fmla="*/ 647700 h 2028825"/>
              <a:gd name="connsiteX102" fmla="*/ 1752600 w 2819400"/>
              <a:gd name="connsiteY102" fmla="*/ 619125 h 2028825"/>
              <a:gd name="connsiteX103" fmla="*/ 1790700 w 2819400"/>
              <a:gd name="connsiteY103" fmla="*/ 600075 h 2028825"/>
              <a:gd name="connsiteX104" fmla="*/ 1819275 w 2819400"/>
              <a:gd name="connsiteY104" fmla="*/ 571500 h 2028825"/>
              <a:gd name="connsiteX105" fmla="*/ 1885950 w 2819400"/>
              <a:gd name="connsiteY105" fmla="*/ 533400 h 2028825"/>
              <a:gd name="connsiteX106" fmla="*/ 1914525 w 2819400"/>
              <a:gd name="connsiteY106" fmla="*/ 514350 h 2028825"/>
              <a:gd name="connsiteX107" fmla="*/ 1990725 w 2819400"/>
              <a:gd name="connsiteY107" fmla="*/ 495300 h 2028825"/>
              <a:gd name="connsiteX108" fmla="*/ 2057400 w 2819400"/>
              <a:gd name="connsiteY108" fmla="*/ 466725 h 2028825"/>
              <a:gd name="connsiteX109" fmla="*/ 2181225 w 2819400"/>
              <a:gd name="connsiteY109" fmla="*/ 447675 h 2028825"/>
              <a:gd name="connsiteX110" fmla="*/ 2228850 w 2819400"/>
              <a:gd name="connsiteY110" fmla="*/ 428625 h 2028825"/>
              <a:gd name="connsiteX111" fmla="*/ 2495550 w 2819400"/>
              <a:gd name="connsiteY111" fmla="*/ 447675 h 2028825"/>
              <a:gd name="connsiteX112" fmla="*/ 2552700 w 2819400"/>
              <a:gd name="connsiteY112" fmla="*/ 457200 h 2028825"/>
              <a:gd name="connsiteX113" fmla="*/ 2581275 w 2819400"/>
              <a:gd name="connsiteY113" fmla="*/ 466725 h 2028825"/>
              <a:gd name="connsiteX114" fmla="*/ 2647950 w 2819400"/>
              <a:gd name="connsiteY114" fmla="*/ 485775 h 2028825"/>
              <a:gd name="connsiteX115" fmla="*/ 2676525 w 2819400"/>
              <a:gd name="connsiteY115" fmla="*/ 514350 h 2028825"/>
              <a:gd name="connsiteX116" fmla="*/ 2705100 w 2819400"/>
              <a:gd name="connsiteY116" fmla="*/ 523875 h 2028825"/>
              <a:gd name="connsiteX117" fmla="*/ 2733675 w 2819400"/>
              <a:gd name="connsiteY117" fmla="*/ 561975 h 2028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819400" h="2028825">
                <a:moveTo>
                  <a:pt x="2733675" y="561975"/>
                </a:moveTo>
                <a:cubicBezTo>
                  <a:pt x="2743200" y="576262"/>
                  <a:pt x="2752311" y="593981"/>
                  <a:pt x="2762250" y="609600"/>
                </a:cubicBezTo>
                <a:cubicBezTo>
                  <a:pt x="2774542" y="628916"/>
                  <a:pt x="2793110" y="645030"/>
                  <a:pt x="2800350" y="666750"/>
                </a:cubicBezTo>
                <a:lnTo>
                  <a:pt x="2819400" y="723900"/>
                </a:lnTo>
                <a:cubicBezTo>
                  <a:pt x="2816225" y="771525"/>
                  <a:pt x="2813839" y="819209"/>
                  <a:pt x="2809875" y="866775"/>
                </a:cubicBezTo>
                <a:cubicBezTo>
                  <a:pt x="2807469" y="895642"/>
                  <a:pt x="2812960" y="955747"/>
                  <a:pt x="2781300" y="981075"/>
                </a:cubicBezTo>
                <a:cubicBezTo>
                  <a:pt x="2773460" y="987347"/>
                  <a:pt x="2762250" y="987425"/>
                  <a:pt x="2752725" y="990600"/>
                </a:cubicBezTo>
                <a:cubicBezTo>
                  <a:pt x="2743200" y="1000125"/>
                  <a:pt x="2736657" y="1014172"/>
                  <a:pt x="2724150" y="1019175"/>
                </a:cubicBezTo>
                <a:cubicBezTo>
                  <a:pt x="2703305" y="1027513"/>
                  <a:pt x="2679584" y="1024798"/>
                  <a:pt x="2657475" y="1028700"/>
                </a:cubicBezTo>
                <a:cubicBezTo>
                  <a:pt x="2625589" y="1034327"/>
                  <a:pt x="2592942" y="1037511"/>
                  <a:pt x="2562225" y="1047750"/>
                </a:cubicBezTo>
                <a:cubicBezTo>
                  <a:pt x="2511930" y="1064515"/>
                  <a:pt x="2542004" y="1051706"/>
                  <a:pt x="2476500" y="1095375"/>
                </a:cubicBezTo>
                <a:lnTo>
                  <a:pt x="2447925" y="1114425"/>
                </a:lnTo>
                <a:cubicBezTo>
                  <a:pt x="2441575" y="1123950"/>
                  <a:pt x="2437814" y="1135849"/>
                  <a:pt x="2428875" y="1143000"/>
                </a:cubicBezTo>
                <a:cubicBezTo>
                  <a:pt x="2421035" y="1149272"/>
                  <a:pt x="2407400" y="1145425"/>
                  <a:pt x="2400300" y="1152525"/>
                </a:cubicBezTo>
                <a:cubicBezTo>
                  <a:pt x="2289175" y="1263650"/>
                  <a:pt x="2414588" y="1174750"/>
                  <a:pt x="2333625" y="1228725"/>
                </a:cubicBezTo>
                <a:cubicBezTo>
                  <a:pt x="2279030" y="1310617"/>
                  <a:pt x="2351725" y="1214245"/>
                  <a:pt x="2286000" y="1266825"/>
                </a:cubicBezTo>
                <a:cubicBezTo>
                  <a:pt x="2277061" y="1273976"/>
                  <a:pt x="2273300" y="1285875"/>
                  <a:pt x="2266950" y="1295400"/>
                </a:cubicBezTo>
                <a:cubicBezTo>
                  <a:pt x="2263775" y="1330325"/>
                  <a:pt x="2263519" y="1365640"/>
                  <a:pt x="2257425" y="1400175"/>
                </a:cubicBezTo>
                <a:cubicBezTo>
                  <a:pt x="2253935" y="1419950"/>
                  <a:pt x="2238375" y="1457325"/>
                  <a:pt x="2238375" y="1457325"/>
                </a:cubicBezTo>
                <a:cubicBezTo>
                  <a:pt x="2235200" y="1482725"/>
                  <a:pt x="2228850" y="1507927"/>
                  <a:pt x="2228850" y="1533525"/>
                </a:cubicBezTo>
                <a:cubicBezTo>
                  <a:pt x="2228850" y="1609791"/>
                  <a:pt x="2238375" y="1685859"/>
                  <a:pt x="2238375" y="1762125"/>
                </a:cubicBezTo>
                <a:cubicBezTo>
                  <a:pt x="2238375" y="1784576"/>
                  <a:pt x="2236909" y="1807846"/>
                  <a:pt x="2228850" y="1828800"/>
                </a:cubicBezTo>
                <a:cubicBezTo>
                  <a:pt x="2212975" y="1870075"/>
                  <a:pt x="2195512" y="1885950"/>
                  <a:pt x="2162175" y="1905000"/>
                </a:cubicBezTo>
                <a:cubicBezTo>
                  <a:pt x="2149847" y="1912045"/>
                  <a:pt x="2138155" y="1922214"/>
                  <a:pt x="2124075" y="1924050"/>
                </a:cubicBezTo>
                <a:cubicBezTo>
                  <a:pt x="2064174" y="1931863"/>
                  <a:pt x="2003425" y="1930400"/>
                  <a:pt x="1943100" y="1933575"/>
                </a:cubicBezTo>
                <a:cubicBezTo>
                  <a:pt x="1920875" y="1936750"/>
                  <a:pt x="1898440" y="1938697"/>
                  <a:pt x="1876425" y="1943100"/>
                </a:cubicBezTo>
                <a:cubicBezTo>
                  <a:pt x="1866580" y="1945069"/>
                  <a:pt x="1857504" y="1949867"/>
                  <a:pt x="1847850" y="1952625"/>
                </a:cubicBezTo>
                <a:cubicBezTo>
                  <a:pt x="1688069" y="1998277"/>
                  <a:pt x="1959166" y="1915520"/>
                  <a:pt x="1762125" y="1981200"/>
                </a:cubicBezTo>
                <a:cubicBezTo>
                  <a:pt x="1749706" y="1985340"/>
                  <a:pt x="1736282" y="1986128"/>
                  <a:pt x="1724025" y="1990725"/>
                </a:cubicBezTo>
                <a:cubicBezTo>
                  <a:pt x="1710730" y="1995711"/>
                  <a:pt x="1699624" y="2006039"/>
                  <a:pt x="1685925" y="2009775"/>
                </a:cubicBezTo>
                <a:cubicBezTo>
                  <a:pt x="1664265" y="2015682"/>
                  <a:pt x="1641670" y="2018120"/>
                  <a:pt x="1619250" y="2019300"/>
                </a:cubicBezTo>
                <a:cubicBezTo>
                  <a:pt x="1520910" y="2024476"/>
                  <a:pt x="1422400" y="2025650"/>
                  <a:pt x="1323975" y="2028825"/>
                </a:cubicBezTo>
                <a:cubicBezTo>
                  <a:pt x="1266825" y="2025650"/>
                  <a:pt x="1209581" y="2023864"/>
                  <a:pt x="1152525" y="2019300"/>
                </a:cubicBezTo>
                <a:cubicBezTo>
                  <a:pt x="1088029" y="2014140"/>
                  <a:pt x="1098803" y="2011595"/>
                  <a:pt x="1047750" y="2000250"/>
                </a:cubicBezTo>
                <a:cubicBezTo>
                  <a:pt x="997609" y="1989108"/>
                  <a:pt x="989111" y="1989152"/>
                  <a:pt x="933450" y="1981200"/>
                </a:cubicBezTo>
                <a:cubicBezTo>
                  <a:pt x="857978" y="1956043"/>
                  <a:pt x="896107" y="1965451"/>
                  <a:pt x="819150" y="1952625"/>
                </a:cubicBezTo>
                <a:cubicBezTo>
                  <a:pt x="723385" y="1904742"/>
                  <a:pt x="844212" y="1960979"/>
                  <a:pt x="733425" y="1924050"/>
                </a:cubicBezTo>
                <a:cubicBezTo>
                  <a:pt x="719955" y="1919560"/>
                  <a:pt x="708376" y="1910593"/>
                  <a:pt x="695325" y="1905000"/>
                </a:cubicBezTo>
                <a:cubicBezTo>
                  <a:pt x="664843" y="1891936"/>
                  <a:pt x="654905" y="1894895"/>
                  <a:pt x="619125" y="1885950"/>
                </a:cubicBezTo>
                <a:cubicBezTo>
                  <a:pt x="592373" y="1879262"/>
                  <a:pt x="569146" y="1866115"/>
                  <a:pt x="542925" y="1857375"/>
                </a:cubicBezTo>
                <a:cubicBezTo>
                  <a:pt x="530506" y="1853235"/>
                  <a:pt x="517244" y="1851990"/>
                  <a:pt x="504825" y="1847850"/>
                </a:cubicBezTo>
                <a:cubicBezTo>
                  <a:pt x="488605" y="1842443"/>
                  <a:pt x="473268" y="1834643"/>
                  <a:pt x="457200" y="1828800"/>
                </a:cubicBezTo>
                <a:cubicBezTo>
                  <a:pt x="438329" y="1821938"/>
                  <a:pt x="418011" y="1818730"/>
                  <a:pt x="400050" y="1809750"/>
                </a:cubicBezTo>
                <a:cubicBezTo>
                  <a:pt x="387350" y="1803400"/>
                  <a:pt x="375001" y="1796293"/>
                  <a:pt x="361950" y="1790700"/>
                </a:cubicBezTo>
                <a:cubicBezTo>
                  <a:pt x="337053" y="1780030"/>
                  <a:pt x="322128" y="1779706"/>
                  <a:pt x="295275" y="1771650"/>
                </a:cubicBezTo>
                <a:cubicBezTo>
                  <a:pt x="276041" y="1765880"/>
                  <a:pt x="254833" y="1763739"/>
                  <a:pt x="238125" y="1752600"/>
                </a:cubicBezTo>
                <a:lnTo>
                  <a:pt x="209550" y="1733550"/>
                </a:lnTo>
                <a:cubicBezTo>
                  <a:pt x="203200" y="1724025"/>
                  <a:pt x="195620" y="1715214"/>
                  <a:pt x="190500" y="1704975"/>
                </a:cubicBezTo>
                <a:cubicBezTo>
                  <a:pt x="148809" y="1621592"/>
                  <a:pt x="189210" y="1692009"/>
                  <a:pt x="161925" y="1619250"/>
                </a:cubicBezTo>
                <a:cubicBezTo>
                  <a:pt x="156939" y="1605955"/>
                  <a:pt x="149225" y="1593850"/>
                  <a:pt x="142875" y="1581150"/>
                </a:cubicBezTo>
                <a:cubicBezTo>
                  <a:pt x="136525" y="1549400"/>
                  <a:pt x="135850" y="1515963"/>
                  <a:pt x="123825" y="1485900"/>
                </a:cubicBezTo>
                <a:cubicBezTo>
                  <a:pt x="117475" y="1470025"/>
                  <a:pt x="109688" y="1454652"/>
                  <a:pt x="104775" y="1438275"/>
                </a:cubicBezTo>
                <a:cubicBezTo>
                  <a:pt x="100123" y="1422768"/>
                  <a:pt x="99510" y="1406269"/>
                  <a:pt x="95250" y="1390650"/>
                </a:cubicBezTo>
                <a:cubicBezTo>
                  <a:pt x="89966" y="1371277"/>
                  <a:pt x="76200" y="1333500"/>
                  <a:pt x="76200" y="1333500"/>
                </a:cubicBezTo>
                <a:cubicBezTo>
                  <a:pt x="73025" y="1304925"/>
                  <a:pt x="70475" y="1276274"/>
                  <a:pt x="66675" y="1247775"/>
                </a:cubicBezTo>
                <a:cubicBezTo>
                  <a:pt x="64123" y="1228632"/>
                  <a:pt x="60087" y="1209713"/>
                  <a:pt x="57150" y="1190625"/>
                </a:cubicBezTo>
                <a:cubicBezTo>
                  <a:pt x="53736" y="1168435"/>
                  <a:pt x="51039" y="1146140"/>
                  <a:pt x="47625" y="1123950"/>
                </a:cubicBezTo>
                <a:cubicBezTo>
                  <a:pt x="44688" y="1104862"/>
                  <a:pt x="40652" y="1085943"/>
                  <a:pt x="38100" y="1066800"/>
                </a:cubicBezTo>
                <a:cubicBezTo>
                  <a:pt x="34300" y="1038301"/>
                  <a:pt x="34214" y="1009268"/>
                  <a:pt x="28575" y="981075"/>
                </a:cubicBezTo>
                <a:cubicBezTo>
                  <a:pt x="24637" y="961384"/>
                  <a:pt x="12826" y="943732"/>
                  <a:pt x="9525" y="923925"/>
                </a:cubicBezTo>
                <a:lnTo>
                  <a:pt x="0" y="866775"/>
                </a:lnTo>
                <a:cubicBezTo>
                  <a:pt x="3175" y="793750"/>
                  <a:pt x="1453" y="720347"/>
                  <a:pt x="9525" y="647700"/>
                </a:cubicBezTo>
                <a:cubicBezTo>
                  <a:pt x="11093" y="633588"/>
                  <a:pt x="24085" y="623070"/>
                  <a:pt x="28575" y="609600"/>
                </a:cubicBezTo>
                <a:cubicBezTo>
                  <a:pt x="65504" y="498813"/>
                  <a:pt x="9267" y="619640"/>
                  <a:pt x="57150" y="523875"/>
                </a:cubicBezTo>
                <a:cubicBezTo>
                  <a:pt x="76515" y="427049"/>
                  <a:pt x="56674" y="516016"/>
                  <a:pt x="76200" y="447675"/>
                </a:cubicBezTo>
                <a:cubicBezTo>
                  <a:pt x="79796" y="435088"/>
                  <a:pt x="81128" y="421832"/>
                  <a:pt x="85725" y="409575"/>
                </a:cubicBezTo>
                <a:cubicBezTo>
                  <a:pt x="90711" y="396280"/>
                  <a:pt x="99789" y="384770"/>
                  <a:pt x="104775" y="371475"/>
                </a:cubicBezTo>
                <a:cubicBezTo>
                  <a:pt x="109372" y="359218"/>
                  <a:pt x="109703" y="345632"/>
                  <a:pt x="114300" y="333375"/>
                </a:cubicBezTo>
                <a:cubicBezTo>
                  <a:pt x="119286" y="320080"/>
                  <a:pt x="127757" y="308326"/>
                  <a:pt x="133350" y="295275"/>
                </a:cubicBezTo>
                <a:cubicBezTo>
                  <a:pt x="137305" y="286047"/>
                  <a:pt x="140117" y="276354"/>
                  <a:pt x="142875" y="266700"/>
                </a:cubicBezTo>
                <a:cubicBezTo>
                  <a:pt x="146471" y="254113"/>
                  <a:pt x="146546" y="240309"/>
                  <a:pt x="152400" y="228600"/>
                </a:cubicBezTo>
                <a:cubicBezTo>
                  <a:pt x="162639" y="208122"/>
                  <a:pt x="183260" y="193170"/>
                  <a:pt x="190500" y="171450"/>
                </a:cubicBezTo>
                <a:cubicBezTo>
                  <a:pt x="206371" y="123836"/>
                  <a:pt x="191904" y="157198"/>
                  <a:pt x="228600" y="104775"/>
                </a:cubicBezTo>
                <a:cubicBezTo>
                  <a:pt x="241730" y="86018"/>
                  <a:pt x="247650" y="60325"/>
                  <a:pt x="266700" y="47625"/>
                </a:cubicBezTo>
                <a:cubicBezTo>
                  <a:pt x="332204" y="3956"/>
                  <a:pt x="302130" y="16765"/>
                  <a:pt x="352425" y="0"/>
                </a:cubicBezTo>
                <a:cubicBezTo>
                  <a:pt x="380085" y="3458"/>
                  <a:pt x="435258" y="7250"/>
                  <a:pt x="466725" y="19050"/>
                </a:cubicBezTo>
                <a:cubicBezTo>
                  <a:pt x="480020" y="24036"/>
                  <a:pt x="491355" y="33610"/>
                  <a:pt x="504825" y="38100"/>
                </a:cubicBezTo>
                <a:cubicBezTo>
                  <a:pt x="520184" y="43220"/>
                  <a:pt x="536744" y="43698"/>
                  <a:pt x="552450" y="47625"/>
                </a:cubicBezTo>
                <a:cubicBezTo>
                  <a:pt x="576998" y="53762"/>
                  <a:pt x="589645" y="59571"/>
                  <a:pt x="609600" y="76200"/>
                </a:cubicBezTo>
                <a:cubicBezTo>
                  <a:pt x="667060" y="124083"/>
                  <a:pt x="612287" y="82957"/>
                  <a:pt x="657225" y="142875"/>
                </a:cubicBezTo>
                <a:cubicBezTo>
                  <a:pt x="668001" y="157243"/>
                  <a:pt x="683393" y="167551"/>
                  <a:pt x="695325" y="180975"/>
                </a:cubicBezTo>
                <a:cubicBezTo>
                  <a:pt x="788355" y="285633"/>
                  <a:pt x="688229" y="183404"/>
                  <a:pt x="762000" y="257175"/>
                </a:cubicBezTo>
                <a:cubicBezTo>
                  <a:pt x="765175" y="266700"/>
                  <a:pt x="767570" y="276522"/>
                  <a:pt x="771525" y="285750"/>
                </a:cubicBezTo>
                <a:cubicBezTo>
                  <a:pt x="777118" y="298801"/>
                  <a:pt x="786085" y="310380"/>
                  <a:pt x="790575" y="323850"/>
                </a:cubicBezTo>
                <a:cubicBezTo>
                  <a:pt x="814283" y="394973"/>
                  <a:pt x="804038" y="387228"/>
                  <a:pt x="819150" y="447675"/>
                </a:cubicBezTo>
                <a:cubicBezTo>
                  <a:pt x="821585" y="457415"/>
                  <a:pt x="825500" y="466725"/>
                  <a:pt x="828675" y="476250"/>
                </a:cubicBezTo>
                <a:cubicBezTo>
                  <a:pt x="831850" y="504825"/>
                  <a:pt x="834400" y="533476"/>
                  <a:pt x="838200" y="561975"/>
                </a:cubicBezTo>
                <a:cubicBezTo>
                  <a:pt x="840752" y="581118"/>
                  <a:pt x="846185" y="599874"/>
                  <a:pt x="847725" y="619125"/>
                </a:cubicBezTo>
                <a:cubicBezTo>
                  <a:pt x="852542" y="679341"/>
                  <a:pt x="849088" y="740245"/>
                  <a:pt x="857250" y="800100"/>
                </a:cubicBezTo>
                <a:cubicBezTo>
                  <a:pt x="858797" y="811443"/>
                  <a:pt x="868695" y="820119"/>
                  <a:pt x="876300" y="828675"/>
                </a:cubicBezTo>
                <a:cubicBezTo>
                  <a:pt x="888808" y="842746"/>
                  <a:pt x="933443" y="892625"/>
                  <a:pt x="962025" y="904875"/>
                </a:cubicBezTo>
                <a:cubicBezTo>
                  <a:pt x="974057" y="910032"/>
                  <a:pt x="987538" y="910804"/>
                  <a:pt x="1000125" y="914400"/>
                </a:cubicBezTo>
                <a:cubicBezTo>
                  <a:pt x="1095778" y="941729"/>
                  <a:pt x="947693" y="903673"/>
                  <a:pt x="1066800" y="933450"/>
                </a:cubicBezTo>
                <a:cubicBezTo>
                  <a:pt x="1196975" y="930275"/>
                  <a:pt x="1327246" y="929838"/>
                  <a:pt x="1457325" y="923925"/>
                </a:cubicBezTo>
                <a:cubicBezTo>
                  <a:pt x="1467355" y="923469"/>
                  <a:pt x="1476920" y="918890"/>
                  <a:pt x="1485900" y="914400"/>
                </a:cubicBezTo>
                <a:cubicBezTo>
                  <a:pt x="1496139" y="909280"/>
                  <a:pt x="1504950" y="901700"/>
                  <a:pt x="1514475" y="895350"/>
                </a:cubicBezTo>
                <a:cubicBezTo>
                  <a:pt x="1531939" y="842959"/>
                  <a:pt x="1513507" y="889901"/>
                  <a:pt x="1543050" y="838200"/>
                </a:cubicBezTo>
                <a:cubicBezTo>
                  <a:pt x="1550095" y="825872"/>
                  <a:pt x="1553847" y="811654"/>
                  <a:pt x="1562100" y="800100"/>
                </a:cubicBezTo>
                <a:cubicBezTo>
                  <a:pt x="1569930" y="789139"/>
                  <a:pt x="1582051" y="781873"/>
                  <a:pt x="1590675" y="771525"/>
                </a:cubicBezTo>
                <a:cubicBezTo>
                  <a:pt x="1630363" y="723900"/>
                  <a:pt x="1585913" y="758825"/>
                  <a:pt x="1638300" y="723900"/>
                </a:cubicBezTo>
                <a:cubicBezTo>
                  <a:pt x="1644650" y="714375"/>
                  <a:pt x="1649255" y="703420"/>
                  <a:pt x="1657350" y="695325"/>
                </a:cubicBezTo>
                <a:cubicBezTo>
                  <a:pt x="1691665" y="661010"/>
                  <a:pt x="1691575" y="674742"/>
                  <a:pt x="1724025" y="647700"/>
                </a:cubicBezTo>
                <a:cubicBezTo>
                  <a:pt x="1734373" y="639076"/>
                  <a:pt x="1741639" y="626955"/>
                  <a:pt x="1752600" y="619125"/>
                </a:cubicBezTo>
                <a:cubicBezTo>
                  <a:pt x="1764154" y="610872"/>
                  <a:pt x="1779146" y="608328"/>
                  <a:pt x="1790700" y="600075"/>
                </a:cubicBezTo>
                <a:cubicBezTo>
                  <a:pt x="1801661" y="592245"/>
                  <a:pt x="1808927" y="580124"/>
                  <a:pt x="1819275" y="571500"/>
                </a:cubicBezTo>
                <a:cubicBezTo>
                  <a:pt x="1844591" y="550403"/>
                  <a:pt x="1856307" y="550339"/>
                  <a:pt x="1885950" y="533400"/>
                </a:cubicBezTo>
                <a:cubicBezTo>
                  <a:pt x="1895889" y="527720"/>
                  <a:pt x="1904286" y="519470"/>
                  <a:pt x="1914525" y="514350"/>
                </a:cubicBezTo>
                <a:cubicBezTo>
                  <a:pt x="1936298" y="503464"/>
                  <a:pt x="1968988" y="500734"/>
                  <a:pt x="1990725" y="495300"/>
                </a:cubicBezTo>
                <a:cubicBezTo>
                  <a:pt x="2038031" y="483474"/>
                  <a:pt x="2002880" y="487170"/>
                  <a:pt x="2057400" y="466725"/>
                </a:cubicBezTo>
                <a:cubicBezTo>
                  <a:pt x="2092133" y="453700"/>
                  <a:pt x="2151143" y="451017"/>
                  <a:pt x="2181225" y="447675"/>
                </a:cubicBezTo>
                <a:cubicBezTo>
                  <a:pt x="2197100" y="441325"/>
                  <a:pt x="2211763" y="429235"/>
                  <a:pt x="2228850" y="428625"/>
                </a:cubicBezTo>
                <a:cubicBezTo>
                  <a:pt x="2423477" y="421674"/>
                  <a:pt x="2385248" y="427620"/>
                  <a:pt x="2495550" y="447675"/>
                </a:cubicBezTo>
                <a:cubicBezTo>
                  <a:pt x="2514551" y="451130"/>
                  <a:pt x="2533847" y="453010"/>
                  <a:pt x="2552700" y="457200"/>
                </a:cubicBezTo>
                <a:cubicBezTo>
                  <a:pt x="2562501" y="459378"/>
                  <a:pt x="2571621" y="463967"/>
                  <a:pt x="2581275" y="466725"/>
                </a:cubicBezTo>
                <a:cubicBezTo>
                  <a:pt x="2664996" y="490645"/>
                  <a:pt x="2579437" y="462937"/>
                  <a:pt x="2647950" y="485775"/>
                </a:cubicBezTo>
                <a:cubicBezTo>
                  <a:pt x="2657475" y="495300"/>
                  <a:pt x="2665317" y="506878"/>
                  <a:pt x="2676525" y="514350"/>
                </a:cubicBezTo>
                <a:cubicBezTo>
                  <a:pt x="2684879" y="519919"/>
                  <a:pt x="2696120" y="519385"/>
                  <a:pt x="2705100" y="523875"/>
                </a:cubicBezTo>
                <a:cubicBezTo>
                  <a:pt x="2735751" y="539200"/>
                  <a:pt x="2724150" y="547688"/>
                  <a:pt x="2733675" y="56197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6619875" y="1381125"/>
            <a:ext cx="3371850" cy="1428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모서리가 둥근 직사각형 102"/>
          <p:cNvSpPr/>
          <p:nvPr/>
        </p:nvSpPr>
        <p:spPr>
          <a:xfrm rot="663875">
            <a:off x="6706362" y="4504017"/>
            <a:ext cx="3935398" cy="17056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모서리가 둥근 직사각형 103"/>
          <p:cNvSpPr/>
          <p:nvPr/>
        </p:nvSpPr>
        <p:spPr>
          <a:xfrm rot="19047818">
            <a:off x="10096467" y="3205856"/>
            <a:ext cx="914400" cy="17450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11010900" y="3126366"/>
            <a:ext cx="1104900" cy="5026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663911" y="192674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#1</a:t>
            </a:r>
            <a:endParaRPr lang="ko-KR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527718" y="1859518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#2</a:t>
            </a:r>
            <a:endParaRPr lang="ko-KR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452018" y="1365973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>
                <a:solidFill>
                  <a:schemeClr val="accent1">
                    <a:lumMod val="50000"/>
                  </a:schemeClr>
                </a:solidFill>
              </a:rPr>
              <a:t>#3</a:t>
            </a:r>
            <a:endParaRPr lang="ko-KR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712036" y="535683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#4</a:t>
            </a:r>
            <a:endParaRPr lang="ko-KR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0899256" y="4298964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>
                <a:solidFill>
                  <a:schemeClr val="accent1">
                    <a:lumMod val="50000"/>
                  </a:schemeClr>
                </a:solidFill>
              </a:rPr>
              <a:t>#5</a:t>
            </a:r>
            <a:endParaRPr lang="ko-KR" altLang="en-U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0969020" y="3343333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#6</a:t>
            </a:r>
            <a:endParaRPr lang="ko-KR" altLang="en-US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69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19" y="0"/>
            <a:ext cx="1009336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465" y="82376"/>
            <a:ext cx="1593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제강 </a:t>
            </a:r>
            <a:r>
              <a:rPr lang="en-US" altLang="ko-KR" dirty="0" smtClean="0"/>
              <a:t>Culvert</a:t>
            </a:r>
            <a:endParaRPr lang="ko-KR" altLang="en-US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4351020" y="1577340"/>
            <a:ext cx="982980" cy="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5433060" y="1577340"/>
            <a:ext cx="0" cy="172800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5311140" y="1685760"/>
            <a:ext cx="0" cy="169200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4488180" y="1685760"/>
            <a:ext cx="0" cy="165600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4602480" y="1684020"/>
            <a:ext cx="720000" cy="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4602480" y="1693380"/>
            <a:ext cx="0" cy="165600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4351020" y="1693380"/>
            <a:ext cx="137160" cy="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/>
          <p:cNvSpPr/>
          <p:nvPr/>
        </p:nvSpPr>
        <p:spPr>
          <a:xfrm>
            <a:off x="4267200" y="1574800"/>
            <a:ext cx="1460500" cy="1766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989285" y="3146671"/>
            <a:ext cx="219475" cy="170703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 rot="10800000">
            <a:off x="5269104" y="1790700"/>
            <a:ext cx="21116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8028642" y="5488709"/>
            <a:ext cx="302558" cy="3001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8809692" y="5488709"/>
            <a:ext cx="302558" cy="3001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8331200" y="5527281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>
                <a:solidFill>
                  <a:srgbClr val="FF0000"/>
                </a:solidFill>
              </a:rPr>
              <a:t>삭제</a:t>
            </a:r>
            <a:endParaRPr lang="ko-KR" altLang="en-US" sz="110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46223" y="172003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19</a:t>
            </a:r>
            <a:endParaRPr lang="ko-KR" altLang="en-US" sz="1400"/>
          </a:p>
        </p:txBody>
      </p:sp>
      <p:sp>
        <p:nvSpPr>
          <p:cNvPr id="23" name="TextBox 22"/>
          <p:cNvSpPr txBox="1"/>
          <p:nvPr/>
        </p:nvSpPr>
        <p:spPr>
          <a:xfrm>
            <a:off x="4608876" y="297242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18</a:t>
            </a:r>
            <a:endParaRPr lang="ko-KR" altLang="en-US" sz="1400"/>
          </a:p>
        </p:txBody>
      </p:sp>
      <p:sp>
        <p:nvSpPr>
          <p:cNvPr id="24" name="TextBox 23"/>
          <p:cNvSpPr txBox="1"/>
          <p:nvPr/>
        </p:nvSpPr>
        <p:spPr>
          <a:xfrm>
            <a:off x="11754027" y="5779452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25</a:t>
            </a:r>
            <a:endParaRPr lang="ko-KR" altLang="en-US" sz="1100"/>
          </a:p>
        </p:txBody>
      </p:sp>
      <p:sp>
        <p:nvSpPr>
          <p:cNvPr id="26" name="TextBox 25"/>
          <p:cNvSpPr txBox="1"/>
          <p:nvPr/>
        </p:nvSpPr>
        <p:spPr>
          <a:xfrm>
            <a:off x="967278" y="333984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9</a:t>
            </a:r>
            <a:endParaRPr lang="ko-KR" altLang="en-US" sz="1400"/>
          </a:p>
        </p:txBody>
      </p:sp>
      <p:sp>
        <p:nvSpPr>
          <p:cNvPr id="27" name="TextBox 26"/>
          <p:cNvSpPr txBox="1"/>
          <p:nvPr/>
        </p:nvSpPr>
        <p:spPr>
          <a:xfrm>
            <a:off x="1593016" y="34290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8</a:t>
            </a:r>
            <a:endParaRPr lang="ko-KR" altLang="en-US" sz="1400"/>
          </a:p>
        </p:txBody>
      </p:sp>
      <p:sp>
        <p:nvSpPr>
          <p:cNvPr id="28" name="TextBox 27"/>
          <p:cNvSpPr txBox="1"/>
          <p:nvPr/>
        </p:nvSpPr>
        <p:spPr>
          <a:xfrm>
            <a:off x="2500827" y="342899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7</a:t>
            </a:r>
            <a:endParaRPr lang="ko-KR" altLang="en-US" sz="1400"/>
          </a:p>
        </p:txBody>
      </p:sp>
      <p:sp>
        <p:nvSpPr>
          <p:cNvPr id="29" name="TextBox 28"/>
          <p:cNvSpPr txBox="1"/>
          <p:nvPr/>
        </p:nvSpPr>
        <p:spPr>
          <a:xfrm>
            <a:off x="2984539" y="373677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6</a:t>
            </a:r>
            <a:endParaRPr lang="ko-KR" altLang="en-US" sz="1400"/>
          </a:p>
        </p:txBody>
      </p:sp>
      <p:sp>
        <p:nvSpPr>
          <p:cNvPr id="30" name="TextBox 29"/>
          <p:cNvSpPr txBox="1"/>
          <p:nvPr/>
        </p:nvSpPr>
        <p:spPr>
          <a:xfrm>
            <a:off x="3703963" y="213356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4</a:t>
            </a:r>
            <a:endParaRPr lang="ko-KR" altLang="en-US" sz="1400"/>
          </a:p>
        </p:txBody>
      </p:sp>
      <p:sp>
        <p:nvSpPr>
          <p:cNvPr id="31" name="TextBox 30"/>
          <p:cNvSpPr txBox="1"/>
          <p:nvPr/>
        </p:nvSpPr>
        <p:spPr>
          <a:xfrm>
            <a:off x="4056381" y="129133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3</a:t>
            </a:r>
            <a:endParaRPr lang="ko-KR" altLang="en-US" sz="1400"/>
          </a:p>
        </p:txBody>
      </p:sp>
      <p:sp>
        <p:nvSpPr>
          <p:cNvPr id="32" name="TextBox 31"/>
          <p:cNvSpPr txBox="1"/>
          <p:nvPr/>
        </p:nvSpPr>
        <p:spPr>
          <a:xfrm>
            <a:off x="4109934" y="64983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</a:t>
            </a:r>
            <a:endParaRPr lang="ko-KR" altLang="en-US" sz="1400"/>
          </a:p>
        </p:txBody>
      </p:sp>
      <p:sp>
        <p:nvSpPr>
          <p:cNvPr id="33" name="TextBox 32"/>
          <p:cNvSpPr txBox="1"/>
          <p:nvPr/>
        </p:nvSpPr>
        <p:spPr>
          <a:xfrm>
            <a:off x="5425440" y="121368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</a:t>
            </a:r>
            <a:endParaRPr lang="ko-KR" altLang="en-US" sz="1400"/>
          </a:p>
        </p:txBody>
      </p:sp>
      <p:sp>
        <p:nvSpPr>
          <p:cNvPr id="34" name="TextBox 33"/>
          <p:cNvSpPr txBox="1"/>
          <p:nvPr/>
        </p:nvSpPr>
        <p:spPr>
          <a:xfrm>
            <a:off x="4267200" y="332104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5</a:t>
            </a:r>
            <a:endParaRPr lang="ko-KR" altLang="en-US" sz="1400"/>
          </a:p>
        </p:txBody>
      </p:sp>
      <p:sp>
        <p:nvSpPr>
          <p:cNvPr id="35" name="TextBox 34"/>
          <p:cNvSpPr txBox="1"/>
          <p:nvPr/>
        </p:nvSpPr>
        <p:spPr>
          <a:xfrm>
            <a:off x="5063969" y="331744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10</a:t>
            </a:r>
            <a:endParaRPr lang="ko-KR" altLang="en-US" sz="1400"/>
          </a:p>
        </p:txBody>
      </p:sp>
      <p:sp>
        <p:nvSpPr>
          <p:cNvPr id="36" name="TextBox 35"/>
          <p:cNvSpPr txBox="1"/>
          <p:nvPr/>
        </p:nvSpPr>
        <p:spPr>
          <a:xfrm>
            <a:off x="7708109" y="45595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11</a:t>
            </a:r>
            <a:endParaRPr lang="ko-KR" altLang="en-US" sz="1400"/>
          </a:p>
        </p:txBody>
      </p:sp>
      <p:sp>
        <p:nvSpPr>
          <p:cNvPr id="37" name="TextBox 36"/>
          <p:cNvSpPr txBox="1"/>
          <p:nvPr/>
        </p:nvSpPr>
        <p:spPr>
          <a:xfrm>
            <a:off x="8485349" y="426571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12</a:t>
            </a:r>
            <a:endParaRPr lang="ko-KR" altLang="en-US" sz="1400"/>
          </a:p>
        </p:txBody>
      </p:sp>
      <p:sp>
        <p:nvSpPr>
          <p:cNvPr id="38" name="TextBox 37"/>
          <p:cNvSpPr txBox="1"/>
          <p:nvPr/>
        </p:nvSpPr>
        <p:spPr>
          <a:xfrm>
            <a:off x="8523449" y="460444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13</a:t>
            </a:r>
            <a:endParaRPr lang="ko-KR" altLang="en-US" sz="1400"/>
          </a:p>
        </p:txBody>
      </p:sp>
      <p:sp>
        <p:nvSpPr>
          <p:cNvPr id="39" name="TextBox 38"/>
          <p:cNvSpPr txBox="1"/>
          <p:nvPr/>
        </p:nvSpPr>
        <p:spPr>
          <a:xfrm>
            <a:off x="9369269" y="4619680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14</a:t>
            </a:r>
            <a:endParaRPr lang="ko-KR" altLang="en-US" sz="1400"/>
          </a:p>
        </p:txBody>
      </p:sp>
      <p:sp>
        <p:nvSpPr>
          <p:cNvPr id="40" name="TextBox 39"/>
          <p:cNvSpPr txBox="1"/>
          <p:nvPr/>
        </p:nvSpPr>
        <p:spPr>
          <a:xfrm>
            <a:off x="9415666" y="543106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15</a:t>
            </a:r>
            <a:endParaRPr lang="ko-KR" altLang="en-US" sz="1400"/>
          </a:p>
        </p:txBody>
      </p:sp>
      <p:sp>
        <p:nvSpPr>
          <p:cNvPr id="41" name="TextBox 40"/>
          <p:cNvSpPr txBox="1"/>
          <p:nvPr/>
        </p:nvSpPr>
        <p:spPr>
          <a:xfrm>
            <a:off x="10213094" y="461967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smtClean="0"/>
              <a:t>16</a:t>
            </a:r>
            <a:endParaRPr lang="ko-KR" altLang="en-US" sz="1400"/>
          </a:p>
        </p:txBody>
      </p:sp>
      <p:sp>
        <p:nvSpPr>
          <p:cNvPr id="42" name="TextBox 41"/>
          <p:cNvSpPr txBox="1"/>
          <p:nvPr/>
        </p:nvSpPr>
        <p:spPr>
          <a:xfrm>
            <a:off x="10700774" y="449775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17</a:t>
            </a:r>
            <a:endParaRPr lang="ko-KR" altLang="en-US" sz="1400"/>
          </a:p>
        </p:txBody>
      </p:sp>
      <p:pic>
        <p:nvPicPr>
          <p:cNvPr id="43" name="그림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19" y="3049967"/>
            <a:ext cx="143627" cy="182055"/>
          </a:xfrm>
          <a:prstGeom prst="rect">
            <a:avLst/>
          </a:prstGeom>
        </p:spPr>
      </p:pic>
      <p:cxnSp>
        <p:nvCxnSpPr>
          <p:cNvPr id="46" name="직선 화살표 연결선 45"/>
          <p:cNvCxnSpPr/>
          <p:nvPr/>
        </p:nvCxnSpPr>
        <p:spPr>
          <a:xfrm>
            <a:off x="1204060" y="3158955"/>
            <a:ext cx="5436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40027" y="2822412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01</a:t>
            </a:r>
            <a:endParaRPr lang="ko-KR" altLang="en-US" sz="1100"/>
          </a:p>
        </p:txBody>
      </p:sp>
      <p:pic>
        <p:nvPicPr>
          <p:cNvPr id="48" name="그림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020" y="2259285"/>
            <a:ext cx="143627" cy="18205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6187370" y="240236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02</a:t>
            </a:r>
            <a:endParaRPr lang="ko-KR" altLang="en-US" sz="1100"/>
          </a:p>
        </p:txBody>
      </p:sp>
      <p:cxnSp>
        <p:nvCxnSpPr>
          <p:cNvPr id="51" name="직선 화살표 연결선 50"/>
          <p:cNvCxnSpPr/>
          <p:nvPr/>
        </p:nvCxnSpPr>
        <p:spPr>
          <a:xfrm flipH="1">
            <a:off x="5746750" y="2260327"/>
            <a:ext cx="4538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그림 5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280" y="4277995"/>
            <a:ext cx="143627" cy="182055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10043816" y="405517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03</a:t>
            </a:r>
            <a:endParaRPr lang="ko-KR" altLang="en-US" sz="1100"/>
          </a:p>
        </p:txBody>
      </p:sp>
      <p:cxnSp>
        <p:nvCxnSpPr>
          <p:cNvPr id="54" name="직선 화살표 연결선 53"/>
          <p:cNvCxnSpPr/>
          <p:nvPr/>
        </p:nvCxnSpPr>
        <p:spPr>
          <a:xfrm flipH="1">
            <a:off x="9687474" y="4460050"/>
            <a:ext cx="4538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그림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8724" y="3404270"/>
            <a:ext cx="158828" cy="178617"/>
          </a:xfrm>
          <a:prstGeom prst="rect">
            <a:avLst/>
          </a:prstGeom>
        </p:spPr>
      </p:pic>
      <p:pic>
        <p:nvPicPr>
          <p:cNvPr id="55" name="그림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1818" y="3106424"/>
            <a:ext cx="158828" cy="178617"/>
          </a:xfrm>
          <a:prstGeom prst="rect">
            <a:avLst/>
          </a:prstGeom>
        </p:spPr>
      </p:pic>
      <p:pic>
        <p:nvPicPr>
          <p:cNvPr id="56" name="그림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0762" y="3121460"/>
            <a:ext cx="158828" cy="178617"/>
          </a:xfrm>
          <a:prstGeom prst="rect">
            <a:avLst/>
          </a:prstGeom>
        </p:spPr>
      </p:pic>
      <p:pic>
        <p:nvPicPr>
          <p:cNvPr id="57" name="그림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8579" y="1878178"/>
            <a:ext cx="158828" cy="17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65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smtClean="0"/>
              <a:t>열연 </a:t>
            </a:r>
            <a:r>
              <a:rPr lang="ko-KR" altLang="en-US" smtClean="0"/>
              <a:t>방화문</a:t>
            </a:r>
            <a:endParaRPr lang="en-US" altLang="ko-KR" dirty="0" smtClean="0"/>
          </a:p>
          <a:p>
            <a:r>
              <a:rPr lang="ko-KR" altLang="en-US" dirty="0" err="1" smtClean="0"/>
              <a:t>준비작동실밸브</a:t>
            </a:r>
            <a:endParaRPr lang="ko-KR" altLang="en-US" dirty="0"/>
          </a:p>
        </p:txBody>
      </p:sp>
      <p:grpSp>
        <p:nvGrpSpPr>
          <p:cNvPr id="91" name="그룹 90"/>
          <p:cNvGrpSpPr/>
          <p:nvPr/>
        </p:nvGrpSpPr>
        <p:grpSpPr>
          <a:xfrm>
            <a:off x="1905000" y="0"/>
            <a:ext cx="10287000" cy="6858000"/>
            <a:chOff x="1905000" y="0"/>
            <a:chExt cx="10287000" cy="6858000"/>
          </a:xfrm>
        </p:grpSpPr>
        <p:grpSp>
          <p:nvGrpSpPr>
            <p:cNvPr id="64" name="그룹 63"/>
            <p:cNvGrpSpPr/>
            <p:nvPr/>
          </p:nvGrpSpPr>
          <p:grpSpPr>
            <a:xfrm>
              <a:off x="1905000" y="0"/>
              <a:ext cx="10287000" cy="6858000"/>
              <a:chOff x="1905000" y="0"/>
              <a:chExt cx="10287000" cy="6858000"/>
            </a:xfrm>
          </p:grpSpPr>
          <p:pic>
            <p:nvPicPr>
              <p:cNvPr id="4" name="그림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5000" y="0"/>
                <a:ext cx="10287000" cy="6858000"/>
              </a:xfrm>
              <a:prstGeom prst="rect">
                <a:avLst/>
              </a:prstGeom>
            </p:spPr>
          </p:pic>
          <p:grpSp>
            <p:nvGrpSpPr>
              <p:cNvPr id="63" name="그룹 62"/>
              <p:cNvGrpSpPr/>
              <p:nvPr/>
            </p:nvGrpSpPr>
            <p:grpSpPr>
              <a:xfrm>
                <a:off x="6476997" y="5348286"/>
                <a:ext cx="371699" cy="322276"/>
                <a:chOff x="6476997" y="5348286"/>
                <a:chExt cx="371699" cy="322276"/>
              </a:xfrm>
            </p:grpSpPr>
            <p:cxnSp>
              <p:nvCxnSpPr>
                <p:cNvPr id="44" name="직선 연결선 43"/>
                <p:cNvCxnSpPr/>
                <p:nvPr/>
              </p:nvCxnSpPr>
              <p:spPr>
                <a:xfrm>
                  <a:off x="6476998" y="5348287"/>
                  <a:ext cx="0" cy="2592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직선 연결선 44"/>
                <p:cNvCxnSpPr/>
                <p:nvPr/>
              </p:nvCxnSpPr>
              <p:spPr>
                <a:xfrm>
                  <a:off x="6553192" y="5348286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직선 연결선 46"/>
                <p:cNvCxnSpPr/>
                <p:nvPr/>
              </p:nvCxnSpPr>
              <p:spPr>
                <a:xfrm>
                  <a:off x="6553440" y="5523523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직선 연결선 51"/>
                <p:cNvCxnSpPr/>
                <p:nvPr/>
              </p:nvCxnSpPr>
              <p:spPr>
                <a:xfrm>
                  <a:off x="6622907" y="5453329"/>
                  <a:ext cx="89256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직선 연결선 52"/>
                <p:cNvCxnSpPr/>
                <p:nvPr/>
              </p:nvCxnSpPr>
              <p:spPr>
                <a:xfrm>
                  <a:off x="6623059" y="5456199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>
                <a:xfrm>
                  <a:off x="6707641" y="5525392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직선 연결선 54"/>
                <p:cNvCxnSpPr/>
                <p:nvPr/>
              </p:nvCxnSpPr>
              <p:spPr>
                <a:xfrm>
                  <a:off x="6708204" y="5458068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직선 연결선 55"/>
                <p:cNvCxnSpPr/>
                <p:nvPr/>
              </p:nvCxnSpPr>
              <p:spPr>
                <a:xfrm>
                  <a:off x="6777507" y="5420661"/>
                  <a:ext cx="0" cy="108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직선 연결선 56"/>
                <p:cNvCxnSpPr/>
                <p:nvPr/>
              </p:nvCxnSpPr>
              <p:spPr>
                <a:xfrm>
                  <a:off x="6843704" y="5419722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직선 연결선 57"/>
                <p:cNvCxnSpPr/>
                <p:nvPr/>
              </p:nvCxnSpPr>
              <p:spPr>
                <a:xfrm>
                  <a:off x="6776696" y="5418231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직선 연결선 58"/>
                <p:cNvCxnSpPr/>
                <p:nvPr/>
              </p:nvCxnSpPr>
              <p:spPr>
                <a:xfrm>
                  <a:off x="6716339" y="5600614"/>
                  <a:ext cx="13090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직선 연결선 59"/>
                <p:cNvCxnSpPr/>
                <p:nvPr/>
              </p:nvCxnSpPr>
              <p:spPr>
                <a:xfrm>
                  <a:off x="6476997" y="5607758"/>
                  <a:ext cx="144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직선 연결선 60"/>
                <p:cNvCxnSpPr/>
                <p:nvPr/>
              </p:nvCxnSpPr>
              <p:spPr>
                <a:xfrm>
                  <a:off x="6631194" y="5603237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직선 연결선 61"/>
                <p:cNvCxnSpPr/>
                <p:nvPr/>
              </p:nvCxnSpPr>
              <p:spPr>
                <a:xfrm>
                  <a:off x="6716339" y="5605106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0" name="그룹 89"/>
            <p:cNvGrpSpPr/>
            <p:nvPr/>
          </p:nvGrpSpPr>
          <p:grpSpPr>
            <a:xfrm>
              <a:off x="10472411" y="4627997"/>
              <a:ext cx="1090939" cy="979490"/>
              <a:chOff x="10472411" y="4627997"/>
              <a:chExt cx="1090939" cy="979490"/>
            </a:xfrm>
          </p:grpSpPr>
          <p:cxnSp>
            <p:nvCxnSpPr>
              <p:cNvPr id="74" name="직선 연결선 73"/>
              <p:cNvCxnSpPr/>
              <p:nvPr/>
            </p:nvCxnSpPr>
            <p:spPr>
              <a:xfrm flipV="1">
                <a:off x="10477177" y="5455710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직선 연결선 75"/>
              <p:cNvCxnSpPr/>
              <p:nvPr/>
            </p:nvCxnSpPr>
            <p:spPr>
              <a:xfrm flipV="1">
                <a:off x="10472411" y="5534291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직선 연결선 77"/>
              <p:cNvCxnSpPr/>
              <p:nvPr/>
            </p:nvCxnSpPr>
            <p:spPr>
              <a:xfrm flipH="1">
                <a:off x="11477625" y="4656569"/>
                <a:ext cx="4762" cy="720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직선 연결선 78"/>
              <p:cNvCxnSpPr/>
              <p:nvPr/>
            </p:nvCxnSpPr>
            <p:spPr>
              <a:xfrm flipH="1">
                <a:off x="11558588" y="4627997"/>
                <a:ext cx="4762" cy="97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직선 연결선 81"/>
              <p:cNvCxnSpPr/>
              <p:nvPr/>
            </p:nvCxnSpPr>
            <p:spPr>
              <a:xfrm flipV="1">
                <a:off x="10832411" y="5375980"/>
                <a:ext cx="64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직선 연결선 84"/>
              <p:cNvCxnSpPr/>
              <p:nvPr/>
            </p:nvCxnSpPr>
            <p:spPr>
              <a:xfrm>
                <a:off x="10835976" y="5384899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직선 연결선 85"/>
              <p:cNvCxnSpPr/>
              <p:nvPr/>
            </p:nvCxnSpPr>
            <p:spPr>
              <a:xfrm>
                <a:off x="10832411" y="5533722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직선 연결선 86"/>
              <p:cNvCxnSpPr/>
              <p:nvPr/>
            </p:nvCxnSpPr>
            <p:spPr>
              <a:xfrm flipV="1">
                <a:off x="10827524" y="5597051"/>
                <a:ext cx="730939" cy="534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직사각형 6"/>
          <p:cNvSpPr/>
          <p:nvPr/>
        </p:nvSpPr>
        <p:spPr>
          <a:xfrm>
            <a:off x="2917032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152776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621758" y="4624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461024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380846" y="4405586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7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38667" y="4444839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36994" y="4410444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70623" y="4415110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375707" y="4594554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290515" y="4415110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70129" y="4660283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57380" y="4782779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380469" y="38935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3814451" y="3889808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4440719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5283570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6139121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7142421" y="388061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7942410" y="389861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7837635" y="3905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8137390" y="4410835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8982732" y="4072527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8897008" y="403919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3375483" y="3895733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81883" y="38766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4333" y="38893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72533" y="39020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10733" y="39084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26733" y="38957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37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07856" y="39084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98356" y="39084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66706" y="39338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857206" y="41243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87256" y="45180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7162264" y="53813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6469620" y="53813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6234633" y="533056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55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05126" y="530621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774921" y="59221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9087966" y="601219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직사각형 69"/>
          <p:cNvSpPr/>
          <p:nvPr/>
        </p:nvSpPr>
        <p:spPr>
          <a:xfrm>
            <a:off x="10011434" y="630183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8826013" y="594047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905858" y="630183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11159500" y="4552283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11029062" y="461098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11442338" y="33840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직사각형 94"/>
          <p:cNvSpPr/>
          <p:nvPr/>
        </p:nvSpPr>
        <p:spPr>
          <a:xfrm>
            <a:off x="11601088" y="37015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직사각형 95"/>
          <p:cNvSpPr/>
          <p:nvPr/>
        </p:nvSpPr>
        <p:spPr>
          <a:xfrm>
            <a:off x="11822260" y="359064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TextBox 96"/>
          <p:cNvSpPr txBox="1"/>
          <p:nvPr/>
        </p:nvSpPr>
        <p:spPr>
          <a:xfrm>
            <a:off x="11293900" y="34290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1719794" y="357605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519769" y="374433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86713" y="3012525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>
            <a:off x="11058163" y="23680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11460338" y="244000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10756275" y="306787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481225" y="23622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0943497" y="242914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108" name="직사각형 107"/>
          <p:cNvSpPr/>
          <p:nvPr/>
        </p:nvSpPr>
        <p:spPr>
          <a:xfrm>
            <a:off x="2459417" y="3088236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직사각형 108"/>
          <p:cNvSpPr/>
          <p:nvPr/>
        </p:nvSpPr>
        <p:spPr>
          <a:xfrm>
            <a:off x="3206498" y="3496822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직사각형 109"/>
          <p:cNvSpPr/>
          <p:nvPr/>
        </p:nvSpPr>
        <p:spPr>
          <a:xfrm>
            <a:off x="3210213" y="308543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3" name="직선 연결선 112"/>
          <p:cNvCxnSpPr/>
          <p:nvPr/>
        </p:nvCxnSpPr>
        <p:spPr>
          <a:xfrm>
            <a:off x="2602498" y="3330948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연결선 113"/>
          <p:cNvCxnSpPr/>
          <p:nvPr/>
        </p:nvCxnSpPr>
        <p:spPr>
          <a:xfrm>
            <a:off x="2688223" y="3330942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연결선 114"/>
          <p:cNvCxnSpPr/>
          <p:nvPr/>
        </p:nvCxnSpPr>
        <p:spPr>
          <a:xfrm>
            <a:off x="3071814" y="3329480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/>
          <p:nvPr/>
        </p:nvCxnSpPr>
        <p:spPr>
          <a:xfrm>
            <a:off x="3157539" y="3329474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/>
          <p:nvPr/>
        </p:nvCxnSpPr>
        <p:spPr>
          <a:xfrm>
            <a:off x="2599908" y="3621886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/>
          <p:nvPr/>
        </p:nvCxnSpPr>
        <p:spPr>
          <a:xfrm>
            <a:off x="2685633" y="3621880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/>
          <p:cNvCxnSpPr/>
          <p:nvPr/>
        </p:nvCxnSpPr>
        <p:spPr>
          <a:xfrm>
            <a:off x="2602289" y="3691499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/>
          <p:cNvCxnSpPr/>
          <p:nvPr/>
        </p:nvCxnSpPr>
        <p:spPr>
          <a:xfrm>
            <a:off x="3076160" y="3621887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>
            <a:off x="3161885" y="3621881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직선 연결선 122"/>
          <p:cNvCxnSpPr/>
          <p:nvPr/>
        </p:nvCxnSpPr>
        <p:spPr>
          <a:xfrm>
            <a:off x="3078541" y="3691500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직사각형 123"/>
          <p:cNvSpPr/>
          <p:nvPr/>
        </p:nvSpPr>
        <p:spPr>
          <a:xfrm>
            <a:off x="2722490" y="308543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직사각형 125"/>
          <p:cNvSpPr/>
          <p:nvPr/>
        </p:nvSpPr>
        <p:spPr>
          <a:xfrm>
            <a:off x="3074201" y="333094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2487589" y="368995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2597837" y="3690386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TextBox 128"/>
          <p:cNvSpPr txBox="1"/>
          <p:nvPr/>
        </p:nvSpPr>
        <p:spPr>
          <a:xfrm>
            <a:off x="3119975" y="3571296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086112" y="3255252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31176" y="315980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smtClean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607559" y="315741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070623" y="291233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34" name="직사각형 133"/>
          <p:cNvSpPr/>
          <p:nvPr/>
        </p:nvSpPr>
        <p:spPr>
          <a:xfrm>
            <a:off x="3471089" y="299647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TextBox 134"/>
          <p:cNvSpPr txBox="1"/>
          <p:nvPr/>
        </p:nvSpPr>
        <p:spPr>
          <a:xfrm>
            <a:off x="3340651" y="281173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560437" y="276179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37" name="직사각형 136"/>
          <p:cNvSpPr/>
          <p:nvPr/>
        </p:nvSpPr>
        <p:spPr>
          <a:xfrm>
            <a:off x="3947301" y="299223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TextBox 137"/>
          <p:cNvSpPr txBox="1"/>
          <p:nvPr/>
        </p:nvSpPr>
        <p:spPr>
          <a:xfrm>
            <a:off x="3816863" y="280749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139" name="직사각형 138"/>
          <p:cNvSpPr/>
          <p:nvPr/>
        </p:nvSpPr>
        <p:spPr>
          <a:xfrm>
            <a:off x="3339483" y="4718706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직사각형 139"/>
          <p:cNvSpPr/>
          <p:nvPr/>
        </p:nvSpPr>
        <p:spPr>
          <a:xfrm>
            <a:off x="3057928" y="4714005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직사각형 140"/>
          <p:cNvSpPr/>
          <p:nvPr/>
        </p:nvSpPr>
        <p:spPr>
          <a:xfrm>
            <a:off x="3807495" y="283351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직사각형 141"/>
          <p:cNvSpPr/>
          <p:nvPr/>
        </p:nvSpPr>
        <p:spPr>
          <a:xfrm>
            <a:off x="3936793" y="2666106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TextBox 142"/>
          <p:cNvSpPr txBox="1"/>
          <p:nvPr/>
        </p:nvSpPr>
        <p:spPr>
          <a:xfrm>
            <a:off x="3806355" y="248136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144" name="직사각형 143"/>
          <p:cNvSpPr/>
          <p:nvPr/>
        </p:nvSpPr>
        <p:spPr>
          <a:xfrm>
            <a:off x="4391801" y="218578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/>
          <p:cNvSpPr txBox="1"/>
          <p:nvPr/>
        </p:nvSpPr>
        <p:spPr>
          <a:xfrm>
            <a:off x="4261363" y="200104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146" name="직사각형 145"/>
          <p:cNvSpPr/>
          <p:nvPr/>
        </p:nvSpPr>
        <p:spPr>
          <a:xfrm>
            <a:off x="4730382" y="298552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/>
          <p:cNvSpPr txBox="1"/>
          <p:nvPr/>
        </p:nvSpPr>
        <p:spPr>
          <a:xfrm>
            <a:off x="4599944" y="28007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148" name="직사각형 147"/>
          <p:cNvSpPr/>
          <p:nvPr/>
        </p:nvSpPr>
        <p:spPr>
          <a:xfrm>
            <a:off x="5421328" y="299161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/>
          <p:cNvSpPr txBox="1"/>
          <p:nvPr/>
        </p:nvSpPr>
        <p:spPr>
          <a:xfrm>
            <a:off x="5290890" y="280687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5553692" y="363927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/>
          <p:cNvSpPr txBox="1"/>
          <p:nvPr/>
        </p:nvSpPr>
        <p:spPr>
          <a:xfrm>
            <a:off x="5423254" y="34545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152" name="직사각형 151"/>
          <p:cNvSpPr/>
          <p:nvPr/>
        </p:nvSpPr>
        <p:spPr>
          <a:xfrm>
            <a:off x="5716511" y="2720106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3" name="TextBox 152"/>
          <p:cNvSpPr txBox="1"/>
          <p:nvPr/>
        </p:nvSpPr>
        <p:spPr>
          <a:xfrm>
            <a:off x="5468160" y="263038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54" name="직사각형 153"/>
          <p:cNvSpPr/>
          <p:nvPr/>
        </p:nvSpPr>
        <p:spPr>
          <a:xfrm>
            <a:off x="5259930" y="1976262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TextBox 154"/>
          <p:cNvSpPr txBox="1"/>
          <p:nvPr/>
        </p:nvSpPr>
        <p:spPr>
          <a:xfrm>
            <a:off x="5129492" y="179152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56" name="직사각형 155"/>
          <p:cNvSpPr/>
          <p:nvPr/>
        </p:nvSpPr>
        <p:spPr>
          <a:xfrm>
            <a:off x="5925009" y="120747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7" name="TextBox 156"/>
          <p:cNvSpPr txBox="1"/>
          <p:nvPr/>
        </p:nvSpPr>
        <p:spPr>
          <a:xfrm>
            <a:off x="5676658" y="111774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58" name="직사각형 157"/>
          <p:cNvSpPr/>
          <p:nvPr/>
        </p:nvSpPr>
        <p:spPr>
          <a:xfrm>
            <a:off x="6597650" y="787400"/>
            <a:ext cx="85725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직사각형 158"/>
          <p:cNvSpPr/>
          <p:nvPr/>
        </p:nvSpPr>
        <p:spPr>
          <a:xfrm>
            <a:off x="6452817" y="877122"/>
            <a:ext cx="144000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TextBox 159"/>
          <p:cNvSpPr txBox="1"/>
          <p:nvPr/>
        </p:nvSpPr>
        <p:spPr>
          <a:xfrm>
            <a:off x="6210816" y="76835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161" name="직사각형 160"/>
          <p:cNvSpPr/>
          <p:nvPr/>
        </p:nvSpPr>
        <p:spPr>
          <a:xfrm>
            <a:off x="6689725" y="877122"/>
            <a:ext cx="144000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2" name="TextBox 161"/>
          <p:cNvSpPr txBox="1"/>
          <p:nvPr/>
        </p:nvSpPr>
        <p:spPr>
          <a:xfrm>
            <a:off x="6781793" y="7874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163" name="직사각형 162"/>
          <p:cNvSpPr/>
          <p:nvPr/>
        </p:nvSpPr>
        <p:spPr>
          <a:xfrm>
            <a:off x="6415554" y="93980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4" name="TextBox 163"/>
          <p:cNvSpPr txBox="1"/>
          <p:nvPr/>
        </p:nvSpPr>
        <p:spPr>
          <a:xfrm>
            <a:off x="6292564" y="101198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65" name="직사각형 164"/>
          <p:cNvSpPr/>
          <p:nvPr/>
        </p:nvSpPr>
        <p:spPr>
          <a:xfrm>
            <a:off x="5992668" y="298552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TextBox 165"/>
          <p:cNvSpPr txBox="1"/>
          <p:nvPr/>
        </p:nvSpPr>
        <p:spPr>
          <a:xfrm>
            <a:off x="5862230" y="28007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67" name="직사각형 166"/>
          <p:cNvSpPr/>
          <p:nvPr/>
        </p:nvSpPr>
        <p:spPr>
          <a:xfrm>
            <a:off x="6441473" y="298214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8" name="TextBox 167"/>
          <p:cNvSpPr txBox="1"/>
          <p:nvPr/>
        </p:nvSpPr>
        <p:spPr>
          <a:xfrm>
            <a:off x="6311035" y="27974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69" name="직사각형 168"/>
          <p:cNvSpPr/>
          <p:nvPr/>
        </p:nvSpPr>
        <p:spPr>
          <a:xfrm>
            <a:off x="6139121" y="326739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0" name="TextBox 169"/>
          <p:cNvSpPr txBox="1"/>
          <p:nvPr/>
        </p:nvSpPr>
        <p:spPr>
          <a:xfrm>
            <a:off x="6166257" y="318953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6851783" y="298470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TextBox 171"/>
          <p:cNvSpPr txBox="1"/>
          <p:nvPr/>
        </p:nvSpPr>
        <p:spPr>
          <a:xfrm>
            <a:off x="6721345" y="27999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173" name="직사각형 172"/>
          <p:cNvSpPr/>
          <p:nvPr/>
        </p:nvSpPr>
        <p:spPr>
          <a:xfrm>
            <a:off x="7314636" y="298214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4" name="TextBox 173"/>
          <p:cNvSpPr txBox="1"/>
          <p:nvPr/>
        </p:nvSpPr>
        <p:spPr>
          <a:xfrm>
            <a:off x="7184198" y="27974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63</a:t>
            </a:r>
          </a:p>
        </p:txBody>
      </p:sp>
      <p:sp>
        <p:nvSpPr>
          <p:cNvPr id="175" name="직사각형 174"/>
          <p:cNvSpPr/>
          <p:nvPr/>
        </p:nvSpPr>
        <p:spPr>
          <a:xfrm>
            <a:off x="7221350" y="3221720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TextBox 175"/>
          <p:cNvSpPr txBox="1"/>
          <p:nvPr/>
        </p:nvSpPr>
        <p:spPr>
          <a:xfrm>
            <a:off x="7142421" y="30593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41</a:t>
            </a:r>
          </a:p>
        </p:txBody>
      </p:sp>
      <p:sp>
        <p:nvSpPr>
          <p:cNvPr id="177" name="직사각형 176"/>
          <p:cNvSpPr/>
          <p:nvPr/>
        </p:nvSpPr>
        <p:spPr>
          <a:xfrm>
            <a:off x="7561114" y="3623884"/>
            <a:ext cx="36000" cy="7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TextBox 177"/>
          <p:cNvSpPr txBox="1"/>
          <p:nvPr/>
        </p:nvSpPr>
        <p:spPr>
          <a:xfrm>
            <a:off x="7437489" y="366997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38</a:t>
            </a:r>
          </a:p>
        </p:txBody>
      </p:sp>
      <p:sp>
        <p:nvSpPr>
          <p:cNvPr id="179" name="직사각형 178"/>
          <p:cNvSpPr/>
          <p:nvPr/>
        </p:nvSpPr>
        <p:spPr>
          <a:xfrm>
            <a:off x="7936610" y="3247318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TextBox 179"/>
          <p:cNvSpPr txBox="1"/>
          <p:nvPr/>
        </p:nvSpPr>
        <p:spPr>
          <a:xfrm>
            <a:off x="7701332" y="316334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181" name="직사각형 180"/>
          <p:cNvSpPr/>
          <p:nvPr/>
        </p:nvSpPr>
        <p:spPr>
          <a:xfrm>
            <a:off x="8276460" y="3112838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/>
          <p:cNvSpPr txBox="1"/>
          <p:nvPr/>
        </p:nvSpPr>
        <p:spPr>
          <a:xfrm>
            <a:off x="8146022" y="29293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44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8187828" y="2753846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4" name="TextBox 183"/>
          <p:cNvSpPr txBox="1"/>
          <p:nvPr/>
        </p:nvSpPr>
        <p:spPr>
          <a:xfrm>
            <a:off x="8057390" y="257031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43</a:t>
            </a:r>
          </a:p>
        </p:txBody>
      </p:sp>
      <p:sp>
        <p:nvSpPr>
          <p:cNvPr id="185" name="직사각형 184"/>
          <p:cNvSpPr/>
          <p:nvPr/>
        </p:nvSpPr>
        <p:spPr>
          <a:xfrm>
            <a:off x="8562487" y="3117970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6" name="TextBox 185"/>
          <p:cNvSpPr txBox="1"/>
          <p:nvPr/>
        </p:nvSpPr>
        <p:spPr>
          <a:xfrm>
            <a:off x="8518268" y="304986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187" name="직사각형 186"/>
          <p:cNvSpPr/>
          <p:nvPr/>
        </p:nvSpPr>
        <p:spPr>
          <a:xfrm>
            <a:off x="9368623" y="2976492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TextBox 187"/>
          <p:cNvSpPr txBox="1"/>
          <p:nvPr/>
        </p:nvSpPr>
        <p:spPr>
          <a:xfrm>
            <a:off x="9238185" y="279296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189" name="직사각형 188"/>
          <p:cNvSpPr/>
          <p:nvPr/>
        </p:nvSpPr>
        <p:spPr>
          <a:xfrm>
            <a:off x="9236130" y="3423869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TextBox 189"/>
          <p:cNvSpPr txBox="1"/>
          <p:nvPr/>
        </p:nvSpPr>
        <p:spPr>
          <a:xfrm>
            <a:off x="9107747" y="324122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47</a:t>
            </a:r>
          </a:p>
        </p:txBody>
      </p:sp>
      <p:pic>
        <p:nvPicPr>
          <p:cNvPr id="191" name="그림 19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297" y="2580148"/>
            <a:ext cx="143627" cy="182055"/>
          </a:xfrm>
          <a:prstGeom prst="rect">
            <a:avLst/>
          </a:prstGeom>
        </p:spPr>
      </p:pic>
      <p:sp>
        <p:nvSpPr>
          <p:cNvPr id="193" name="TextBox 192"/>
          <p:cNvSpPr txBox="1"/>
          <p:nvPr/>
        </p:nvSpPr>
        <p:spPr>
          <a:xfrm>
            <a:off x="2179077" y="236220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01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15" name="꺾인 연결선 14"/>
          <p:cNvCxnSpPr/>
          <p:nvPr/>
        </p:nvCxnSpPr>
        <p:spPr>
          <a:xfrm rot="16200000" flipH="1">
            <a:off x="2399667" y="2754457"/>
            <a:ext cx="216000" cy="288000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모서리가 둥근 직사각형 193"/>
          <p:cNvSpPr/>
          <p:nvPr/>
        </p:nvSpPr>
        <p:spPr>
          <a:xfrm>
            <a:off x="2156769" y="2394253"/>
            <a:ext cx="508056" cy="679978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5" name="그림 19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266" y="2690594"/>
            <a:ext cx="143627" cy="182055"/>
          </a:xfrm>
          <a:prstGeom prst="rect">
            <a:avLst/>
          </a:prstGeom>
        </p:spPr>
      </p:pic>
      <p:sp>
        <p:nvSpPr>
          <p:cNvPr id="196" name="TextBox 195"/>
          <p:cNvSpPr txBox="1"/>
          <p:nvPr/>
        </p:nvSpPr>
        <p:spPr>
          <a:xfrm>
            <a:off x="8518046" y="247264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02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197" name="직선 화살표 연결선 196"/>
          <p:cNvCxnSpPr/>
          <p:nvPr/>
        </p:nvCxnSpPr>
        <p:spPr>
          <a:xfrm flipH="1">
            <a:off x="8327040" y="2792960"/>
            <a:ext cx="252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모서리가 둥근 직사각형 197"/>
          <p:cNvSpPr/>
          <p:nvPr/>
        </p:nvSpPr>
        <p:spPr>
          <a:xfrm>
            <a:off x="8356390" y="2523632"/>
            <a:ext cx="508056" cy="430983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0" name="그림 19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813" y="5644261"/>
            <a:ext cx="143627" cy="182055"/>
          </a:xfrm>
          <a:prstGeom prst="rect">
            <a:avLst/>
          </a:prstGeom>
        </p:spPr>
      </p:pic>
      <p:sp>
        <p:nvSpPr>
          <p:cNvPr id="201" name="TextBox 200"/>
          <p:cNvSpPr txBox="1"/>
          <p:nvPr/>
        </p:nvSpPr>
        <p:spPr>
          <a:xfrm>
            <a:off x="6853593" y="5426313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03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202" name="꺾인 연결선 201"/>
          <p:cNvCxnSpPr/>
          <p:nvPr/>
        </p:nvCxnSpPr>
        <p:spPr>
          <a:xfrm rot="16200000" flipH="1">
            <a:off x="7074183" y="5818570"/>
            <a:ext cx="216000" cy="288000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모서리가 둥근 직사각형 202"/>
          <p:cNvSpPr/>
          <p:nvPr/>
        </p:nvSpPr>
        <p:spPr>
          <a:xfrm>
            <a:off x="6779598" y="5486327"/>
            <a:ext cx="508056" cy="679978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17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smtClean="0"/>
              <a:t>열연 비상구</a:t>
            </a:r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1905000" y="0"/>
            <a:ext cx="10287000" cy="6858000"/>
            <a:chOff x="1905000" y="0"/>
            <a:chExt cx="10287000" cy="6858000"/>
          </a:xfrm>
        </p:grpSpPr>
        <p:grpSp>
          <p:nvGrpSpPr>
            <p:cNvPr id="144" name="그룹 143"/>
            <p:cNvGrpSpPr/>
            <p:nvPr/>
          </p:nvGrpSpPr>
          <p:grpSpPr>
            <a:xfrm>
              <a:off x="1905000" y="0"/>
              <a:ext cx="10287000" cy="6858000"/>
              <a:chOff x="1905000" y="0"/>
              <a:chExt cx="10287000" cy="6858000"/>
            </a:xfrm>
          </p:grpSpPr>
          <p:pic>
            <p:nvPicPr>
              <p:cNvPr id="154" name="그림 1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5000" y="0"/>
                <a:ext cx="10287000" cy="6858000"/>
              </a:xfrm>
              <a:prstGeom prst="rect">
                <a:avLst/>
              </a:prstGeom>
            </p:spPr>
          </p:pic>
          <p:grpSp>
            <p:nvGrpSpPr>
              <p:cNvPr id="155" name="그룹 154"/>
              <p:cNvGrpSpPr/>
              <p:nvPr/>
            </p:nvGrpSpPr>
            <p:grpSpPr>
              <a:xfrm>
                <a:off x="6476997" y="5348286"/>
                <a:ext cx="371699" cy="322276"/>
                <a:chOff x="6476997" y="5348286"/>
                <a:chExt cx="371699" cy="322276"/>
              </a:xfrm>
            </p:grpSpPr>
            <p:cxnSp>
              <p:nvCxnSpPr>
                <p:cNvPr id="156" name="직선 연결선 155"/>
                <p:cNvCxnSpPr/>
                <p:nvPr/>
              </p:nvCxnSpPr>
              <p:spPr>
                <a:xfrm>
                  <a:off x="6476998" y="5348287"/>
                  <a:ext cx="0" cy="2592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직선 연결선 156"/>
                <p:cNvCxnSpPr/>
                <p:nvPr/>
              </p:nvCxnSpPr>
              <p:spPr>
                <a:xfrm>
                  <a:off x="6553192" y="5348286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직선 연결선 157"/>
                <p:cNvCxnSpPr/>
                <p:nvPr/>
              </p:nvCxnSpPr>
              <p:spPr>
                <a:xfrm>
                  <a:off x="6553440" y="5523523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직선 연결선 158"/>
                <p:cNvCxnSpPr/>
                <p:nvPr/>
              </p:nvCxnSpPr>
              <p:spPr>
                <a:xfrm>
                  <a:off x="6622907" y="5453329"/>
                  <a:ext cx="89256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직선 연결선 159"/>
                <p:cNvCxnSpPr/>
                <p:nvPr/>
              </p:nvCxnSpPr>
              <p:spPr>
                <a:xfrm>
                  <a:off x="6623059" y="5456199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직선 연결선 160"/>
                <p:cNvCxnSpPr/>
                <p:nvPr/>
              </p:nvCxnSpPr>
              <p:spPr>
                <a:xfrm>
                  <a:off x="6707641" y="5525392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직선 연결선 161"/>
                <p:cNvCxnSpPr/>
                <p:nvPr/>
              </p:nvCxnSpPr>
              <p:spPr>
                <a:xfrm>
                  <a:off x="6708204" y="5458068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직선 연결선 162"/>
                <p:cNvCxnSpPr/>
                <p:nvPr/>
              </p:nvCxnSpPr>
              <p:spPr>
                <a:xfrm>
                  <a:off x="6777507" y="5420661"/>
                  <a:ext cx="0" cy="108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직선 연결선 163"/>
                <p:cNvCxnSpPr/>
                <p:nvPr/>
              </p:nvCxnSpPr>
              <p:spPr>
                <a:xfrm>
                  <a:off x="6843704" y="5419722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직선 연결선 164"/>
                <p:cNvCxnSpPr/>
                <p:nvPr/>
              </p:nvCxnSpPr>
              <p:spPr>
                <a:xfrm>
                  <a:off x="6776696" y="5418231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직선 연결선 165"/>
                <p:cNvCxnSpPr/>
                <p:nvPr/>
              </p:nvCxnSpPr>
              <p:spPr>
                <a:xfrm>
                  <a:off x="6716339" y="5600614"/>
                  <a:ext cx="13090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직선 연결선 166"/>
                <p:cNvCxnSpPr/>
                <p:nvPr/>
              </p:nvCxnSpPr>
              <p:spPr>
                <a:xfrm>
                  <a:off x="6476997" y="5607758"/>
                  <a:ext cx="144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직선 연결선 167"/>
                <p:cNvCxnSpPr/>
                <p:nvPr/>
              </p:nvCxnSpPr>
              <p:spPr>
                <a:xfrm>
                  <a:off x="6631194" y="5603237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직선 연결선 168"/>
                <p:cNvCxnSpPr/>
                <p:nvPr/>
              </p:nvCxnSpPr>
              <p:spPr>
                <a:xfrm>
                  <a:off x="6716339" y="5605106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5" name="그룹 144"/>
            <p:cNvGrpSpPr/>
            <p:nvPr/>
          </p:nvGrpSpPr>
          <p:grpSpPr>
            <a:xfrm>
              <a:off x="10472411" y="4627997"/>
              <a:ext cx="1090939" cy="979490"/>
              <a:chOff x="10472411" y="4627997"/>
              <a:chExt cx="1090939" cy="979490"/>
            </a:xfrm>
          </p:grpSpPr>
          <p:cxnSp>
            <p:nvCxnSpPr>
              <p:cNvPr id="146" name="직선 연결선 145"/>
              <p:cNvCxnSpPr/>
              <p:nvPr/>
            </p:nvCxnSpPr>
            <p:spPr>
              <a:xfrm flipV="1">
                <a:off x="10477177" y="5455710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직선 연결선 146"/>
              <p:cNvCxnSpPr/>
              <p:nvPr/>
            </p:nvCxnSpPr>
            <p:spPr>
              <a:xfrm flipV="1">
                <a:off x="10472411" y="5534291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직선 연결선 147"/>
              <p:cNvCxnSpPr/>
              <p:nvPr/>
            </p:nvCxnSpPr>
            <p:spPr>
              <a:xfrm flipH="1">
                <a:off x="11477625" y="4656569"/>
                <a:ext cx="4762" cy="720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직선 연결선 148"/>
              <p:cNvCxnSpPr/>
              <p:nvPr/>
            </p:nvCxnSpPr>
            <p:spPr>
              <a:xfrm flipH="1">
                <a:off x="11558588" y="4627997"/>
                <a:ext cx="4762" cy="97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직선 연결선 149"/>
              <p:cNvCxnSpPr/>
              <p:nvPr/>
            </p:nvCxnSpPr>
            <p:spPr>
              <a:xfrm flipV="1">
                <a:off x="10832411" y="5375980"/>
                <a:ext cx="64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직선 연결선 150"/>
              <p:cNvCxnSpPr/>
              <p:nvPr/>
            </p:nvCxnSpPr>
            <p:spPr>
              <a:xfrm>
                <a:off x="10835976" y="5384899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직선 연결선 151"/>
              <p:cNvCxnSpPr/>
              <p:nvPr/>
            </p:nvCxnSpPr>
            <p:spPr>
              <a:xfrm>
                <a:off x="10832411" y="5533722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직선 연결선 152"/>
              <p:cNvCxnSpPr/>
              <p:nvPr/>
            </p:nvCxnSpPr>
            <p:spPr>
              <a:xfrm flipV="1">
                <a:off x="10827524" y="5597051"/>
                <a:ext cx="730939" cy="534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직사각형 7"/>
          <p:cNvSpPr/>
          <p:nvPr/>
        </p:nvSpPr>
        <p:spPr>
          <a:xfrm>
            <a:off x="2917032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152776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621758" y="4624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461024" y="4588283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380846" y="4405586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7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38667" y="4444839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36994" y="4410444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70623" y="4415110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375707" y="4594554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406143" y="4513308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70129" y="4660283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57380" y="4782779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380469" y="38935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3814451" y="3889808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4440719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5283570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6139121" y="3887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7142421" y="388061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7942410" y="389861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7837635" y="3905427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8137390" y="4410835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8982732" y="4072527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>
            <a:off x="8897008" y="403919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3436443" y="3819533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42843" y="38004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6253" y="38131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40173" y="381064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08853" y="37941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63893" y="37814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37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80041" y="373738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943709" y="3772895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66706" y="39338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857206" y="41243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87256" y="45180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7162264" y="53813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6469620" y="538132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6234633" y="533056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55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05126" y="530621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74921" y="59221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9087966" y="601219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/>
          <p:cNvSpPr/>
          <p:nvPr/>
        </p:nvSpPr>
        <p:spPr>
          <a:xfrm>
            <a:off x="10011434" y="630183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8826013" y="594047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905858" y="630183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54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11159500" y="4552283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11029062" y="461098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62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1442338" y="33840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직사각형 53"/>
          <p:cNvSpPr/>
          <p:nvPr/>
        </p:nvSpPr>
        <p:spPr>
          <a:xfrm>
            <a:off x="11601088" y="37015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직사각형 54"/>
          <p:cNvSpPr/>
          <p:nvPr/>
        </p:nvSpPr>
        <p:spPr>
          <a:xfrm>
            <a:off x="11822260" y="359064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11293900" y="34290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719794" y="357605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519769" y="374433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60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0886713" y="3012525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사각형 59"/>
          <p:cNvSpPr/>
          <p:nvPr/>
        </p:nvSpPr>
        <p:spPr>
          <a:xfrm>
            <a:off x="11058163" y="2368000"/>
            <a:ext cx="36000" cy="9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직사각형 60"/>
          <p:cNvSpPr/>
          <p:nvPr/>
        </p:nvSpPr>
        <p:spPr>
          <a:xfrm>
            <a:off x="11460338" y="244000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10756275" y="306787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58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1481225" y="23622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943497" y="242914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2459417" y="3088236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3206498" y="3496822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직사각형 66"/>
          <p:cNvSpPr/>
          <p:nvPr/>
        </p:nvSpPr>
        <p:spPr>
          <a:xfrm>
            <a:off x="3210213" y="308543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8" name="직선 연결선 67"/>
          <p:cNvCxnSpPr/>
          <p:nvPr/>
        </p:nvCxnSpPr>
        <p:spPr>
          <a:xfrm>
            <a:off x="2602498" y="3330948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>
            <a:off x="2688223" y="3330942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/>
          <p:cNvCxnSpPr/>
          <p:nvPr/>
        </p:nvCxnSpPr>
        <p:spPr>
          <a:xfrm>
            <a:off x="3071814" y="3329480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/>
          <p:nvPr/>
        </p:nvCxnSpPr>
        <p:spPr>
          <a:xfrm>
            <a:off x="3157539" y="3329474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/>
          <p:cNvCxnSpPr/>
          <p:nvPr/>
        </p:nvCxnSpPr>
        <p:spPr>
          <a:xfrm>
            <a:off x="2599908" y="3621886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>
            <a:off x="2685633" y="3621880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/>
          <p:cNvCxnSpPr/>
          <p:nvPr/>
        </p:nvCxnSpPr>
        <p:spPr>
          <a:xfrm>
            <a:off x="2602289" y="3691499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3076160" y="3621887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>
            <a:off x="3161885" y="3621881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>
            <a:off x="3078541" y="3691500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직사각형 77"/>
          <p:cNvSpPr/>
          <p:nvPr/>
        </p:nvSpPr>
        <p:spPr>
          <a:xfrm>
            <a:off x="2722490" y="308543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직사각형 78"/>
          <p:cNvSpPr/>
          <p:nvPr/>
        </p:nvSpPr>
        <p:spPr>
          <a:xfrm>
            <a:off x="3074201" y="3330942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2487589" y="368995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597837" y="3690386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TextBox 81"/>
          <p:cNvSpPr txBox="1"/>
          <p:nvPr/>
        </p:nvSpPr>
        <p:spPr>
          <a:xfrm>
            <a:off x="3119975" y="3571296"/>
            <a:ext cx="2407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9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086112" y="3255252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11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331176" y="315980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smtClean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607559" y="315741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070623" y="291233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3471089" y="299647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/>
          <p:cNvSpPr txBox="1"/>
          <p:nvPr/>
        </p:nvSpPr>
        <p:spPr>
          <a:xfrm>
            <a:off x="3340651" y="281173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560437" y="276179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90" name="직사각형 89"/>
          <p:cNvSpPr/>
          <p:nvPr/>
        </p:nvSpPr>
        <p:spPr>
          <a:xfrm>
            <a:off x="3947301" y="299223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3816863" y="280749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92" name="직사각형 91"/>
          <p:cNvSpPr/>
          <p:nvPr/>
        </p:nvSpPr>
        <p:spPr>
          <a:xfrm>
            <a:off x="3339483" y="4718706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직사각형 92"/>
          <p:cNvSpPr/>
          <p:nvPr/>
        </p:nvSpPr>
        <p:spPr>
          <a:xfrm>
            <a:off x="3057928" y="4714005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직사각형 93"/>
          <p:cNvSpPr/>
          <p:nvPr/>
        </p:nvSpPr>
        <p:spPr>
          <a:xfrm>
            <a:off x="3807495" y="283351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직사각형 94"/>
          <p:cNvSpPr/>
          <p:nvPr/>
        </p:nvSpPr>
        <p:spPr>
          <a:xfrm>
            <a:off x="3936793" y="2666106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TextBox 95"/>
          <p:cNvSpPr txBox="1"/>
          <p:nvPr/>
        </p:nvSpPr>
        <p:spPr>
          <a:xfrm>
            <a:off x="3806355" y="248136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4391801" y="218578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/>
          <p:cNvSpPr txBox="1"/>
          <p:nvPr/>
        </p:nvSpPr>
        <p:spPr>
          <a:xfrm>
            <a:off x="4261363" y="200104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4730382" y="298552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4599944" y="28007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5421328" y="299161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TextBox 101"/>
          <p:cNvSpPr txBox="1"/>
          <p:nvPr/>
        </p:nvSpPr>
        <p:spPr>
          <a:xfrm>
            <a:off x="5290890" y="280687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03" name="직사각형 102"/>
          <p:cNvSpPr/>
          <p:nvPr/>
        </p:nvSpPr>
        <p:spPr>
          <a:xfrm>
            <a:off x="5553692" y="363927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5423254" y="345453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5716511" y="2720106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/>
          <p:cNvSpPr txBox="1"/>
          <p:nvPr/>
        </p:nvSpPr>
        <p:spPr>
          <a:xfrm>
            <a:off x="5468160" y="263038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07" name="직사각형 106"/>
          <p:cNvSpPr/>
          <p:nvPr/>
        </p:nvSpPr>
        <p:spPr>
          <a:xfrm>
            <a:off x="5259930" y="1976262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5129492" y="179152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09" name="직사각형 108"/>
          <p:cNvSpPr/>
          <p:nvPr/>
        </p:nvSpPr>
        <p:spPr>
          <a:xfrm>
            <a:off x="5925009" y="1207470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TextBox 109"/>
          <p:cNvSpPr txBox="1"/>
          <p:nvPr/>
        </p:nvSpPr>
        <p:spPr>
          <a:xfrm>
            <a:off x="5676658" y="111774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11" name="직사각형 110"/>
          <p:cNvSpPr/>
          <p:nvPr/>
        </p:nvSpPr>
        <p:spPr>
          <a:xfrm>
            <a:off x="6597650" y="787400"/>
            <a:ext cx="85725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직사각형 111"/>
          <p:cNvSpPr/>
          <p:nvPr/>
        </p:nvSpPr>
        <p:spPr>
          <a:xfrm>
            <a:off x="6452817" y="877122"/>
            <a:ext cx="144000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TextBox 112"/>
          <p:cNvSpPr txBox="1"/>
          <p:nvPr/>
        </p:nvSpPr>
        <p:spPr>
          <a:xfrm>
            <a:off x="6210816" y="76835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29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6689725" y="877122"/>
            <a:ext cx="144000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5" name="TextBox 114"/>
          <p:cNvSpPr txBox="1"/>
          <p:nvPr/>
        </p:nvSpPr>
        <p:spPr>
          <a:xfrm>
            <a:off x="6781793" y="78740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116" name="직사각형 115"/>
          <p:cNvSpPr/>
          <p:nvPr/>
        </p:nvSpPr>
        <p:spPr>
          <a:xfrm>
            <a:off x="6415554" y="939800"/>
            <a:ext cx="36000" cy="1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TextBox 116"/>
          <p:cNvSpPr txBox="1"/>
          <p:nvPr/>
        </p:nvSpPr>
        <p:spPr>
          <a:xfrm>
            <a:off x="6292564" y="1011989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5992668" y="2985525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extBox 118"/>
          <p:cNvSpPr txBox="1"/>
          <p:nvPr/>
        </p:nvSpPr>
        <p:spPr>
          <a:xfrm>
            <a:off x="5862230" y="2800783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20" name="직사각형 119"/>
          <p:cNvSpPr/>
          <p:nvPr/>
        </p:nvSpPr>
        <p:spPr>
          <a:xfrm>
            <a:off x="6441473" y="298214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6311035" y="27974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22" name="직사각형 121"/>
          <p:cNvSpPr/>
          <p:nvPr/>
        </p:nvSpPr>
        <p:spPr>
          <a:xfrm>
            <a:off x="6139121" y="3267399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TextBox 122"/>
          <p:cNvSpPr txBox="1"/>
          <p:nvPr/>
        </p:nvSpPr>
        <p:spPr>
          <a:xfrm>
            <a:off x="6166257" y="318953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33</a:t>
            </a:r>
            <a:endParaRPr lang="ko-KR" altLang="en-US" sz="800">
              <a:solidFill>
                <a:srgbClr val="FF0000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6851783" y="2984703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TextBox 124"/>
          <p:cNvSpPr txBox="1"/>
          <p:nvPr/>
        </p:nvSpPr>
        <p:spPr>
          <a:xfrm>
            <a:off x="6721345" y="27999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126" name="직사각형 125"/>
          <p:cNvSpPr/>
          <p:nvPr/>
        </p:nvSpPr>
        <p:spPr>
          <a:xfrm>
            <a:off x="7314636" y="2982148"/>
            <a:ext cx="36000" cy="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7184198" y="27974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63</a:t>
            </a:r>
          </a:p>
        </p:txBody>
      </p:sp>
      <p:sp>
        <p:nvSpPr>
          <p:cNvPr id="128" name="직사각형 127"/>
          <p:cNvSpPr/>
          <p:nvPr/>
        </p:nvSpPr>
        <p:spPr>
          <a:xfrm>
            <a:off x="7221350" y="3221720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TextBox 128"/>
          <p:cNvSpPr txBox="1"/>
          <p:nvPr/>
        </p:nvSpPr>
        <p:spPr>
          <a:xfrm>
            <a:off x="7142421" y="3059361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41</a:t>
            </a:r>
          </a:p>
        </p:txBody>
      </p:sp>
      <p:sp>
        <p:nvSpPr>
          <p:cNvPr id="130" name="직사각형 129"/>
          <p:cNvSpPr/>
          <p:nvPr/>
        </p:nvSpPr>
        <p:spPr>
          <a:xfrm>
            <a:off x="7561114" y="3623884"/>
            <a:ext cx="36000" cy="7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TextBox 130"/>
          <p:cNvSpPr txBox="1"/>
          <p:nvPr/>
        </p:nvSpPr>
        <p:spPr>
          <a:xfrm>
            <a:off x="7437489" y="3669977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38</a:t>
            </a:r>
          </a:p>
        </p:txBody>
      </p:sp>
      <p:sp>
        <p:nvSpPr>
          <p:cNvPr id="132" name="직사각형 131"/>
          <p:cNvSpPr/>
          <p:nvPr/>
        </p:nvSpPr>
        <p:spPr>
          <a:xfrm>
            <a:off x="7936610" y="3247318"/>
            <a:ext cx="85724" cy="36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TextBox 132"/>
          <p:cNvSpPr txBox="1"/>
          <p:nvPr/>
        </p:nvSpPr>
        <p:spPr>
          <a:xfrm>
            <a:off x="7701332" y="3163348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134" name="직사각형 133"/>
          <p:cNvSpPr/>
          <p:nvPr/>
        </p:nvSpPr>
        <p:spPr>
          <a:xfrm>
            <a:off x="8276460" y="3112838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TextBox 134"/>
          <p:cNvSpPr txBox="1"/>
          <p:nvPr/>
        </p:nvSpPr>
        <p:spPr>
          <a:xfrm>
            <a:off x="8146022" y="292930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44</a:t>
            </a:r>
          </a:p>
        </p:txBody>
      </p:sp>
      <p:sp>
        <p:nvSpPr>
          <p:cNvPr id="136" name="직사각형 135"/>
          <p:cNvSpPr/>
          <p:nvPr/>
        </p:nvSpPr>
        <p:spPr>
          <a:xfrm>
            <a:off x="8187828" y="2753846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/>
          <p:cNvSpPr txBox="1"/>
          <p:nvPr/>
        </p:nvSpPr>
        <p:spPr>
          <a:xfrm>
            <a:off x="8057390" y="2570314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43</a:t>
            </a:r>
          </a:p>
        </p:txBody>
      </p:sp>
      <p:sp>
        <p:nvSpPr>
          <p:cNvPr id="138" name="직사각형 137"/>
          <p:cNvSpPr/>
          <p:nvPr/>
        </p:nvSpPr>
        <p:spPr>
          <a:xfrm>
            <a:off x="8562487" y="3117970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TextBox 138"/>
          <p:cNvSpPr txBox="1"/>
          <p:nvPr/>
        </p:nvSpPr>
        <p:spPr>
          <a:xfrm>
            <a:off x="8518268" y="3049866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140" name="직사각형 139"/>
          <p:cNvSpPr/>
          <p:nvPr/>
        </p:nvSpPr>
        <p:spPr>
          <a:xfrm>
            <a:off x="9368623" y="2976492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TextBox 140"/>
          <p:cNvSpPr txBox="1"/>
          <p:nvPr/>
        </p:nvSpPr>
        <p:spPr>
          <a:xfrm>
            <a:off x="9238185" y="279296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46</a:t>
            </a:r>
          </a:p>
        </p:txBody>
      </p:sp>
      <p:sp>
        <p:nvSpPr>
          <p:cNvPr id="142" name="직사각형 141"/>
          <p:cNvSpPr/>
          <p:nvPr/>
        </p:nvSpPr>
        <p:spPr>
          <a:xfrm>
            <a:off x="9236130" y="3423869"/>
            <a:ext cx="36000" cy="87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TextBox 142"/>
          <p:cNvSpPr txBox="1"/>
          <p:nvPr/>
        </p:nvSpPr>
        <p:spPr>
          <a:xfrm>
            <a:off x="9107747" y="3241220"/>
            <a:ext cx="2968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rgbClr val="FF0000"/>
                </a:solidFill>
              </a:rPr>
              <a:t>47</a:t>
            </a:r>
          </a:p>
        </p:txBody>
      </p:sp>
      <p:pic>
        <p:nvPicPr>
          <p:cNvPr id="170" name="그림 1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553" y="3959251"/>
            <a:ext cx="158828" cy="178617"/>
          </a:xfrm>
          <a:prstGeom prst="rect">
            <a:avLst/>
          </a:prstGeom>
        </p:spPr>
      </p:pic>
      <p:pic>
        <p:nvPicPr>
          <p:cNvPr id="171" name="그림 17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674" y="3959775"/>
            <a:ext cx="158828" cy="178617"/>
          </a:xfrm>
          <a:prstGeom prst="rect">
            <a:avLst/>
          </a:prstGeom>
        </p:spPr>
      </p:pic>
      <p:pic>
        <p:nvPicPr>
          <p:cNvPr id="172" name="그림 1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031" y="3941427"/>
            <a:ext cx="158828" cy="178617"/>
          </a:xfrm>
          <a:prstGeom prst="rect">
            <a:avLst/>
          </a:prstGeom>
        </p:spPr>
      </p:pic>
      <p:pic>
        <p:nvPicPr>
          <p:cNvPr id="173" name="그림 1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1058" y="3952824"/>
            <a:ext cx="158828" cy="178617"/>
          </a:xfrm>
          <a:prstGeom prst="rect">
            <a:avLst/>
          </a:prstGeom>
        </p:spPr>
      </p:pic>
      <p:pic>
        <p:nvPicPr>
          <p:cNvPr id="174" name="그림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952824"/>
            <a:ext cx="158828" cy="178617"/>
          </a:xfrm>
          <a:prstGeom prst="rect">
            <a:avLst/>
          </a:prstGeom>
        </p:spPr>
      </p:pic>
      <p:pic>
        <p:nvPicPr>
          <p:cNvPr id="175" name="그림 1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9967" y="3952824"/>
            <a:ext cx="158828" cy="178617"/>
          </a:xfrm>
          <a:prstGeom prst="rect">
            <a:avLst/>
          </a:prstGeom>
        </p:spPr>
      </p:pic>
      <p:pic>
        <p:nvPicPr>
          <p:cNvPr id="176" name="그림 1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9343" y="3948464"/>
            <a:ext cx="158828" cy="178617"/>
          </a:xfrm>
          <a:prstGeom prst="rect">
            <a:avLst/>
          </a:prstGeom>
        </p:spPr>
      </p:pic>
      <p:pic>
        <p:nvPicPr>
          <p:cNvPr id="177" name="그림 1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521" y="3952824"/>
            <a:ext cx="158828" cy="178617"/>
          </a:xfrm>
          <a:prstGeom prst="rect">
            <a:avLst/>
          </a:prstGeom>
        </p:spPr>
      </p:pic>
      <p:pic>
        <p:nvPicPr>
          <p:cNvPr id="178" name="그림 1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9603" y="4344215"/>
            <a:ext cx="158828" cy="178617"/>
          </a:xfrm>
          <a:prstGeom prst="rect">
            <a:avLst/>
          </a:prstGeom>
        </p:spPr>
      </p:pic>
      <p:pic>
        <p:nvPicPr>
          <p:cNvPr id="179" name="그림 1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692" y="4361766"/>
            <a:ext cx="158828" cy="17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31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/>
          <p:cNvGrpSpPr/>
          <p:nvPr/>
        </p:nvGrpSpPr>
        <p:grpSpPr>
          <a:xfrm>
            <a:off x="1905000" y="0"/>
            <a:ext cx="10287000" cy="6858000"/>
            <a:chOff x="1905000" y="0"/>
            <a:chExt cx="10287000" cy="6858000"/>
          </a:xfrm>
        </p:grpSpPr>
        <p:grpSp>
          <p:nvGrpSpPr>
            <p:cNvPr id="29" name="그룹 28"/>
            <p:cNvGrpSpPr/>
            <p:nvPr/>
          </p:nvGrpSpPr>
          <p:grpSpPr>
            <a:xfrm>
              <a:off x="1905000" y="0"/>
              <a:ext cx="10287000" cy="6858000"/>
              <a:chOff x="1905000" y="0"/>
              <a:chExt cx="10287000" cy="6858000"/>
            </a:xfrm>
          </p:grpSpPr>
          <p:pic>
            <p:nvPicPr>
              <p:cNvPr id="39" name="그림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5000" y="0"/>
                <a:ext cx="10287000" cy="6858000"/>
              </a:xfrm>
              <a:prstGeom prst="rect">
                <a:avLst/>
              </a:prstGeom>
            </p:spPr>
          </p:pic>
          <p:grpSp>
            <p:nvGrpSpPr>
              <p:cNvPr id="40" name="그룹 39"/>
              <p:cNvGrpSpPr/>
              <p:nvPr/>
            </p:nvGrpSpPr>
            <p:grpSpPr>
              <a:xfrm>
                <a:off x="6476997" y="5348286"/>
                <a:ext cx="371699" cy="322276"/>
                <a:chOff x="6476997" y="5348286"/>
                <a:chExt cx="371699" cy="322276"/>
              </a:xfrm>
            </p:grpSpPr>
            <p:cxnSp>
              <p:nvCxnSpPr>
                <p:cNvPr id="41" name="직선 연결선 40"/>
                <p:cNvCxnSpPr/>
                <p:nvPr/>
              </p:nvCxnSpPr>
              <p:spPr>
                <a:xfrm>
                  <a:off x="6476998" y="5348287"/>
                  <a:ext cx="0" cy="2592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직선 연결선 41"/>
                <p:cNvCxnSpPr/>
                <p:nvPr/>
              </p:nvCxnSpPr>
              <p:spPr>
                <a:xfrm>
                  <a:off x="6553192" y="5348286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직선 연결선 42"/>
                <p:cNvCxnSpPr/>
                <p:nvPr/>
              </p:nvCxnSpPr>
              <p:spPr>
                <a:xfrm>
                  <a:off x="6553440" y="5523523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직선 연결선 43"/>
                <p:cNvCxnSpPr/>
                <p:nvPr/>
              </p:nvCxnSpPr>
              <p:spPr>
                <a:xfrm>
                  <a:off x="6622907" y="5453329"/>
                  <a:ext cx="89256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직선 연결선 44"/>
                <p:cNvCxnSpPr/>
                <p:nvPr/>
              </p:nvCxnSpPr>
              <p:spPr>
                <a:xfrm>
                  <a:off x="6623059" y="5456199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직선 연결선 45"/>
                <p:cNvCxnSpPr/>
                <p:nvPr/>
              </p:nvCxnSpPr>
              <p:spPr>
                <a:xfrm>
                  <a:off x="6707641" y="5525392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직선 연결선 46"/>
                <p:cNvCxnSpPr/>
                <p:nvPr/>
              </p:nvCxnSpPr>
              <p:spPr>
                <a:xfrm>
                  <a:off x="6708204" y="5458068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직선 연결선 47"/>
                <p:cNvCxnSpPr/>
                <p:nvPr/>
              </p:nvCxnSpPr>
              <p:spPr>
                <a:xfrm>
                  <a:off x="6777507" y="5420661"/>
                  <a:ext cx="0" cy="108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직선 연결선 48"/>
                <p:cNvCxnSpPr/>
                <p:nvPr/>
              </p:nvCxnSpPr>
              <p:spPr>
                <a:xfrm>
                  <a:off x="6843704" y="5419722"/>
                  <a:ext cx="0" cy="18000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직선 연결선 49"/>
                <p:cNvCxnSpPr/>
                <p:nvPr/>
              </p:nvCxnSpPr>
              <p:spPr>
                <a:xfrm>
                  <a:off x="6776696" y="5418231"/>
                  <a:ext cx="72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직선 연결선 50"/>
                <p:cNvCxnSpPr/>
                <p:nvPr/>
              </p:nvCxnSpPr>
              <p:spPr>
                <a:xfrm>
                  <a:off x="6716339" y="5600614"/>
                  <a:ext cx="13090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직선 연결선 51"/>
                <p:cNvCxnSpPr/>
                <p:nvPr/>
              </p:nvCxnSpPr>
              <p:spPr>
                <a:xfrm>
                  <a:off x="6476997" y="5607758"/>
                  <a:ext cx="144000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직선 연결선 52"/>
                <p:cNvCxnSpPr/>
                <p:nvPr/>
              </p:nvCxnSpPr>
              <p:spPr>
                <a:xfrm>
                  <a:off x="6631194" y="5603237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직선 연결선 53"/>
                <p:cNvCxnSpPr/>
                <p:nvPr/>
              </p:nvCxnSpPr>
              <p:spPr>
                <a:xfrm>
                  <a:off x="6716339" y="5605106"/>
                  <a:ext cx="0" cy="65456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그룹 29"/>
            <p:cNvGrpSpPr/>
            <p:nvPr/>
          </p:nvGrpSpPr>
          <p:grpSpPr>
            <a:xfrm>
              <a:off x="10472411" y="4627997"/>
              <a:ext cx="1090939" cy="979490"/>
              <a:chOff x="10472411" y="4627997"/>
              <a:chExt cx="1090939" cy="979490"/>
            </a:xfrm>
          </p:grpSpPr>
          <p:cxnSp>
            <p:nvCxnSpPr>
              <p:cNvPr id="31" name="직선 연결선 30"/>
              <p:cNvCxnSpPr/>
              <p:nvPr/>
            </p:nvCxnSpPr>
            <p:spPr>
              <a:xfrm flipV="1">
                <a:off x="10477177" y="5455710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 flipV="1">
                <a:off x="10472411" y="5534291"/>
                <a:ext cx="360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직선 연결선 32"/>
              <p:cNvCxnSpPr/>
              <p:nvPr/>
            </p:nvCxnSpPr>
            <p:spPr>
              <a:xfrm flipH="1">
                <a:off x="11477625" y="4656569"/>
                <a:ext cx="4762" cy="720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33"/>
              <p:cNvCxnSpPr/>
              <p:nvPr/>
            </p:nvCxnSpPr>
            <p:spPr>
              <a:xfrm flipH="1">
                <a:off x="11558588" y="4627997"/>
                <a:ext cx="4762" cy="972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34"/>
              <p:cNvCxnSpPr/>
              <p:nvPr/>
            </p:nvCxnSpPr>
            <p:spPr>
              <a:xfrm flipV="1">
                <a:off x="10832411" y="5375980"/>
                <a:ext cx="6480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/>
              <p:cNvCxnSpPr/>
              <p:nvPr/>
            </p:nvCxnSpPr>
            <p:spPr>
              <a:xfrm>
                <a:off x="10835976" y="5384899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/>
              <p:cNvCxnSpPr/>
              <p:nvPr/>
            </p:nvCxnSpPr>
            <p:spPr>
              <a:xfrm>
                <a:off x="10832411" y="5533722"/>
                <a:ext cx="0" cy="7376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직선 연결선 37"/>
              <p:cNvCxnSpPr/>
              <p:nvPr/>
            </p:nvCxnSpPr>
            <p:spPr>
              <a:xfrm flipV="1">
                <a:off x="10827524" y="5597051"/>
                <a:ext cx="730939" cy="534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TextBox 4"/>
          <p:cNvSpPr txBox="1"/>
          <p:nvPr/>
        </p:nvSpPr>
        <p:spPr>
          <a:xfrm>
            <a:off x="0" y="0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smtClean="0"/>
              <a:t>열연 감지기</a:t>
            </a: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325388" y="2587893"/>
            <a:ext cx="1973476" cy="263297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4197351" y="1897380"/>
            <a:ext cx="1609089" cy="617220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806963" y="338299"/>
            <a:ext cx="1310174" cy="1905311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7812692" y="2674510"/>
            <a:ext cx="2174270" cy="566390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509949" y="2651508"/>
            <a:ext cx="1205301" cy="1279142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7031089" y="5785347"/>
            <a:ext cx="3558330" cy="684641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0988046" y="2938699"/>
            <a:ext cx="722942" cy="71861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2325387" y="4428530"/>
            <a:ext cx="1217913" cy="638770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275051" y="2922032"/>
            <a:ext cx="1779674" cy="1008618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678401" y="2514600"/>
            <a:ext cx="182649" cy="407432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6054725" y="2922032"/>
            <a:ext cx="357782" cy="157718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7715250" y="3390920"/>
            <a:ext cx="1885950" cy="1146155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9315450" y="3257590"/>
            <a:ext cx="285750" cy="133330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7812692" y="3219449"/>
            <a:ext cx="315308" cy="154781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9601199" y="3236139"/>
            <a:ext cx="385763" cy="400030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9974592" y="3236139"/>
            <a:ext cx="614827" cy="138091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10468469" y="3008414"/>
            <a:ext cx="614827" cy="225435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10775882" y="1738272"/>
            <a:ext cx="1025593" cy="1064053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5665701" y="341474"/>
            <a:ext cx="141574" cy="1399973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11288678" y="3000890"/>
            <a:ext cx="886653" cy="1323459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5" name="직선 연결선 54"/>
          <p:cNvCxnSpPr/>
          <p:nvPr/>
        </p:nvCxnSpPr>
        <p:spPr>
          <a:xfrm>
            <a:off x="2602498" y="3330948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2688223" y="3330942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3071814" y="3329480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3157539" y="3329474"/>
            <a:ext cx="0" cy="18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2599908" y="3621886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2685633" y="3621880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>
            <a:off x="3076160" y="3621887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>
            <a:off x="3078541" y="3691500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/>
          <p:cNvSpPr/>
          <p:nvPr/>
        </p:nvSpPr>
        <p:spPr>
          <a:xfrm>
            <a:off x="2323799" y="2850144"/>
            <a:ext cx="1871964" cy="1079460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4" name="직선 연결선 63"/>
          <p:cNvCxnSpPr/>
          <p:nvPr/>
        </p:nvCxnSpPr>
        <p:spPr>
          <a:xfrm>
            <a:off x="3154364" y="3616324"/>
            <a:ext cx="0" cy="7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>
            <a:off x="2606433" y="3688324"/>
            <a:ext cx="79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자유형 1"/>
          <p:cNvSpPr/>
          <p:nvPr/>
        </p:nvSpPr>
        <p:spPr>
          <a:xfrm>
            <a:off x="11137037" y="4348163"/>
            <a:ext cx="421551" cy="1073943"/>
          </a:xfrm>
          <a:custGeom>
            <a:avLst/>
            <a:gdLst>
              <a:gd name="connsiteX0" fmla="*/ 383451 w 421551"/>
              <a:gd name="connsiteY0" fmla="*/ 0 h 1073943"/>
              <a:gd name="connsiteX1" fmla="*/ 404882 w 421551"/>
              <a:gd name="connsiteY1" fmla="*/ 2381 h 1073943"/>
              <a:gd name="connsiteX2" fmla="*/ 412026 w 421551"/>
              <a:gd name="connsiteY2" fmla="*/ 26193 h 1073943"/>
              <a:gd name="connsiteX3" fmla="*/ 412026 w 421551"/>
              <a:gd name="connsiteY3" fmla="*/ 71437 h 1073943"/>
              <a:gd name="connsiteX4" fmla="*/ 409644 w 421551"/>
              <a:gd name="connsiteY4" fmla="*/ 80962 h 1073943"/>
              <a:gd name="connsiteX5" fmla="*/ 395357 w 421551"/>
              <a:gd name="connsiteY5" fmla="*/ 85725 h 1073943"/>
              <a:gd name="connsiteX6" fmla="*/ 378688 w 421551"/>
              <a:gd name="connsiteY6" fmla="*/ 90487 h 1073943"/>
              <a:gd name="connsiteX7" fmla="*/ 281057 w 421551"/>
              <a:gd name="connsiteY7" fmla="*/ 92868 h 1073943"/>
              <a:gd name="connsiteX8" fmla="*/ 250101 w 421551"/>
              <a:gd name="connsiteY8" fmla="*/ 88106 h 1073943"/>
              <a:gd name="connsiteX9" fmla="*/ 235813 w 421551"/>
              <a:gd name="connsiteY9" fmla="*/ 83343 h 1073943"/>
              <a:gd name="connsiteX10" fmla="*/ 150088 w 421551"/>
              <a:gd name="connsiteY10" fmla="*/ 85725 h 1073943"/>
              <a:gd name="connsiteX11" fmla="*/ 142944 w 421551"/>
              <a:gd name="connsiteY11" fmla="*/ 92868 h 1073943"/>
              <a:gd name="connsiteX12" fmla="*/ 128657 w 421551"/>
              <a:gd name="connsiteY12" fmla="*/ 102393 h 1073943"/>
              <a:gd name="connsiteX13" fmla="*/ 123894 w 421551"/>
              <a:gd name="connsiteY13" fmla="*/ 109537 h 1073943"/>
              <a:gd name="connsiteX14" fmla="*/ 119132 w 421551"/>
              <a:gd name="connsiteY14" fmla="*/ 123825 h 1073943"/>
              <a:gd name="connsiteX15" fmla="*/ 116751 w 421551"/>
              <a:gd name="connsiteY15" fmla="*/ 150018 h 1073943"/>
              <a:gd name="connsiteX16" fmla="*/ 111988 w 421551"/>
              <a:gd name="connsiteY16" fmla="*/ 171450 h 1073943"/>
              <a:gd name="connsiteX17" fmla="*/ 107226 w 421551"/>
              <a:gd name="connsiteY17" fmla="*/ 192881 h 1073943"/>
              <a:gd name="connsiteX18" fmla="*/ 104844 w 421551"/>
              <a:gd name="connsiteY18" fmla="*/ 219075 h 1073943"/>
              <a:gd name="connsiteX19" fmla="*/ 97701 w 421551"/>
              <a:gd name="connsiteY19" fmla="*/ 223837 h 1073943"/>
              <a:gd name="connsiteX20" fmla="*/ 83413 w 421551"/>
              <a:gd name="connsiteY20" fmla="*/ 235743 h 1073943"/>
              <a:gd name="connsiteX21" fmla="*/ 78651 w 421551"/>
              <a:gd name="connsiteY21" fmla="*/ 242887 h 1073943"/>
              <a:gd name="connsiteX22" fmla="*/ 71507 w 421551"/>
              <a:gd name="connsiteY22" fmla="*/ 245268 h 1073943"/>
              <a:gd name="connsiteX23" fmla="*/ 47694 w 421551"/>
              <a:gd name="connsiteY23" fmla="*/ 247650 h 1073943"/>
              <a:gd name="connsiteX24" fmla="*/ 11976 w 421551"/>
              <a:gd name="connsiteY24" fmla="*/ 250031 h 1073943"/>
              <a:gd name="connsiteX25" fmla="*/ 11976 w 421551"/>
              <a:gd name="connsiteY25" fmla="*/ 254793 h 1073943"/>
              <a:gd name="connsiteX26" fmla="*/ 38169 w 421551"/>
              <a:gd name="connsiteY26" fmla="*/ 261937 h 1073943"/>
              <a:gd name="connsiteX27" fmla="*/ 90557 w 421551"/>
              <a:gd name="connsiteY27" fmla="*/ 259556 h 1073943"/>
              <a:gd name="connsiteX28" fmla="*/ 111988 w 421551"/>
              <a:gd name="connsiteY28" fmla="*/ 250031 h 1073943"/>
              <a:gd name="connsiteX29" fmla="*/ 119132 w 421551"/>
              <a:gd name="connsiteY29" fmla="*/ 247650 h 1073943"/>
              <a:gd name="connsiteX30" fmla="*/ 128657 w 421551"/>
              <a:gd name="connsiteY30" fmla="*/ 240506 h 1073943"/>
              <a:gd name="connsiteX31" fmla="*/ 145326 w 421551"/>
              <a:gd name="connsiteY31" fmla="*/ 228600 h 1073943"/>
              <a:gd name="connsiteX32" fmla="*/ 152469 w 421551"/>
              <a:gd name="connsiteY32" fmla="*/ 221456 h 1073943"/>
              <a:gd name="connsiteX33" fmla="*/ 159613 w 421551"/>
              <a:gd name="connsiteY33" fmla="*/ 207168 h 1073943"/>
              <a:gd name="connsiteX34" fmla="*/ 176282 w 421551"/>
              <a:gd name="connsiteY34" fmla="*/ 197643 h 1073943"/>
              <a:gd name="connsiteX35" fmla="*/ 183426 w 421551"/>
              <a:gd name="connsiteY35" fmla="*/ 192881 h 1073943"/>
              <a:gd name="connsiteX36" fmla="*/ 195332 w 421551"/>
              <a:gd name="connsiteY36" fmla="*/ 190500 h 1073943"/>
              <a:gd name="connsiteX37" fmla="*/ 209619 w 421551"/>
              <a:gd name="connsiteY37" fmla="*/ 185737 h 1073943"/>
              <a:gd name="connsiteX38" fmla="*/ 319157 w 421551"/>
              <a:gd name="connsiteY38" fmla="*/ 183356 h 1073943"/>
              <a:gd name="connsiteX39" fmla="*/ 345351 w 421551"/>
              <a:gd name="connsiteY39" fmla="*/ 183356 h 1073943"/>
              <a:gd name="connsiteX40" fmla="*/ 352494 w 421551"/>
              <a:gd name="connsiteY40" fmla="*/ 188118 h 1073943"/>
              <a:gd name="connsiteX41" fmla="*/ 359638 w 421551"/>
              <a:gd name="connsiteY41" fmla="*/ 202406 h 1073943"/>
              <a:gd name="connsiteX42" fmla="*/ 362019 w 421551"/>
              <a:gd name="connsiteY42" fmla="*/ 209550 h 1073943"/>
              <a:gd name="connsiteX43" fmla="*/ 371544 w 421551"/>
              <a:gd name="connsiteY43" fmla="*/ 223837 h 1073943"/>
              <a:gd name="connsiteX44" fmla="*/ 376307 w 421551"/>
              <a:gd name="connsiteY44" fmla="*/ 230981 h 1073943"/>
              <a:gd name="connsiteX45" fmla="*/ 378688 w 421551"/>
              <a:gd name="connsiteY45" fmla="*/ 245268 h 1073943"/>
              <a:gd name="connsiteX46" fmla="*/ 381069 w 421551"/>
              <a:gd name="connsiteY46" fmla="*/ 276225 h 1073943"/>
              <a:gd name="connsiteX47" fmla="*/ 385832 w 421551"/>
              <a:gd name="connsiteY47" fmla="*/ 290512 h 1073943"/>
              <a:gd name="connsiteX48" fmla="*/ 388213 w 421551"/>
              <a:gd name="connsiteY48" fmla="*/ 309562 h 1073943"/>
              <a:gd name="connsiteX49" fmla="*/ 390594 w 421551"/>
              <a:gd name="connsiteY49" fmla="*/ 319087 h 1073943"/>
              <a:gd name="connsiteX50" fmla="*/ 388213 w 421551"/>
              <a:gd name="connsiteY50" fmla="*/ 340518 h 1073943"/>
              <a:gd name="connsiteX51" fmla="*/ 383451 w 421551"/>
              <a:gd name="connsiteY51" fmla="*/ 354806 h 1073943"/>
              <a:gd name="connsiteX52" fmla="*/ 385832 w 421551"/>
              <a:gd name="connsiteY52" fmla="*/ 421481 h 1073943"/>
              <a:gd name="connsiteX53" fmla="*/ 390594 w 421551"/>
              <a:gd name="connsiteY53" fmla="*/ 457200 h 1073943"/>
              <a:gd name="connsiteX54" fmla="*/ 392976 w 421551"/>
              <a:gd name="connsiteY54" fmla="*/ 485775 h 1073943"/>
              <a:gd name="connsiteX55" fmla="*/ 395357 w 421551"/>
              <a:gd name="connsiteY55" fmla="*/ 492918 h 1073943"/>
              <a:gd name="connsiteX56" fmla="*/ 400119 w 421551"/>
              <a:gd name="connsiteY56" fmla="*/ 528637 h 1073943"/>
              <a:gd name="connsiteX57" fmla="*/ 402501 w 421551"/>
              <a:gd name="connsiteY57" fmla="*/ 538162 h 1073943"/>
              <a:gd name="connsiteX58" fmla="*/ 407263 w 421551"/>
              <a:gd name="connsiteY58" fmla="*/ 545306 h 1073943"/>
              <a:gd name="connsiteX59" fmla="*/ 409644 w 421551"/>
              <a:gd name="connsiteY59" fmla="*/ 559593 h 1073943"/>
              <a:gd name="connsiteX60" fmla="*/ 404882 w 421551"/>
              <a:gd name="connsiteY60" fmla="*/ 626268 h 1073943"/>
              <a:gd name="connsiteX61" fmla="*/ 412026 w 421551"/>
              <a:gd name="connsiteY61" fmla="*/ 664368 h 1073943"/>
              <a:gd name="connsiteX62" fmla="*/ 412026 w 421551"/>
              <a:gd name="connsiteY62" fmla="*/ 711993 h 1073943"/>
              <a:gd name="connsiteX63" fmla="*/ 419169 w 421551"/>
              <a:gd name="connsiteY63" fmla="*/ 735806 h 1073943"/>
              <a:gd name="connsiteX64" fmla="*/ 421551 w 421551"/>
              <a:gd name="connsiteY64" fmla="*/ 745331 h 1073943"/>
              <a:gd name="connsiteX65" fmla="*/ 419169 w 421551"/>
              <a:gd name="connsiteY65" fmla="*/ 771525 h 1073943"/>
              <a:gd name="connsiteX66" fmla="*/ 412026 w 421551"/>
              <a:gd name="connsiteY66" fmla="*/ 781050 h 1073943"/>
              <a:gd name="connsiteX67" fmla="*/ 400119 w 421551"/>
              <a:gd name="connsiteY67" fmla="*/ 797718 h 1073943"/>
              <a:gd name="connsiteX68" fmla="*/ 385832 w 421551"/>
              <a:gd name="connsiteY68" fmla="*/ 814387 h 1073943"/>
              <a:gd name="connsiteX69" fmla="*/ 381069 w 421551"/>
              <a:gd name="connsiteY69" fmla="*/ 833437 h 1073943"/>
              <a:gd name="connsiteX70" fmla="*/ 376307 w 421551"/>
              <a:gd name="connsiteY70" fmla="*/ 869156 h 1073943"/>
              <a:gd name="connsiteX71" fmla="*/ 378688 w 421551"/>
              <a:gd name="connsiteY71" fmla="*/ 888206 h 1073943"/>
              <a:gd name="connsiteX72" fmla="*/ 381069 w 421551"/>
              <a:gd name="connsiteY72" fmla="*/ 895350 h 1073943"/>
              <a:gd name="connsiteX73" fmla="*/ 378688 w 421551"/>
              <a:gd name="connsiteY73" fmla="*/ 912018 h 1073943"/>
              <a:gd name="connsiteX74" fmla="*/ 381069 w 421551"/>
              <a:gd name="connsiteY74" fmla="*/ 938212 h 1073943"/>
              <a:gd name="connsiteX75" fmla="*/ 383451 w 421551"/>
              <a:gd name="connsiteY75" fmla="*/ 945356 h 1073943"/>
              <a:gd name="connsiteX76" fmla="*/ 381069 w 421551"/>
              <a:gd name="connsiteY76" fmla="*/ 964406 h 1073943"/>
              <a:gd name="connsiteX77" fmla="*/ 373926 w 421551"/>
              <a:gd name="connsiteY77" fmla="*/ 962025 h 1073943"/>
              <a:gd name="connsiteX78" fmla="*/ 381069 w 421551"/>
              <a:gd name="connsiteY78" fmla="*/ 988218 h 1073943"/>
              <a:gd name="connsiteX79" fmla="*/ 388213 w 421551"/>
              <a:gd name="connsiteY79" fmla="*/ 1014412 h 1073943"/>
              <a:gd name="connsiteX80" fmla="*/ 390594 w 421551"/>
              <a:gd name="connsiteY80" fmla="*/ 1042987 h 1073943"/>
              <a:gd name="connsiteX81" fmla="*/ 390594 w 421551"/>
              <a:gd name="connsiteY81" fmla="*/ 1059656 h 1073943"/>
              <a:gd name="connsiteX82" fmla="*/ 378688 w 421551"/>
              <a:gd name="connsiteY82" fmla="*/ 1064418 h 1073943"/>
              <a:gd name="connsiteX83" fmla="*/ 364401 w 421551"/>
              <a:gd name="connsiteY83" fmla="*/ 1073943 h 1073943"/>
              <a:gd name="connsiteX84" fmla="*/ 326301 w 421551"/>
              <a:gd name="connsiteY84" fmla="*/ 1071562 h 1073943"/>
              <a:gd name="connsiteX85" fmla="*/ 316776 w 421551"/>
              <a:gd name="connsiteY85" fmla="*/ 1069181 h 1073943"/>
              <a:gd name="connsiteX86" fmla="*/ 295344 w 421551"/>
              <a:gd name="connsiteY86" fmla="*/ 1064418 h 1073943"/>
              <a:gd name="connsiteX87" fmla="*/ 288201 w 421551"/>
              <a:gd name="connsiteY87" fmla="*/ 1062037 h 1073943"/>
              <a:gd name="connsiteX88" fmla="*/ 257244 w 421551"/>
              <a:gd name="connsiteY88" fmla="*/ 1057275 h 1073943"/>
              <a:gd name="connsiteX89" fmla="*/ 252482 w 421551"/>
              <a:gd name="connsiteY89" fmla="*/ 1035843 h 107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421551" h="1073943">
                <a:moveTo>
                  <a:pt x="383451" y="0"/>
                </a:moveTo>
                <a:cubicBezTo>
                  <a:pt x="390595" y="794"/>
                  <a:pt x="398818" y="-1478"/>
                  <a:pt x="404882" y="2381"/>
                </a:cubicBezTo>
                <a:cubicBezTo>
                  <a:pt x="406604" y="3476"/>
                  <a:pt x="411083" y="22423"/>
                  <a:pt x="412026" y="26193"/>
                </a:cubicBezTo>
                <a:cubicBezTo>
                  <a:pt x="415006" y="50037"/>
                  <a:pt x="415655" y="44221"/>
                  <a:pt x="412026" y="71437"/>
                </a:cubicBezTo>
                <a:cubicBezTo>
                  <a:pt x="411593" y="74681"/>
                  <a:pt x="412129" y="78832"/>
                  <a:pt x="409644" y="80962"/>
                </a:cubicBezTo>
                <a:cubicBezTo>
                  <a:pt x="405833" y="84229"/>
                  <a:pt x="400119" y="84137"/>
                  <a:pt x="395357" y="85725"/>
                </a:cubicBezTo>
                <a:cubicBezTo>
                  <a:pt x="391636" y="86965"/>
                  <a:pt x="382137" y="90334"/>
                  <a:pt x="378688" y="90487"/>
                </a:cubicBezTo>
                <a:cubicBezTo>
                  <a:pt x="346167" y="91932"/>
                  <a:pt x="313601" y="92074"/>
                  <a:pt x="281057" y="92868"/>
                </a:cubicBezTo>
                <a:cubicBezTo>
                  <a:pt x="265970" y="91192"/>
                  <a:pt x="262230" y="91745"/>
                  <a:pt x="250101" y="88106"/>
                </a:cubicBezTo>
                <a:cubicBezTo>
                  <a:pt x="245292" y="86663"/>
                  <a:pt x="235813" y="83343"/>
                  <a:pt x="235813" y="83343"/>
                </a:cubicBezTo>
                <a:cubicBezTo>
                  <a:pt x="207238" y="84137"/>
                  <a:pt x="178525" y="82808"/>
                  <a:pt x="150088" y="85725"/>
                </a:cubicBezTo>
                <a:cubicBezTo>
                  <a:pt x="146738" y="86069"/>
                  <a:pt x="145602" y="90801"/>
                  <a:pt x="142944" y="92868"/>
                </a:cubicBezTo>
                <a:cubicBezTo>
                  <a:pt x="138426" y="96382"/>
                  <a:pt x="128657" y="102393"/>
                  <a:pt x="128657" y="102393"/>
                </a:cubicBezTo>
                <a:cubicBezTo>
                  <a:pt x="127069" y="104774"/>
                  <a:pt x="125056" y="106922"/>
                  <a:pt x="123894" y="109537"/>
                </a:cubicBezTo>
                <a:cubicBezTo>
                  <a:pt x="121855" y="114125"/>
                  <a:pt x="119132" y="123825"/>
                  <a:pt x="119132" y="123825"/>
                </a:cubicBezTo>
                <a:cubicBezTo>
                  <a:pt x="118338" y="132556"/>
                  <a:pt x="117839" y="141319"/>
                  <a:pt x="116751" y="150018"/>
                </a:cubicBezTo>
                <a:cubicBezTo>
                  <a:pt x="115726" y="158217"/>
                  <a:pt x="113734" y="163591"/>
                  <a:pt x="111988" y="171450"/>
                </a:cubicBezTo>
                <a:cubicBezTo>
                  <a:pt x="105942" y="198658"/>
                  <a:pt x="113033" y="169651"/>
                  <a:pt x="107226" y="192881"/>
                </a:cubicBezTo>
                <a:cubicBezTo>
                  <a:pt x="106432" y="201612"/>
                  <a:pt x="107422" y="210695"/>
                  <a:pt x="104844" y="219075"/>
                </a:cubicBezTo>
                <a:cubicBezTo>
                  <a:pt x="104002" y="221810"/>
                  <a:pt x="99899" y="222005"/>
                  <a:pt x="97701" y="223837"/>
                </a:cubicBezTo>
                <a:cubicBezTo>
                  <a:pt x="79372" y="239111"/>
                  <a:pt x="101144" y="223924"/>
                  <a:pt x="83413" y="235743"/>
                </a:cubicBezTo>
                <a:cubicBezTo>
                  <a:pt x="81826" y="238124"/>
                  <a:pt x="80886" y="241099"/>
                  <a:pt x="78651" y="242887"/>
                </a:cubicBezTo>
                <a:cubicBezTo>
                  <a:pt x="76691" y="244455"/>
                  <a:pt x="73988" y="244886"/>
                  <a:pt x="71507" y="245268"/>
                </a:cubicBezTo>
                <a:cubicBezTo>
                  <a:pt x="63622" y="246481"/>
                  <a:pt x="55646" y="247014"/>
                  <a:pt x="47694" y="247650"/>
                </a:cubicBezTo>
                <a:cubicBezTo>
                  <a:pt x="35800" y="248602"/>
                  <a:pt x="23882" y="249237"/>
                  <a:pt x="11976" y="250031"/>
                </a:cubicBezTo>
                <a:cubicBezTo>
                  <a:pt x="-6344" y="253694"/>
                  <a:pt x="-1456" y="251130"/>
                  <a:pt x="11976" y="254793"/>
                </a:cubicBezTo>
                <a:cubicBezTo>
                  <a:pt x="45213" y="263858"/>
                  <a:pt x="9158" y="256135"/>
                  <a:pt x="38169" y="261937"/>
                </a:cubicBezTo>
                <a:cubicBezTo>
                  <a:pt x="55632" y="261143"/>
                  <a:pt x="73176" y="261418"/>
                  <a:pt x="90557" y="259556"/>
                </a:cubicBezTo>
                <a:cubicBezTo>
                  <a:pt x="106191" y="257881"/>
                  <a:pt x="101447" y="255301"/>
                  <a:pt x="111988" y="250031"/>
                </a:cubicBezTo>
                <a:cubicBezTo>
                  <a:pt x="114233" y="248909"/>
                  <a:pt x="116751" y="248444"/>
                  <a:pt x="119132" y="247650"/>
                </a:cubicBezTo>
                <a:cubicBezTo>
                  <a:pt x="122307" y="245269"/>
                  <a:pt x="125428" y="242813"/>
                  <a:pt x="128657" y="240506"/>
                </a:cubicBezTo>
                <a:cubicBezTo>
                  <a:pt x="136188" y="235126"/>
                  <a:pt x="137553" y="235262"/>
                  <a:pt x="145326" y="228600"/>
                </a:cubicBezTo>
                <a:cubicBezTo>
                  <a:pt x="147883" y="226408"/>
                  <a:pt x="150088" y="223837"/>
                  <a:pt x="152469" y="221456"/>
                </a:cubicBezTo>
                <a:cubicBezTo>
                  <a:pt x="154406" y="215648"/>
                  <a:pt x="154999" y="211782"/>
                  <a:pt x="159613" y="207168"/>
                </a:cubicBezTo>
                <a:cubicBezTo>
                  <a:pt x="163477" y="203304"/>
                  <a:pt x="171929" y="200130"/>
                  <a:pt x="176282" y="197643"/>
                </a:cubicBezTo>
                <a:cubicBezTo>
                  <a:pt x="178767" y="196223"/>
                  <a:pt x="180746" y="193886"/>
                  <a:pt x="183426" y="192881"/>
                </a:cubicBezTo>
                <a:cubicBezTo>
                  <a:pt x="187216" y="191460"/>
                  <a:pt x="191427" y="191565"/>
                  <a:pt x="195332" y="190500"/>
                </a:cubicBezTo>
                <a:cubicBezTo>
                  <a:pt x="200175" y="189179"/>
                  <a:pt x="204600" y="185846"/>
                  <a:pt x="209619" y="185737"/>
                </a:cubicBezTo>
                <a:lnTo>
                  <a:pt x="319157" y="183356"/>
                </a:lnTo>
                <a:cubicBezTo>
                  <a:pt x="331712" y="181787"/>
                  <a:pt x="335660" y="178511"/>
                  <a:pt x="345351" y="183356"/>
                </a:cubicBezTo>
                <a:cubicBezTo>
                  <a:pt x="347911" y="184636"/>
                  <a:pt x="350113" y="186531"/>
                  <a:pt x="352494" y="188118"/>
                </a:cubicBezTo>
                <a:cubicBezTo>
                  <a:pt x="358484" y="206082"/>
                  <a:pt x="350403" y="183933"/>
                  <a:pt x="359638" y="202406"/>
                </a:cubicBezTo>
                <a:cubicBezTo>
                  <a:pt x="360760" y="204651"/>
                  <a:pt x="360800" y="207356"/>
                  <a:pt x="362019" y="209550"/>
                </a:cubicBezTo>
                <a:cubicBezTo>
                  <a:pt x="364799" y="214553"/>
                  <a:pt x="368369" y="219075"/>
                  <a:pt x="371544" y="223837"/>
                </a:cubicBezTo>
                <a:lnTo>
                  <a:pt x="376307" y="230981"/>
                </a:lnTo>
                <a:cubicBezTo>
                  <a:pt x="377101" y="235743"/>
                  <a:pt x="378183" y="240467"/>
                  <a:pt x="378688" y="245268"/>
                </a:cubicBezTo>
                <a:cubicBezTo>
                  <a:pt x="379771" y="255561"/>
                  <a:pt x="379455" y="266002"/>
                  <a:pt x="381069" y="276225"/>
                </a:cubicBezTo>
                <a:cubicBezTo>
                  <a:pt x="381852" y="281184"/>
                  <a:pt x="385832" y="290512"/>
                  <a:pt x="385832" y="290512"/>
                </a:cubicBezTo>
                <a:cubicBezTo>
                  <a:pt x="386626" y="296862"/>
                  <a:pt x="387161" y="303250"/>
                  <a:pt x="388213" y="309562"/>
                </a:cubicBezTo>
                <a:cubicBezTo>
                  <a:pt x="388751" y="312790"/>
                  <a:pt x="390594" y="315814"/>
                  <a:pt x="390594" y="319087"/>
                </a:cubicBezTo>
                <a:cubicBezTo>
                  <a:pt x="390594" y="326275"/>
                  <a:pt x="389622" y="333470"/>
                  <a:pt x="388213" y="340518"/>
                </a:cubicBezTo>
                <a:cubicBezTo>
                  <a:pt x="387229" y="345441"/>
                  <a:pt x="383451" y="354806"/>
                  <a:pt x="383451" y="354806"/>
                </a:cubicBezTo>
                <a:cubicBezTo>
                  <a:pt x="384245" y="377031"/>
                  <a:pt x="384693" y="399271"/>
                  <a:pt x="385832" y="421481"/>
                </a:cubicBezTo>
                <a:cubicBezTo>
                  <a:pt x="387041" y="445061"/>
                  <a:pt x="386635" y="441362"/>
                  <a:pt x="390594" y="457200"/>
                </a:cubicBezTo>
                <a:cubicBezTo>
                  <a:pt x="391388" y="466725"/>
                  <a:pt x="391713" y="476301"/>
                  <a:pt x="392976" y="485775"/>
                </a:cubicBezTo>
                <a:cubicBezTo>
                  <a:pt x="393308" y="488263"/>
                  <a:pt x="394975" y="490437"/>
                  <a:pt x="395357" y="492918"/>
                </a:cubicBezTo>
                <a:cubicBezTo>
                  <a:pt x="401064" y="530014"/>
                  <a:pt x="394691" y="504213"/>
                  <a:pt x="400119" y="528637"/>
                </a:cubicBezTo>
                <a:cubicBezTo>
                  <a:pt x="400829" y="531832"/>
                  <a:pt x="401212" y="535154"/>
                  <a:pt x="402501" y="538162"/>
                </a:cubicBezTo>
                <a:cubicBezTo>
                  <a:pt x="403628" y="540792"/>
                  <a:pt x="405676" y="542925"/>
                  <a:pt x="407263" y="545306"/>
                </a:cubicBezTo>
                <a:cubicBezTo>
                  <a:pt x="408057" y="550068"/>
                  <a:pt x="409644" y="554765"/>
                  <a:pt x="409644" y="559593"/>
                </a:cubicBezTo>
                <a:cubicBezTo>
                  <a:pt x="409644" y="614189"/>
                  <a:pt x="413230" y="601225"/>
                  <a:pt x="404882" y="626268"/>
                </a:cubicBezTo>
                <a:cubicBezTo>
                  <a:pt x="410182" y="658071"/>
                  <a:pt x="407301" y="645475"/>
                  <a:pt x="412026" y="664368"/>
                </a:cubicBezTo>
                <a:cubicBezTo>
                  <a:pt x="408623" y="688185"/>
                  <a:pt x="408397" y="681152"/>
                  <a:pt x="412026" y="711993"/>
                </a:cubicBezTo>
                <a:cubicBezTo>
                  <a:pt x="412866" y="719129"/>
                  <a:pt x="417604" y="729549"/>
                  <a:pt x="419169" y="735806"/>
                </a:cubicBezTo>
                <a:lnTo>
                  <a:pt x="421551" y="745331"/>
                </a:lnTo>
                <a:cubicBezTo>
                  <a:pt x="420757" y="754062"/>
                  <a:pt x="421428" y="763054"/>
                  <a:pt x="419169" y="771525"/>
                </a:cubicBezTo>
                <a:cubicBezTo>
                  <a:pt x="418146" y="775360"/>
                  <a:pt x="414333" y="777821"/>
                  <a:pt x="412026" y="781050"/>
                </a:cubicBezTo>
                <a:cubicBezTo>
                  <a:pt x="406646" y="788581"/>
                  <a:pt x="406782" y="789944"/>
                  <a:pt x="400119" y="797718"/>
                </a:cubicBezTo>
                <a:cubicBezTo>
                  <a:pt x="380219" y="820936"/>
                  <a:pt x="406724" y="786532"/>
                  <a:pt x="385832" y="814387"/>
                </a:cubicBezTo>
                <a:cubicBezTo>
                  <a:pt x="383306" y="821965"/>
                  <a:pt x="382113" y="824561"/>
                  <a:pt x="381069" y="833437"/>
                </a:cubicBezTo>
                <a:cubicBezTo>
                  <a:pt x="376830" y="869462"/>
                  <a:pt x="382143" y="851645"/>
                  <a:pt x="376307" y="869156"/>
                </a:cubicBezTo>
                <a:cubicBezTo>
                  <a:pt x="377101" y="875506"/>
                  <a:pt x="377543" y="881910"/>
                  <a:pt x="378688" y="888206"/>
                </a:cubicBezTo>
                <a:cubicBezTo>
                  <a:pt x="379137" y="890676"/>
                  <a:pt x="381069" y="892840"/>
                  <a:pt x="381069" y="895350"/>
                </a:cubicBezTo>
                <a:cubicBezTo>
                  <a:pt x="381069" y="900962"/>
                  <a:pt x="379482" y="906462"/>
                  <a:pt x="378688" y="912018"/>
                </a:cubicBezTo>
                <a:cubicBezTo>
                  <a:pt x="379482" y="920749"/>
                  <a:pt x="379829" y="929533"/>
                  <a:pt x="381069" y="938212"/>
                </a:cubicBezTo>
                <a:cubicBezTo>
                  <a:pt x="381424" y="940697"/>
                  <a:pt x="383451" y="942846"/>
                  <a:pt x="383451" y="945356"/>
                </a:cubicBezTo>
                <a:cubicBezTo>
                  <a:pt x="383451" y="951755"/>
                  <a:pt x="381863" y="958056"/>
                  <a:pt x="381069" y="964406"/>
                </a:cubicBezTo>
                <a:cubicBezTo>
                  <a:pt x="378688" y="963612"/>
                  <a:pt x="374720" y="959644"/>
                  <a:pt x="373926" y="962025"/>
                </a:cubicBezTo>
                <a:cubicBezTo>
                  <a:pt x="370522" y="972237"/>
                  <a:pt x="377773" y="979979"/>
                  <a:pt x="381069" y="988218"/>
                </a:cubicBezTo>
                <a:cubicBezTo>
                  <a:pt x="385904" y="1000306"/>
                  <a:pt x="385821" y="1002452"/>
                  <a:pt x="388213" y="1014412"/>
                </a:cubicBezTo>
                <a:cubicBezTo>
                  <a:pt x="389007" y="1023937"/>
                  <a:pt x="389331" y="1033513"/>
                  <a:pt x="390594" y="1042987"/>
                </a:cubicBezTo>
                <a:cubicBezTo>
                  <a:pt x="391392" y="1048975"/>
                  <a:pt x="396999" y="1053251"/>
                  <a:pt x="390594" y="1059656"/>
                </a:cubicBezTo>
                <a:cubicBezTo>
                  <a:pt x="387571" y="1062678"/>
                  <a:pt x="382440" y="1062371"/>
                  <a:pt x="378688" y="1064418"/>
                </a:cubicBezTo>
                <a:cubicBezTo>
                  <a:pt x="373663" y="1067159"/>
                  <a:pt x="364401" y="1073943"/>
                  <a:pt x="364401" y="1073943"/>
                </a:cubicBezTo>
                <a:cubicBezTo>
                  <a:pt x="351701" y="1073149"/>
                  <a:pt x="338963" y="1072828"/>
                  <a:pt x="326301" y="1071562"/>
                </a:cubicBezTo>
                <a:cubicBezTo>
                  <a:pt x="323045" y="1071236"/>
                  <a:pt x="319971" y="1069891"/>
                  <a:pt x="316776" y="1069181"/>
                </a:cubicBezTo>
                <a:cubicBezTo>
                  <a:pt x="305712" y="1066723"/>
                  <a:pt x="305519" y="1067326"/>
                  <a:pt x="295344" y="1064418"/>
                </a:cubicBezTo>
                <a:cubicBezTo>
                  <a:pt x="292931" y="1063728"/>
                  <a:pt x="290636" y="1062646"/>
                  <a:pt x="288201" y="1062037"/>
                </a:cubicBezTo>
                <a:cubicBezTo>
                  <a:pt x="277294" y="1059310"/>
                  <a:pt x="268809" y="1058720"/>
                  <a:pt x="257244" y="1057275"/>
                </a:cubicBezTo>
                <a:cubicBezTo>
                  <a:pt x="249840" y="1046168"/>
                  <a:pt x="252482" y="1052993"/>
                  <a:pt x="252482" y="10358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11122924" y="4324349"/>
            <a:ext cx="1052408" cy="1323459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직사각형 66"/>
          <p:cNvSpPr/>
          <p:nvPr/>
        </p:nvSpPr>
        <p:spPr>
          <a:xfrm>
            <a:off x="10006014" y="3370676"/>
            <a:ext cx="462456" cy="2414671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직사각형 67"/>
          <p:cNvSpPr/>
          <p:nvPr/>
        </p:nvSpPr>
        <p:spPr>
          <a:xfrm>
            <a:off x="9989344" y="1363980"/>
            <a:ext cx="462456" cy="1893610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321417" y="2599717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#1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299091" y="4399225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#1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195171" y="1856267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#2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125619" y="369332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#3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70632" y="3699080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bg1"/>
                </a:solidFill>
              </a:rPr>
              <a:t>#4</a:t>
            </a:r>
            <a:endParaRPr lang="ko-KR" altLang="en-US" sz="1100" b="1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781456" y="1763676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#5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1834550" y="5254094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#6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247310" y="6210962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rgbClr val="FF0000"/>
                </a:solidFill>
              </a:rPr>
              <a:t>#7</a:t>
            </a:r>
            <a:endParaRPr lang="ko-KR" altLang="en-US" sz="11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2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그룹 24"/>
          <p:cNvGrpSpPr/>
          <p:nvPr/>
        </p:nvGrpSpPr>
        <p:grpSpPr>
          <a:xfrm>
            <a:off x="796479" y="95993"/>
            <a:ext cx="11420474" cy="6534207"/>
            <a:chOff x="0" y="128945"/>
            <a:chExt cx="12192000" cy="6534207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94848"/>
              <a:ext cx="12192000" cy="6468304"/>
            </a:xfrm>
            <a:prstGeom prst="rect">
              <a:avLst/>
            </a:prstGeom>
          </p:spPr>
        </p:pic>
        <p:cxnSp>
          <p:nvCxnSpPr>
            <p:cNvPr id="6" name="직선 연결선 5"/>
            <p:cNvCxnSpPr/>
            <p:nvPr/>
          </p:nvCxnSpPr>
          <p:spPr>
            <a:xfrm>
              <a:off x="3295135" y="194848"/>
              <a:ext cx="0" cy="63266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001236" y="12894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smtClean="0">
                  <a:solidFill>
                    <a:schemeClr val="accent1">
                      <a:lumMod val="50000"/>
                    </a:schemeClr>
                  </a:solidFill>
                </a:rPr>
                <a:t>압연</a:t>
              </a:r>
              <a:endParaRPr lang="ko-KR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737461" y="12894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mtClean="0">
                  <a:solidFill>
                    <a:schemeClr val="accent1">
                      <a:lumMod val="50000"/>
                    </a:schemeClr>
                  </a:solidFill>
                </a:rPr>
                <a:t>정정</a:t>
              </a:r>
              <a:endParaRPr lang="ko-KR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0" name="꺾인 연결선 9"/>
            <p:cNvCxnSpPr/>
            <p:nvPr/>
          </p:nvCxnSpPr>
          <p:spPr>
            <a:xfrm rot="5400000">
              <a:off x="6543533" y="1584355"/>
              <a:ext cx="3075574" cy="296560"/>
            </a:xfrm>
            <a:prstGeom prst="bentConnector3">
              <a:avLst>
                <a:gd name="adj1" fmla="val 9232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6908800" y="3270422"/>
              <a:ext cx="10242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V="1">
              <a:off x="6905625" y="3270422"/>
              <a:ext cx="0" cy="32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5928293" y="95993"/>
            <a:ext cx="60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>
                <a:solidFill>
                  <a:schemeClr val="accent1">
                    <a:lumMod val="50000"/>
                  </a:schemeClr>
                </a:solidFill>
              </a:rPr>
              <a:t>전단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6337" y="208540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46" name="그룹 45"/>
          <p:cNvGrpSpPr/>
          <p:nvPr/>
        </p:nvGrpSpPr>
        <p:grpSpPr>
          <a:xfrm>
            <a:off x="123948" y="3824673"/>
            <a:ext cx="1324236" cy="1938423"/>
            <a:chOff x="113632" y="3857625"/>
            <a:chExt cx="1324236" cy="1938423"/>
          </a:xfrm>
        </p:grpSpPr>
        <p:cxnSp>
          <p:nvCxnSpPr>
            <p:cNvPr id="30" name="직선 연결선 29"/>
            <p:cNvCxnSpPr/>
            <p:nvPr/>
          </p:nvCxnSpPr>
          <p:spPr>
            <a:xfrm>
              <a:off x="1047750" y="386143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1041868" y="385762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>
              <a:off x="1218052" y="400621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>
              <a:off x="1219790" y="4010025"/>
              <a:ext cx="21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822052" y="551116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645884" y="536638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>
              <a:off x="651750" y="536136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>
              <a:off x="822052" y="550614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>
              <a:off x="113632" y="5796048"/>
              <a:ext cx="72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>
              <a:off x="287984" y="5651268"/>
              <a:ext cx="36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>
              <a:off x="117682" y="5285985"/>
              <a:ext cx="0" cy="504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>
              <a:off x="287984" y="5278983"/>
              <a:ext cx="0" cy="360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14054" y="104324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62497" y="877489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수처리</a:t>
            </a:r>
            <a:endParaRPr lang="en-US" altLang="ko-KR" sz="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전기실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-3476" y="1283024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142112" y="1444280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-187" y="1277720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44783" y="1430120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-2347" y="1753904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 flipV="1">
            <a:off x="822670" y="541620"/>
            <a:ext cx="0" cy="54076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968258" y="543906"/>
            <a:ext cx="0" cy="36000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flipV="1">
            <a:off x="825959" y="1088509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V="1">
            <a:off x="970929" y="912415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flipV="1">
            <a:off x="823799" y="538292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>
            <a:off x="1077959" y="912415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1006929" y="907846"/>
            <a:ext cx="36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171495" y="128015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908248" y="6915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123268" y="4638972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W/B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29070" y="5292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직사각형 69"/>
          <p:cNvSpPr/>
          <p:nvPr/>
        </p:nvSpPr>
        <p:spPr>
          <a:xfrm>
            <a:off x="452701" y="5598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311289" y="561606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TextBox 71"/>
          <p:cNvSpPr txBox="1"/>
          <p:nvPr/>
        </p:nvSpPr>
        <p:spPr>
          <a:xfrm>
            <a:off x="426053" y="537725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1735" y="579872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-92975" y="520530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653026" y="507747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7" name="그룹 76"/>
          <p:cNvGrpSpPr/>
          <p:nvPr/>
        </p:nvGrpSpPr>
        <p:grpSpPr>
          <a:xfrm rot="10800000">
            <a:off x="559346" y="5088436"/>
            <a:ext cx="84847" cy="121366"/>
            <a:chOff x="9398013" y="371475"/>
            <a:chExt cx="104778" cy="90963"/>
          </a:xfrm>
        </p:grpSpPr>
        <p:sp>
          <p:nvSpPr>
            <p:cNvPr id="78" name="직사각형 7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9" name="직선 연결선 7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그룹 8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3" name="직선 연결선 8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연결선 8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9" name="그룹 128"/>
          <p:cNvGrpSpPr/>
          <p:nvPr/>
        </p:nvGrpSpPr>
        <p:grpSpPr>
          <a:xfrm rot="10800000">
            <a:off x="450741" y="5470218"/>
            <a:ext cx="84847" cy="121366"/>
            <a:chOff x="9398013" y="371475"/>
            <a:chExt cx="104778" cy="90963"/>
          </a:xfrm>
        </p:grpSpPr>
        <p:sp>
          <p:nvSpPr>
            <p:cNvPr id="130" name="직사각형 1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1" name="직선 연결선 1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직선 연결선 1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" name="그룹 1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34" name="직사각형 1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5" name="직선 연결선 1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직선 연결선 1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7" name="TextBox 136"/>
          <p:cNvSpPr txBox="1"/>
          <p:nvPr/>
        </p:nvSpPr>
        <p:spPr>
          <a:xfrm>
            <a:off x="632826" y="502489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1057968" y="49257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TextBox 138"/>
          <p:cNvSpPr txBox="1"/>
          <p:nvPr/>
        </p:nvSpPr>
        <p:spPr>
          <a:xfrm>
            <a:off x="832283" y="482166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680092" y="4778674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261171" y="2323534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1371214" y="284889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TextBox 142"/>
          <p:cNvSpPr txBox="1"/>
          <p:nvPr/>
        </p:nvSpPr>
        <p:spPr>
          <a:xfrm>
            <a:off x="1244143" y="296018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1261171" y="1379127"/>
            <a:ext cx="403195" cy="305696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/>
          <p:cNvSpPr txBox="1"/>
          <p:nvPr/>
        </p:nvSpPr>
        <p:spPr>
          <a:xfrm>
            <a:off x="1210814" y="1426489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906455" y="1817813"/>
            <a:ext cx="447842" cy="384660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/>
          <p:cNvSpPr txBox="1"/>
          <p:nvPr/>
        </p:nvSpPr>
        <p:spPr>
          <a:xfrm>
            <a:off x="1894716" y="1871643"/>
            <a:ext cx="4956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Cooling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620686" y="1334242"/>
            <a:ext cx="339655" cy="2278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/>
          <p:cNvSpPr txBox="1"/>
          <p:nvPr/>
        </p:nvSpPr>
        <p:spPr>
          <a:xfrm>
            <a:off x="2550513" y="1336558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Delivery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2544867" y="1684823"/>
            <a:ext cx="411058" cy="320190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/>
          <p:cNvSpPr txBox="1"/>
          <p:nvPr/>
        </p:nvSpPr>
        <p:spPr>
          <a:xfrm>
            <a:off x="2507572" y="1751024"/>
            <a:ext cx="51648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CO2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52" name="그룹 151"/>
          <p:cNvGrpSpPr/>
          <p:nvPr/>
        </p:nvGrpSpPr>
        <p:grpSpPr>
          <a:xfrm rot="10800000">
            <a:off x="2423210" y="1688764"/>
            <a:ext cx="84847" cy="121366"/>
            <a:chOff x="9398013" y="371475"/>
            <a:chExt cx="104778" cy="90963"/>
          </a:xfrm>
        </p:grpSpPr>
        <p:sp>
          <p:nvSpPr>
            <p:cNvPr id="153" name="직사각형 15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4" name="직선 연결선 15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직선 연결선 15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6" name="그룹 15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57" name="직사각형 15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58" name="직선 연결선 15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직선 연결선 15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0" name="직사각형 159"/>
          <p:cNvSpPr/>
          <p:nvPr/>
        </p:nvSpPr>
        <p:spPr>
          <a:xfrm>
            <a:off x="2395821" y="16591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1" name="TextBox 160"/>
          <p:cNvSpPr txBox="1"/>
          <p:nvPr/>
        </p:nvSpPr>
        <p:spPr>
          <a:xfrm>
            <a:off x="2315777" y="177520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025724" y="14920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089230" y="207731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535159" y="224661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957744" y="288219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2366424" y="37319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TextBox 166"/>
          <p:cNvSpPr txBox="1"/>
          <p:nvPr/>
        </p:nvSpPr>
        <p:spPr>
          <a:xfrm>
            <a:off x="2304972" y="351376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416837" y="155400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107075" y="194142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650430" y="206453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5653277" y="2259629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TextBox 171"/>
          <p:cNvSpPr txBox="1"/>
          <p:nvPr/>
        </p:nvSpPr>
        <p:spPr>
          <a:xfrm>
            <a:off x="5519515" y="206453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4974429" y="24928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4650430" y="422425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4461293" y="438905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TextBox 175"/>
          <p:cNvSpPr txBox="1"/>
          <p:nvPr/>
        </p:nvSpPr>
        <p:spPr>
          <a:xfrm>
            <a:off x="4349117" y="442497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3708361" y="3897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4134992" y="389792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9" name="TextBox 178"/>
          <p:cNvSpPr txBox="1"/>
          <p:nvPr/>
        </p:nvSpPr>
        <p:spPr>
          <a:xfrm>
            <a:off x="4159382" y="3897927"/>
            <a:ext cx="325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5774104" y="237882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5824780" y="242575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/>
          <p:cNvSpPr txBox="1"/>
          <p:nvPr/>
        </p:nvSpPr>
        <p:spPr>
          <a:xfrm>
            <a:off x="5908344" y="273906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195627" y="402103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4" name="TextBox 183"/>
          <p:cNvSpPr txBox="1"/>
          <p:nvPr/>
        </p:nvSpPr>
        <p:spPr>
          <a:xfrm>
            <a:off x="6259261" y="3933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342798" y="250193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6731361" y="206453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882647" y="250193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7084531" y="23697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7135207" y="2416657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TextBox 189"/>
          <p:cNvSpPr txBox="1"/>
          <p:nvPr/>
        </p:nvSpPr>
        <p:spPr>
          <a:xfrm>
            <a:off x="7697439" y="254219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244889" y="215740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200" name="그룹 199"/>
          <p:cNvGrpSpPr/>
          <p:nvPr/>
        </p:nvGrpSpPr>
        <p:grpSpPr>
          <a:xfrm rot="16200000">
            <a:off x="9159351" y="1889416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01" name="직사각형 20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2" name="직선 연결선 20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직선 연결선 20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그룹 20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05" name="직사각형 20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06" name="직선 연결선 20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직선 연결선 20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8" name="직사각형 207"/>
          <p:cNvSpPr/>
          <p:nvPr/>
        </p:nvSpPr>
        <p:spPr>
          <a:xfrm rot="5400000">
            <a:off x="9203268" y="193169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9" name="TextBox 208"/>
          <p:cNvSpPr txBox="1"/>
          <p:nvPr/>
        </p:nvSpPr>
        <p:spPr>
          <a:xfrm>
            <a:off x="9143102" y="167048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210" name="그룹 209"/>
          <p:cNvGrpSpPr/>
          <p:nvPr/>
        </p:nvGrpSpPr>
        <p:grpSpPr>
          <a:xfrm rot="16200000">
            <a:off x="8392466" y="317109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11" name="직사각형 21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2" name="직선 연결선 21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직선 연결선 21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4" name="그룹 21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15" name="직사각형 21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16" name="직선 연결선 21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직선 연결선 21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8" name="직사각형 217"/>
          <p:cNvSpPr/>
          <p:nvPr/>
        </p:nvSpPr>
        <p:spPr>
          <a:xfrm rot="5400000">
            <a:off x="8436383" y="321337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9" name="TextBox 218"/>
          <p:cNvSpPr txBox="1"/>
          <p:nvPr/>
        </p:nvSpPr>
        <p:spPr>
          <a:xfrm>
            <a:off x="8470231" y="314215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8307366" y="273623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8485245" y="224814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8949538" y="22346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9171591" y="22346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8747980" y="281608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8487098" y="362686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735183" y="397803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9201457" y="371048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47707" y="428394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229" name="그룹 228"/>
          <p:cNvGrpSpPr/>
          <p:nvPr/>
        </p:nvGrpSpPr>
        <p:grpSpPr>
          <a:xfrm rot="16200000">
            <a:off x="7991512" y="444515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30" name="직사각형 2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1" name="직선 연결선 2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직선 연결선 2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그룹 2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34" name="직사각형 2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35" name="직선 연결선 2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직선 연결선 2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7" name="TextBox 236"/>
          <p:cNvSpPr txBox="1"/>
          <p:nvPr/>
        </p:nvSpPr>
        <p:spPr>
          <a:xfrm>
            <a:off x="7837146" y="449292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38" name="직사각형 237"/>
          <p:cNvSpPr/>
          <p:nvPr/>
        </p:nvSpPr>
        <p:spPr>
          <a:xfrm rot="5400000">
            <a:off x="8031766" y="451350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93" name="그룹 292"/>
          <p:cNvGrpSpPr/>
          <p:nvPr/>
        </p:nvGrpSpPr>
        <p:grpSpPr>
          <a:xfrm rot="16200000">
            <a:off x="9746660" y="4056959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94" name="직사각형 293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95" name="직선 연결선 294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직선 연결선 295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7" name="그룹 296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98" name="직사각형 297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99" name="직선 연결선 298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직선 연결선 299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1" name="TextBox 300"/>
          <p:cNvSpPr txBox="1"/>
          <p:nvPr/>
        </p:nvSpPr>
        <p:spPr>
          <a:xfrm>
            <a:off x="9663227" y="384774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 rot="5400000">
            <a:off x="9786914" y="4106266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3" name="TextBox 302"/>
          <p:cNvSpPr txBox="1"/>
          <p:nvPr/>
        </p:nvSpPr>
        <p:spPr>
          <a:xfrm>
            <a:off x="9819266" y="428394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10058721" y="4052266"/>
            <a:ext cx="206049" cy="52869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5" name="직사각형 304"/>
          <p:cNvSpPr/>
          <p:nvPr/>
        </p:nvSpPr>
        <p:spPr>
          <a:xfrm rot="5400000">
            <a:off x="9998157" y="41148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6" name="TextBox 305"/>
          <p:cNvSpPr txBox="1"/>
          <p:nvPr/>
        </p:nvSpPr>
        <p:spPr>
          <a:xfrm>
            <a:off x="9943419" y="387077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10270637" y="405226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10715458" y="398654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0" name="직사각형 309"/>
          <p:cNvSpPr/>
          <p:nvPr/>
        </p:nvSpPr>
        <p:spPr>
          <a:xfrm rot="5400000">
            <a:off x="10599182" y="41301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1" name="TextBox 310"/>
          <p:cNvSpPr txBox="1"/>
          <p:nvPr/>
        </p:nvSpPr>
        <p:spPr>
          <a:xfrm>
            <a:off x="10505862" y="418158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10881925" y="451586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11093304" y="3973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11256169" y="452247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11341802" y="451109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6" name="직사각형 315"/>
          <p:cNvSpPr/>
          <p:nvPr/>
        </p:nvSpPr>
        <p:spPr>
          <a:xfrm>
            <a:off x="11680241" y="409165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7" name="TextBox 316"/>
          <p:cNvSpPr txBox="1"/>
          <p:nvPr/>
        </p:nvSpPr>
        <p:spPr>
          <a:xfrm>
            <a:off x="11573201" y="3917274"/>
            <a:ext cx="325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319" name="직선 연결선 318"/>
          <p:cNvCxnSpPr/>
          <p:nvPr/>
        </p:nvCxnSpPr>
        <p:spPr>
          <a:xfrm>
            <a:off x="9808021" y="1523577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연결선 319"/>
          <p:cNvCxnSpPr/>
          <p:nvPr/>
        </p:nvCxnSpPr>
        <p:spPr>
          <a:xfrm>
            <a:off x="9802139" y="1519767"/>
            <a:ext cx="11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직선 연결선 320"/>
          <p:cNvCxnSpPr/>
          <p:nvPr/>
        </p:nvCxnSpPr>
        <p:spPr>
          <a:xfrm>
            <a:off x="9978323" y="1668357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연결선 321"/>
          <p:cNvCxnSpPr/>
          <p:nvPr/>
        </p:nvCxnSpPr>
        <p:spPr>
          <a:xfrm>
            <a:off x="9980061" y="1672167"/>
            <a:ext cx="79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연결선 326"/>
          <p:cNvCxnSpPr/>
          <p:nvPr/>
        </p:nvCxnSpPr>
        <p:spPr>
          <a:xfrm>
            <a:off x="10771622" y="2022532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/>
          <p:nvPr/>
        </p:nvCxnSpPr>
        <p:spPr>
          <a:xfrm>
            <a:off x="10912954" y="1877752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직선 연결선 328"/>
          <p:cNvCxnSpPr/>
          <p:nvPr/>
        </p:nvCxnSpPr>
        <p:spPr>
          <a:xfrm>
            <a:off x="10768161" y="1665160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연결선 329"/>
          <p:cNvCxnSpPr/>
          <p:nvPr/>
        </p:nvCxnSpPr>
        <p:spPr>
          <a:xfrm>
            <a:off x="10906619" y="1525443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직사각형 331"/>
          <p:cNvSpPr/>
          <p:nvPr/>
        </p:nvSpPr>
        <p:spPr>
          <a:xfrm>
            <a:off x="9637876" y="1861330"/>
            <a:ext cx="736813" cy="415828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44" name="그룹 343"/>
          <p:cNvGrpSpPr/>
          <p:nvPr/>
        </p:nvGrpSpPr>
        <p:grpSpPr>
          <a:xfrm>
            <a:off x="9765656" y="1181557"/>
            <a:ext cx="437969" cy="200508"/>
            <a:chOff x="8900307" y="912415"/>
            <a:chExt cx="569387" cy="226988"/>
          </a:xfrm>
        </p:grpSpPr>
        <p:sp>
          <p:nvSpPr>
            <p:cNvPr id="331" name="직사각형 330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34" name="그룹 333"/>
          <p:cNvGrpSpPr/>
          <p:nvPr/>
        </p:nvGrpSpPr>
        <p:grpSpPr>
          <a:xfrm rot="16200000">
            <a:off x="9929672" y="138858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35" name="직사각형 334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6" name="직선 연결선 335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직선 연결선 336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" name="그룹 337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39" name="직사각형 338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40" name="직선 연결선 339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직선 연결선 340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2" name="직사각형 341"/>
          <p:cNvSpPr/>
          <p:nvPr/>
        </p:nvSpPr>
        <p:spPr>
          <a:xfrm rot="5400000">
            <a:off x="9973589" y="1430860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3" name="TextBox 342"/>
          <p:cNvSpPr txBox="1"/>
          <p:nvPr/>
        </p:nvSpPr>
        <p:spPr>
          <a:xfrm>
            <a:off x="9996365" y="132615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348" name="그룹 347"/>
          <p:cNvGrpSpPr/>
          <p:nvPr/>
        </p:nvGrpSpPr>
        <p:grpSpPr>
          <a:xfrm rot="16200000">
            <a:off x="10732979" y="138027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49" name="직사각형 348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0" name="직선 연결선 349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직선 연결선 350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2" name="그룹 351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53" name="직사각형 352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4" name="직선 연결선 353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직선 연결선 354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6" name="직사각형 355"/>
          <p:cNvSpPr/>
          <p:nvPr/>
        </p:nvSpPr>
        <p:spPr>
          <a:xfrm rot="5400000">
            <a:off x="10776896" y="14225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7" name="TextBox 356"/>
          <p:cNvSpPr txBox="1"/>
          <p:nvPr/>
        </p:nvSpPr>
        <p:spPr>
          <a:xfrm>
            <a:off x="10799672" y="131784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9825436" y="170359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9" name="TextBox 358"/>
          <p:cNvSpPr txBox="1"/>
          <p:nvPr/>
        </p:nvSpPr>
        <p:spPr>
          <a:xfrm>
            <a:off x="8677447" y="14208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60" name="직사각형 359"/>
          <p:cNvSpPr/>
          <p:nvPr/>
        </p:nvSpPr>
        <p:spPr>
          <a:xfrm rot="5400000">
            <a:off x="10120470" y="157944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1" name="TextBox 360"/>
          <p:cNvSpPr txBox="1"/>
          <p:nvPr/>
        </p:nvSpPr>
        <p:spPr>
          <a:xfrm>
            <a:off x="10035417" y="163060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9651975" y="1881551"/>
            <a:ext cx="67037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열처리전기실</a:t>
            </a:r>
            <a:endParaRPr lang="ko-KR" altLang="en-US" sz="1400" dirty="0"/>
          </a:p>
        </p:txBody>
      </p:sp>
      <p:grpSp>
        <p:nvGrpSpPr>
          <p:cNvPr id="363" name="그룹 362"/>
          <p:cNvGrpSpPr/>
          <p:nvPr/>
        </p:nvGrpSpPr>
        <p:grpSpPr>
          <a:xfrm>
            <a:off x="10398116" y="1173937"/>
            <a:ext cx="437969" cy="200508"/>
            <a:chOff x="8900307" y="912415"/>
            <a:chExt cx="569387" cy="226988"/>
          </a:xfrm>
        </p:grpSpPr>
        <p:sp>
          <p:nvSpPr>
            <p:cNvPr id="364" name="직사각형 363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66" name="직선 연결선 365"/>
          <p:cNvCxnSpPr/>
          <p:nvPr/>
        </p:nvCxnSpPr>
        <p:spPr>
          <a:xfrm>
            <a:off x="11190503" y="1650767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직선 연결선 366"/>
          <p:cNvCxnSpPr/>
          <p:nvPr/>
        </p:nvCxnSpPr>
        <p:spPr>
          <a:xfrm>
            <a:off x="11328961" y="1648210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직선 연결선 367"/>
          <p:cNvCxnSpPr/>
          <p:nvPr/>
        </p:nvCxnSpPr>
        <p:spPr>
          <a:xfrm>
            <a:off x="11547424" y="1467887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직선 연결선 368"/>
          <p:cNvCxnSpPr/>
          <p:nvPr/>
        </p:nvCxnSpPr>
        <p:spPr>
          <a:xfrm>
            <a:off x="11678262" y="1465330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직선 연결선 369"/>
          <p:cNvCxnSpPr/>
          <p:nvPr/>
        </p:nvCxnSpPr>
        <p:spPr>
          <a:xfrm>
            <a:off x="11339674" y="1870132"/>
            <a:ext cx="2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1" name="그룹 370"/>
          <p:cNvGrpSpPr/>
          <p:nvPr/>
        </p:nvGrpSpPr>
        <p:grpSpPr>
          <a:xfrm>
            <a:off x="11112365" y="1455721"/>
            <a:ext cx="443098" cy="200508"/>
            <a:chOff x="8892045" y="912415"/>
            <a:chExt cx="569387" cy="226988"/>
          </a:xfrm>
        </p:grpSpPr>
        <p:sp>
          <p:nvSpPr>
            <p:cNvPr id="372" name="직사각형 371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8892045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74" name="그룹 373"/>
          <p:cNvGrpSpPr/>
          <p:nvPr/>
        </p:nvGrpSpPr>
        <p:grpSpPr>
          <a:xfrm>
            <a:off x="10979761" y="1098016"/>
            <a:ext cx="852155" cy="354631"/>
            <a:chOff x="8913900" y="912415"/>
            <a:chExt cx="536761" cy="226988"/>
          </a:xfrm>
        </p:grpSpPr>
        <p:sp>
          <p:nvSpPr>
            <p:cNvPr id="375" name="직사각형 374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8997418" y="971194"/>
              <a:ext cx="358649" cy="118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입고전기실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77" name="직선 연결선 376"/>
          <p:cNvCxnSpPr/>
          <p:nvPr/>
        </p:nvCxnSpPr>
        <p:spPr>
          <a:xfrm>
            <a:off x="11682931" y="1855197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직선 연결선 377"/>
          <p:cNvCxnSpPr/>
          <p:nvPr/>
        </p:nvCxnSpPr>
        <p:spPr>
          <a:xfrm>
            <a:off x="11182889" y="2019311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/>
          <p:nvPr/>
        </p:nvCxnSpPr>
        <p:spPr>
          <a:xfrm>
            <a:off x="11193602" y="2020253"/>
            <a:ext cx="86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직선 연결선 379"/>
          <p:cNvCxnSpPr/>
          <p:nvPr/>
        </p:nvCxnSpPr>
        <p:spPr>
          <a:xfrm>
            <a:off x="11030489" y="2026931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직선 연결선 380"/>
          <p:cNvCxnSpPr/>
          <p:nvPr/>
        </p:nvCxnSpPr>
        <p:spPr>
          <a:xfrm>
            <a:off x="12042931" y="1855197"/>
            <a:ext cx="0" cy="14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직선 연결선 381"/>
          <p:cNvCxnSpPr/>
          <p:nvPr/>
        </p:nvCxnSpPr>
        <p:spPr>
          <a:xfrm>
            <a:off x="11194139" y="23495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직선 연결선 382"/>
          <p:cNvCxnSpPr/>
          <p:nvPr/>
        </p:nvCxnSpPr>
        <p:spPr>
          <a:xfrm>
            <a:off x="11038109" y="25019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직선 연결선 383"/>
          <p:cNvCxnSpPr/>
          <p:nvPr/>
        </p:nvCxnSpPr>
        <p:spPr>
          <a:xfrm>
            <a:off x="11406644" y="2495396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직선 연결선 384"/>
          <p:cNvCxnSpPr/>
          <p:nvPr/>
        </p:nvCxnSpPr>
        <p:spPr>
          <a:xfrm>
            <a:off x="11545102" y="2355679"/>
            <a:ext cx="0" cy="252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직선 연결선 385"/>
          <p:cNvCxnSpPr/>
          <p:nvPr/>
        </p:nvCxnSpPr>
        <p:spPr>
          <a:xfrm>
            <a:off x="11406644" y="2615949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그룹 386"/>
          <p:cNvGrpSpPr/>
          <p:nvPr/>
        </p:nvGrpSpPr>
        <p:grpSpPr>
          <a:xfrm rot="16200000">
            <a:off x="10889705" y="213453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88" name="직사각형 38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9" name="직선 연결선 38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직선 연결선 38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1" name="그룹 39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92" name="직사각형 39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93" name="직선 연결선 39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직선 연결선 39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5" name="직사각형 394"/>
          <p:cNvSpPr/>
          <p:nvPr/>
        </p:nvSpPr>
        <p:spPr>
          <a:xfrm rot="5400000">
            <a:off x="10933622" y="217680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96" name="그룹 395"/>
          <p:cNvGrpSpPr/>
          <p:nvPr/>
        </p:nvGrpSpPr>
        <p:grpSpPr>
          <a:xfrm>
            <a:off x="11570298" y="240956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97" name="직사각형 396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98" name="직선 연결선 397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직선 연결선 398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0" name="그룹 399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01" name="직사각형 400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02" name="직선 연결선 401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직선 연결선 402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4" name="직사각형 403"/>
          <p:cNvSpPr/>
          <p:nvPr/>
        </p:nvSpPr>
        <p:spPr>
          <a:xfrm rot="10800000">
            <a:off x="11545676" y="253131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5" name="직사각형 404"/>
          <p:cNvSpPr/>
          <p:nvPr/>
        </p:nvSpPr>
        <p:spPr>
          <a:xfrm>
            <a:off x="11196468" y="175019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6" name="직사각형 405"/>
          <p:cNvSpPr/>
          <p:nvPr/>
        </p:nvSpPr>
        <p:spPr>
          <a:xfrm>
            <a:off x="11547081" y="175017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7" name="직사각형 406"/>
          <p:cNvSpPr/>
          <p:nvPr/>
        </p:nvSpPr>
        <p:spPr>
          <a:xfrm>
            <a:off x="11343482" y="162758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8" name="TextBox 407"/>
          <p:cNvSpPr txBox="1"/>
          <p:nvPr/>
        </p:nvSpPr>
        <p:spPr>
          <a:xfrm>
            <a:off x="11107841" y="17593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09" name="TextBox 408"/>
          <p:cNvSpPr txBox="1"/>
          <p:nvPr/>
        </p:nvSpPr>
        <p:spPr>
          <a:xfrm>
            <a:off x="11461455" y="176511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10" name="TextBox 409"/>
          <p:cNvSpPr txBox="1"/>
          <p:nvPr/>
        </p:nvSpPr>
        <p:spPr>
          <a:xfrm>
            <a:off x="11289751" y="160330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411" name="TextBox 410"/>
          <p:cNvSpPr txBox="1"/>
          <p:nvPr/>
        </p:nvSpPr>
        <p:spPr>
          <a:xfrm>
            <a:off x="9697889" y="17019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412" name="그룹 411"/>
          <p:cNvGrpSpPr/>
          <p:nvPr/>
        </p:nvGrpSpPr>
        <p:grpSpPr>
          <a:xfrm>
            <a:off x="10716998" y="2254644"/>
            <a:ext cx="360997" cy="276999"/>
            <a:chOff x="8869979" y="880156"/>
            <a:chExt cx="469318" cy="313581"/>
          </a:xfrm>
        </p:grpSpPr>
        <p:sp>
          <p:nvSpPr>
            <p:cNvPr id="413" name="직사각형 412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8869979" y="880156"/>
              <a:ext cx="469318" cy="313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Shot</a:t>
              </a:r>
            </a:p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Blast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415" name="그룹 414"/>
          <p:cNvGrpSpPr/>
          <p:nvPr/>
        </p:nvGrpSpPr>
        <p:grpSpPr>
          <a:xfrm>
            <a:off x="10894589" y="1659610"/>
            <a:ext cx="328937" cy="276999"/>
            <a:chOff x="8890821" y="880156"/>
            <a:chExt cx="427638" cy="313580"/>
          </a:xfrm>
        </p:grpSpPr>
        <p:sp>
          <p:nvSpPr>
            <p:cNvPr id="416" name="직사각형 415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7" name="TextBox 416"/>
            <p:cNvSpPr txBox="1"/>
            <p:nvPr/>
          </p:nvSpPr>
          <p:spPr>
            <a:xfrm>
              <a:off x="8890821" y="880156"/>
              <a:ext cx="427638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ON</a:t>
              </a:r>
              <a:b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</a:br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UTS</a:t>
              </a:r>
            </a:p>
          </p:txBody>
        </p:sp>
      </p:grpSp>
      <p:sp>
        <p:nvSpPr>
          <p:cNvPr id="418" name="TextBox 417"/>
          <p:cNvSpPr txBox="1"/>
          <p:nvPr/>
        </p:nvSpPr>
        <p:spPr>
          <a:xfrm>
            <a:off x="10955245" y="206453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19" name="TextBox 418"/>
          <p:cNvSpPr txBox="1"/>
          <p:nvPr/>
        </p:nvSpPr>
        <p:spPr>
          <a:xfrm>
            <a:off x="11612176" y="237014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20" name="직사각형 419"/>
          <p:cNvSpPr/>
          <p:nvPr/>
        </p:nvSpPr>
        <p:spPr>
          <a:xfrm rot="5400000">
            <a:off x="9879436" y="218746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1" name="직사각형 420"/>
          <p:cNvSpPr/>
          <p:nvPr/>
        </p:nvSpPr>
        <p:spPr>
          <a:xfrm rot="10800000">
            <a:off x="10002458" y="225915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22" name="그룹 421"/>
          <p:cNvGrpSpPr/>
          <p:nvPr/>
        </p:nvGrpSpPr>
        <p:grpSpPr>
          <a:xfrm rot="16200000">
            <a:off x="10014231" y="227552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23" name="직사각형 42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24" name="직선 연결선 42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직선 연결선 42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6" name="그룹 42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27" name="직사각형 42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28" name="직선 연결선 42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직선 연결선 42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32" name="직선 연결선 431"/>
          <p:cNvCxnSpPr/>
          <p:nvPr/>
        </p:nvCxnSpPr>
        <p:spPr>
          <a:xfrm>
            <a:off x="9682460" y="2284644"/>
            <a:ext cx="0" cy="50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직사각형 432"/>
          <p:cNvSpPr/>
          <p:nvPr/>
        </p:nvSpPr>
        <p:spPr>
          <a:xfrm rot="10800000">
            <a:off x="9687890" y="228455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34" name="직선 연결선 433"/>
          <p:cNvCxnSpPr/>
          <p:nvPr/>
        </p:nvCxnSpPr>
        <p:spPr>
          <a:xfrm>
            <a:off x="9840914" y="2284554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직선 연결선 434"/>
          <p:cNvCxnSpPr/>
          <p:nvPr/>
        </p:nvCxnSpPr>
        <p:spPr>
          <a:xfrm>
            <a:off x="9835239" y="2645584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직선 연결선 435"/>
          <p:cNvCxnSpPr/>
          <p:nvPr/>
        </p:nvCxnSpPr>
        <p:spPr>
          <a:xfrm>
            <a:off x="9682460" y="2788415"/>
            <a:ext cx="43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직선 연결선 436"/>
          <p:cNvCxnSpPr/>
          <p:nvPr/>
        </p:nvCxnSpPr>
        <p:spPr>
          <a:xfrm>
            <a:off x="10118802" y="266530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직사각형 437"/>
          <p:cNvSpPr/>
          <p:nvPr/>
        </p:nvSpPr>
        <p:spPr>
          <a:xfrm rot="10800000">
            <a:off x="9758900" y="276843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39" name="그룹 438"/>
          <p:cNvGrpSpPr/>
          <p:nvPr/>
        </p:nvGrpSpPr>
        <p:grpSpPr>
          <a:xfrm rot="16200000">
            <a:off x="9760450" y="2796264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40" name="직사각형 43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1" name="직선 연결선 44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직선 연결선 44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3" name="그룹 44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44" name="직사각형 44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45" name="직선 연결선 44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직선 연결선 44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47" name="직선 연결선 446"/>
          <p:cNvCxnSpPr/>
          <p:nvPr/>
        </p:nvCxnSpPr>
        <p:spPr>
          <a:xfrm>
            <a:off x="10210547" y="228455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직선 연결선 447"/>
          <p:cNvCxnSpPr/>
          <p:nvPr/>
        </p:nvCxnSpPr>
        <p:spPr>
          <a:xfrm>
            <a:off x="10334542" y="2277629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9" name="그룹 448"/>
          <p:cNvGrpSpPr/>
          <p:nvPr/>
        </p:nvGrpSpPr>
        <p:grpSpPr>
          <a:xfrm>
            <a:off x="10149001" y="2390815"/>
            <a:ext cx="287554" cy="200508"/>
            <a:chOff x="8913900" y="912415"/>
            <a:chExt cx="541186" cy="226988"/>
          </a:xfrm>
        </p:grpSpPr>
        <p:sp>
          <p:nvSpPr>
            <p:cNvPr id="450" name="직사각형 449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8914911" y="929010"/>
              <a:ext cx="540175" cy="209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히스톨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452" name="직사각형 451"/>
          <p:cNvSpPr/>
          <p:nvPr/>
        </p:nvSpPr>
        <p:spPr>
          <a:xfrm rot="10800000">
            <a:off x="10205905" y="231865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3" name="TextBox 452"/>
          <p:cNvSpPr txBox="1"/>
          <p:nvPr/>
        </p:nvSpPr>
        <p:spPr>
          <a:xfrm>
            <a:off x="9523055" y="226319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4" name="TextBox 453"/>
          <p:cNvSpPr txBox="1"/>
          <p:nvPr/>
        </p:nvSpPr>
        <p:spPr>
          <a:xfrm>
            <a:off x="9813729" y="273906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5" name="TextBox 454"/>
          <p:cNvSpPr txBox="1"/>
          <p:nvPr/>
        </p:nvSpPr>
        <p:spPr>
          <a:xfrm>
            <a:off x="9658938" y="197052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9876914" y="229530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10268515" y="223466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459" name="꺾인 연결선 458"/>
          <p:cNvCxnSpPr/>
          <p:nvPr/>
        </p:nvCxnSpPr>
        <p:spPr>
          <a:xfrm>
            <a:off x="822149" y="1427148"/>
            <a:ext cx="288000" cy="655200"/>
          </a:xfrm>
          <a:prstGeom prst="bentConnector3">
            <a:avLst>
              <a:gd name="adj1" fmla="val 114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꺾인 연결선 463"/>
          <p:cNvCxnSpPr/>
          <p:nvPr/>
        </p:nvCxnSpPr>
        <p:spPr>
          <a:xfrm>
            <a:off x="825528" y="1266656"/>
            <a:ext cx="385392" cy="684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 txBox="1"/>
          <p:nvPr/>
        </p:nvSpPr>
        <p:spPr>
          <a:xfrm>
            <a:off x="184635" y="13959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r>
              <a:rPr lang="ko-KR" altLang="en-US" smtClean="0"/>
              <a:t>후판 방화문</a:t>
            </a:r>
            <a:endParaRPr lang="en-US" altLang="ko-KR" dirty="0" smtClean="0"/>
          </a:p>
          <a:p>
            <a:r>
              <a:rPr lang="ko-KR" altLang="en-US" dirty="0" err="1" smtClean="0"/>
              <a:t>준비작동실밸브</a:t>
            </a:r>
            <a:endParaRPr lang="ko-KR" altLang="en-US" dirty="0"/>
          </a:p>
        </p:txBody>
      </p:sp>
      <p:pic>
        <p:nvPicPr>
          <p:cNvPr id="318" name="그림 3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78" y="4699259"/>
            <a:ext cx="143627" cy="182055"/>
          </a:xfrm>
          <a:prstGeom prst="rect">
            <a:avLst/>
          </a:prstGeom>
        </p:spPr>
      </p:pic>
      <p:sp>
        <p:nvSpPr>
          <p:cNvPr id="323" name="TextBox 322"/>
          <p:cNvSpPr txBox="1"/>
          <p:nvPr/>
        </p:nvSpPr>
        <p:spPr>
          <a:xfrm>
            <a:off x="-150342" y="4476439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01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324" name="직선 화살표 연결선 323"/>
          <p:cNvCxnSpPr/>
          <p:nvPr/>
        </p:nvCxnSpPr>
        <p:spPr>
          <a:xfrm>
            <a:off x="14054" y="4913055"/>
            <a:ext cx="0" cy="3303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5" name="그림 3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554" y="1522135"/>
            <a:ext cx="143627" cy="182055"/>
          </a:xfrm>
          <a:prstGeom prst="rect">
            <a:avLst/>
          </a:prstGeom>
        </p:spPr>
      </p:pic>
      <p:sp>
        <p:nvSpPr>
          <p:cNvPr id="326" name="TextBox 325"/>
          <p:cNvSpPr txBox="1"/>
          <p:nvPr/>
        </p:nvSpPr>
        <p:spPr>
          <a:xfrm>
            <a:off x="5641090" y="129931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02</a:t>
            </a:r>
            <a:endParaRPr lang="ko-KR" altLang="en-US" sz="1100">
              <a:solidFill>
                <a:srgbClr val="FF0000"/>
              </a:solidFill>
            </a:endParaRPr>
          </a:p>
        </p:txBody>
      </p:sp>
      <p:pic>
        <p:nvPicPr>
          <p:cNvPr id="345" name="그림 3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385" y="1964398"/>
            <a:ext cx="143627" cy="182055"/>
          </a:xfrm>
          <a:prstGeom prst="rect">
            <a:avLst/>
          </a:prstGeom>
        </p:spPr>
      </p:pic>
      <p:sp>
        <p:nvSpPr>
          <p:cNvPr id="346" name="TextBox 345"/>
          <p:cNvSpPr txBox="1"/>
          <p:nvPr/>
        </p:nvSpPr>
        <p:spPr>
          <a:xfrm>
            <a:off x="5665921" y="174157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03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347" name="직선 화살표 연결선 346"/>
          <p:cNvCxnSpPr/>
          <p:nvPr/>
        </p:nvCxnSpPr>
        <p:spPr>
          <a:xfrm flipH="1">
            <a:off x="5469921" y="1656229"/>
            <a:ext cx="21935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직선 화살표 연결선 429"/>
          <p:cNvCxnSpPr/>
          <p:nvPr/>
        </p:nvCxnSpPr>
        <p:spPr>
          <a:xfrm flipH="1">
            <a:off x="5469921" y="1907675"/>
            <a:ext cx="21935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1" name="그림 4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140" y="1939756"/>
            <a:ext cx="143627" cy="182055"/>
          </a:xfrm>
          <a:prstGeom prst="rect">
            <a:avLst/>
          </a:prstGeom>
        </p:spPr>
      </p:pic>
      <p:sp>
        <p:nvSpPr>
          <p:cNvPr id="458" name="TextBox 457"/>
          <p:cNvSpPr txBox="1"/>
          <p:nvPr/>
        </p:nvSpPr>
        <p:spPr>
          <a:xfrm>
            <a:off x="9458676" y="171693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04</a:t>
            </a:r>
            <a:endParaRPr lang="ko-KR" altLang="en-US" sz="1100">
              <a:solidFill>
                <a:srgbClr val="FF0000"/>
              </a:solidFill>
            </a:endParaRPr>
          </a:p>
        </p:txBody>
      </p:sp>
      <p:cxnSp>
        <p:nvCxnSpPr>
          <p:cNvPr id="460" name="직선 화살표 연결선 459"/>
          <p:cNvCxnSpPr/>
          <p:nvPr/>
        </p:nvCxnSpPr>
        <p:spPr>
          <a:xfrm flipH="1">
            <a:off x="9287507" y="2073850"/>
            <a:ext cx="21935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모서리가 둥근 직사각형 4"/>
          <p:cNvSpPr/>
          <p:nvPr/>
        </p:nvSpPr>
        <p:spPr>
          <a:xfrm>
            <a:off x="-191350" y="4372663"/>
            <a:ext cx="405615" cy="1062467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1" name="모서리가 둥근 직사각형 460"/>
          <p:cNvSpPr/>
          <p:nvPr/>
        </p:nvSpPr>
        <p:spPr>
          <a:xfrm>
            <a:off x="5416901" y="1299315"/>
            <a:ext cx="667581" cy="844028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2" name="모서리가 둥근 직사각형 461"/>
          <p:cNvSpPr/>
          <p:nvPr/>
        </p:nvSpPr>
        <p:spPr>
          <a:xfrm>
            <a:off x="9294835" y="1802587"/>
            <a:ext cx="456700" cy="409818"/>
          </a:xfrm>
          <a:prstGeom prst="round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87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/>
          <p:cNvGrpSpPr/>
          <p:nvPr/>
        </p:nvGrpSpPr>
        <p:grpSpPr>
          <a:xfrm>
            <a:off x="796479" y="95993"/>
            <a:ext cx="11420474" cy="6534207"/>
            <a:chOff x="0" y="128945"/>
            <a:chExt cx="12192000" cy="6534207"/>
          </a:xfrm>
        </p:grpSpPr>
        <p:grpSp>
          <p:nvGrpSpPr>
            <p:cNvPr id="25" name="그룹 24"/>
            <p:cNvGrpSpPr/>
            <p:nvPr/>
          </p:nvGrpSpPr>
          <p:grpSpPr>
            <a:xfrm>
              <a:off x="0" y="128945"/>
              <a:ext cx="12192000" cy="6534207"/>
              <a:chOff x="0" y="128945"/>
              <a:chExt cx="12192000" cy="6534207"/>
            </a:xfrm>
          </p:grpSpPr>
          <p:pic>
            <p:nvPicPr>
              <p:cNvPr id="4" name="그림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194848"/>
                <a:ext cx="12192000" cy="6468304"/>
              </a:xfrm>
              <a:prstGeom prst="rect">
                <a:avLst/>
              </a:prstGeom>
            </p:spPr>
          </p:pic>
          <p:cxnSp>
            <p:nvCxnSpPr>
              <p:cNvPr id="6" name="직선 연결선 5"/>
              <p:cNvCxnSpPr/>
              <p:nvPr/>
            </p:nvCxnSpPr>
            <p:spPr>
              <a:xfrm>
                <a:off x="3295135" y="194848"/>
                <a:ext cx="0" cy="63266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1001236" y="128945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압연</a:t>
                </a:r>
                <a:endParaRPr lang="ko-KR" alt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737461" y="128945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mtClean="0">
                    <a:solidFill>
                      <a:schemeClr val="accent1">
                        <a:lumMod val="50000"/>
                      </a:schemeClr>
                    </a:solidFill>
                  </a:rPr>
                  <a:t>정정</a:t>
                </a:r>
                <a:endParaRPr lang="ko-KR" alt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0" name="꺾인 연결선 9"/>
              <p:cNvCxnSpPr/>
              <p:nvPr/>
            </p:nvCxnSpPr>
            <p:spPr>
              <a:xfrm rot="5400000">
                <a:off x="6543533" y="1584355"/>
                <a:ext cx="3075574" cy="296560"/>
              </a:xfrm>
              <a:prstGeom prst="bentConnector3">
                <a:avLst>
                  <a:gd name="adj1" fmla="val 9232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직선 연결선 21"/>
              <p:cNvCxnSpPr/>
              <p:nvPr/>
            </p:nvCxnSpPr>
            <p:spPr>
              <a:xfrm flipH="1">
                <a:off x="6908800" y="3270422"/>
                <a:ext cx="102424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직선 연결선 22"/>
              <p:cNvCxnSpPr/>
              <p:nvPr/>
            </p:nvCxnSpPr>
            <p:spPr>
              <a:xfrm flipV="1">
                <a:off x="6905625" y="3270422"/>
                <a:ext cx="0" cy="3204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5478501" y="12894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mtClean="0">
                  <a:solidFill>
                    <a:schemeClr val="accent1">
                      <a:lumMod val="50000"/>
                    </a:schemeClr>
                  </a:solidFill>
                </a:rPr>
                <a:t>전단</a:t>
              </a:r>
              <a:endParaRPr lang="ko-KR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3360" y="2118360"/>
              <a:ext cx="2724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>
                  <a:solidFill>
                    <a:srgbClr val="FF0000"/>
                  </a:solidFill>
                </a:rPr>
                <a:t>5</a:t>
              </a:r>
              <a:endParaRPr lang="ko-KR" altLang="en-US" sz="1000">
                <a:solidFill>
                  <a:srgbClr val="FF0000"/>
                </a:solidFill>
              </a:endParaRPr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123948" y="3824673"/>
            <a:ext cx="1324236" cy="1938423"/>
            <a:chOff x="113632" y="3857625"/>
            <a:chExt cx="1324236" cy="1938423"/>
          </a:xfrm>
        </p:grpSpPr>
        <p:cxnSp>
          <p:nvCxnSpPr>
            <p:cNvPr id="30" name="직선 연결선 29"/>
            <p:cNvCxnSpPr/>
            <p:nvPr/>
          </p:nvCxnSpPr>
          <p:spPr>
            <a:xfrm>
              <a:off x="1047750" y="386143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1041868" y="385762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>
              <a:off x="1218052" y="400621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>
              <a:off x="1219790" y="4010025"/>
              <a:ext cx="21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822052" y="551116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645884" y="536638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>
              <a:off x="651750" y="536136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>
              <a:off x="822052" y="550614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>
              <a:off x="113632" y="5796048"/>
              <a:ext cx="72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>
              <a:off x="287984" y="5651268"/>
              <a:ext cx="36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>
              <a:off x="117682" y="5285985"/>
              <a:ext cx="0" cy="504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>
              <a:off x="287984" y="5278983"/>
              <a:ext cx="0" cy="360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14054" y="104324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62497" y="877489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수처리</a:t>
            </a:r>
            <a:endParaRPr lang="en-US" altLang="ko-KR" sz="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전기실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-3476" y="1283024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142112" y="1444280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-187" y="1277720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44783" y="1430120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-2347" y="1753904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 flipV="1">
            <a:off x="822670" y="541620"/>
            <a:ext cx="0" cy="54076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968258" y="543906"/>
            <a:ext cx="0" cy="36000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flipV="1">
            <a:off x="825959" y="1088509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V="1">
            <a:off x="970929" y="912415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flipV="1">
            <a:off x="823799" y="538292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>
            <a:off x="1077959" y="912415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1006929" y="907846"/>
            <a:ext cx="36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171495" y="128015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908248" y="6915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123268" y="4638972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W/B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29070" y="5292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직사각형 69"/>
          <p:cNvSpPr/>
          <p:nvPr/>
        </p:nvSpPr>
        <p:spPr>
          <a:xfrm>
            <a:off x="452701" y="5598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311289" y="561606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TextBox 71"/>
          <p:cNvSpPr txBox="1"/>
          <p:nvPr/>
        </p:nvSpPr>
        <p:spPr>
          <a:xfrm>
            <a:off x="426053" y="537725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1735" y="579872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-92975" y="520530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653026" y="507747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7" name="그룹 76"/>
          <p:cNvGrpSpPr/>
          <p:nvPr/>
        </p:nvGrpSpPr>
        <p:grpSpPr>
          <a:xfrm rot="10800000">
            <a:off x="559346" y="5088436"/>
            <a:ext cx="84847" cy="121366"/>
            <a:chOff x="9398013" y="371475"/>
            <a:chExt cx="104778" cy="90963"/>
          </a:xfrm>
        </p:grpSpPr>
        <p:sp>
          <p:nvSpPr>
            <p:cNvPr id="78" name="직사각형 7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9" name="직선 연결선 7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그룹 8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3" name="직선 연결선 8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연결선 8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9" name="그룹 128"/>
          <p:cNvGrpSpPr/>
          <p:nvPr/>
        </p:nvGrpSpPr>
        <p:grpSpPr>
          <a:xfrm rot="10800000">
            <a:off x="450741" y="5470218"/>
            <a:ext cx="84847" cy="121366"/>
            <a:chOff x="9398013" y="371475"/>
            <a:chExt cx="104778" cy="90963"/>
          </a:xfrm>
        </p:grpSpPr>
        <p:sp>
          <p:nvSpPr>
            <p:cNvPr id="130" name="직사각형 1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1" name="직선 연결선 1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직선 연결선 1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" name="그룹 1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34" name="직사각형 1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5" name="직선 연결선 1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직선 연결선 1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7" name="TextBox 136"/>
          <p:cNvSpPr txBox="1"/>
          <p:nvPr/>
        </p:nvSpPr>
        <p:spPr>
          <a:xfrm>
            <a:off x="632826" y="502489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1057968" y="49257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TextBox 138"/>
          <p:cNvSpPr txBox="1"/>
          <p:nvPr/>
        </p:nvSpPr>
        <p:spPr>
          <a:xfrm>
            <a:off x="832283" y="482166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680092" y="4778674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261171" y="2323534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1371214" y="284889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TextBox 142"/>
          <p:cNvSpPr txBox="1"/>
          <p:nvPr/>
        </p:nvSpPr>
        <p:spPr>
          <a:xfrm>
            <a:off x="1244143" y="296018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1261171" y="1379127"/>
            <a:ext cx="403195" cy="305696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/>
          <p:cNvSpPr txBox="1"/>
          <p:nvPr/>
        </p:nvSpPr>
        <p:spPr>
          <a:xfrm>
            <a:off x="1210814" y="1426489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906455" y="1817813"/>
            <a:ext cx="447842" cy="384660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/>
          <p:cNvSpPr txBox="1"/>
          <p:nvPr/>
        </p:nvSpPr>
        <p:spPr>
          <a:xfrm>
            <a:off x="1894716" y="1871643"/>
            <a:ext cx="4956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Cooling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620686" y="1334242"/>
            <a:ext cx="339655" cy="2278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/>
          <p:cNvSpPr txBox="1"/>
          <p:nvPr/>
        </p:nvSpPr>
        <p:spPr>
          <a:xfrm>
            <a:off x="2550513" y="1336558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Delivery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2544867" y="1684823"/>
            <a:ext cx="411058" cy="320190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/>
          <p:cNvSpPr txBox="1"/>
          <p:nvPr/>
        </p:nvSpPr>
        <p:spPr>
          <a:xfrm>
            <a:off x="2507572" y="1751024"/>
            <a:ext cx="51648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CO2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52" name="그룹 151"/>
          <p:cNvGrpSpPr/>
          <p:nvPr/>
        </p:nvGrpSpPr>
        <p:grpSpPr>
          <a:xfrm rot="10800000">
            <a:off x="2423210" y="1688764"/>
            <a:ext cx="84847" cy="121366"/>
            <a:chOff x="9398013" y="371475"/>
            <a:chExt cx="104778" cy="90963"/>
          </a:xfrm>
        </p:grpSpPr>
        <p:sp>
          <p:nvSpPr>
            <p:cNvPr id="153" name="직사각형 15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4" name="직선 연결선 15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직선 연결선 15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6" name="그룹 15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57" name="직사각형 15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58" name="직선 연결선 15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직선 연결선 15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0" name="직사각형 159"/>
          <p:cNvSpPr/>
          <p:nvPr/>
        </p:nvSpPr>
        <p:spPr>
          <a:xfrm>
            <a:off x="2395821" y="16591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1" name="TextBox 160"/>
          <p:cNvSpPr txBox="1"/>
          <p:nvPr/>
        </p:nvSpPr>
        <p:spPr>
          <a:xfrm>
            <a:off x="2315777" y="177520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025724" y="14920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089230" y="207731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2535159" y="224661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957744" y="288219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2366424" y="37319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TextBox 166"/>
          <p:cNvSpPr txBox="1"/>
          <p:nvPr/>
        </p:nvSpPr>
        <p:spPr>
          <a:xfrm>
            <a:off x="2304972" y="351376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416837" y="155400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107075" y="194142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650430" y="206453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5653277" y="2259629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2" name="TextBox 171"/>
          <p:cNvSpPr txBox="1"/>
          <p:nvPr/>
        </p:nvSpPr>
        <p:spPr>
          <a:xfrm>
            <a:off x="5519515" y="206453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4974429" y="24928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4650430" y="422425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4461293" y="438905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TextBox 175"/>
          <p:cNvSpPr txBox="1"/>
          <p:nvPr/>
        </p:nvSpPr>
        <p:spPr>
          <a:xfrm>
            <a:off x="4349117" y="442497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3708361" y="3897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4134992" y="389792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9" name="TextBox 178"/>
          <p:cNvSpPr txBox="1"/>
          <p:nvPr/>
        </p:nvSpPr>
        <p:spPr>
          <a:xfrm>
            <a:off x="4159382" y="3897927"/>
            <a:ext cx="325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5774104" y="237882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5824780" y="242575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2" name="TextBox 181"/>
          <p:cNvSpPr txBox="1"/>
          <p:nvPr/>
        </p:nvSpPr>
        <p:spPr>
          <a:xfrm>
            <a:off x="5908344" y="273906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195627" y="402103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4" name="TextBox 183"/>
          <p:cNvSpPr txBox="1"/>
          <p:nvPr/>
        </p:nvSpPr>
        <p:spPr>
          <a:xfrm>
            <a:off x="6259261" y="3933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342798" y="250193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6731361" y="206453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882647" y="250193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7084531" y="23697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7135207" y="2416657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0" name="TextBox 189"/>
          <p:cNvSpPr txBox="1"/>
          <p:nvPr/>
        </p:nvSpPr>
        <p:spPr>
          <a:xfrm>
            <a:off x="7697439" y="254219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244889" y="215740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200" name="그룹 199"/>
          <p:cNvGrpSpPr/>
          <p:nvPr/>
        </p:nvGrpSpPr>
        <p:grpSpPr>
          <a:xfrm rot="16200000">
            <a:off x="9159351" y="1889416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01" name="직사각형 20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2" name="직선 연결선 20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직선 연결선 20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그룹 20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05" name="직사각형 20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06" name="직선 연결선 20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직선 연결선 20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8" name="직사각형 207"/>
          <p:cNvSpPr/>
          <p:nvPr/>
        </p:nvSpPr>
        <p:spPr>
          <a:xfrm rot="5400000">
            <a:off x="9203268" y="193169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9" name="TextBox 208"/>
          <p:cNvSpPr txBox="1"/>
          <p:nvPr/>
        </p:nvSpPr>
        <p:spPr>
          <a:xfrm>
            <a:off x="9143102" y="167048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210" name="그룹 209"/>
          <p:cNvGrpSpPr/>
          <p:nvPr/>
        </p:nvGrpSpPr>
        <p:grpSpPr>
          <a:xfrm rot="16200000">
            <a:off x="8392466" y="317109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11" name="직사각형 21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2" name="직선 연결선 21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직선 연결선 21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4" name="그룹 21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15" name="직사각형 21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16" name="직선 연결선 21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직선 연결선 21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8" name="직사각형 217"/>
          <p:cNvSpPr/>
          <p:nvPr/>
        </p:nvSpPr>
        <p:spPr>
          <a:xfrm rot="5400000">
            <a:off x="8436383" y="321337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9" name="TextBox 218"/>
          <p:cNvSpPr txBox="1"/>
          <p:nvPr/>
        </p:nvSpPr>
        <p:spPr>
          <a:xfrm>
            <a:off x="8470231" y="314215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8307366" y="273623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8485245" y="224814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8949538" y="22346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9171591" y="22346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8747980" y="281608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8487098" y="362686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8735183" y="397803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9201457" y="371048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9447707" y="428394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229" name="그룹 228"/>
          <p:cNvGrpSpPr/>
          <p:nvPr/>
        </p:nvGrpSpPr>
        <p:grpSpPr>
          <a:xfrm rot="16200000">
            <a:off x="7991512" y="444515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30" name="직사각형 2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1" name="직선 연결선 2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직선 연결선 2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그룹 2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34" name="직사각형 2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35" name="직선 연결선 2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직선 연결선 2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7" name="TextBox 236"/>
          <p:cNvSpPr txBox="1"/>
          <p:nvPr/>
        </p:nvSpPr>
        <p:spPr>
          <a:xfrm>
            <a:off x="7837146" y="449292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238" name="직사각형 237"/>
          <p:cNvSpPr/>
          <p:nvPr/>
        </p:nvSpPr>
        <p:spPr>
          <a:xfrm rot="5400000">
            <a:off x="8031766" y="451350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93" name="그룹 292"/>
          <p:cNvGrpSpPr/>
          <p:nvPr/>
        </p:nvGrpSpPr>
        <p:grpSpPr>
          <a:xfrm rot="16200000">
            <a:off x="9746660" y="4056959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94" name="직사각형 293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95" name="직선 연결선 294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직선 연결선 295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7" name="그룹 296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98" name="직사각형 297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99" name="직선 연결선 298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직선 연결선 299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1" name="TextBox 300"/>
          <p:cNvSpPr txBox="1"/>
          <p:nvPr/>
        </p:nvSpPr>
        <p:spPr>
          <a:xfrm>
            <a:off x="9663227" y="384774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 rot="5400000">
            <a:off x="9786914" y="4106266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3" name="TextBox 302"/>
          <p:cNvSpPr txBox="1"/>
          <p:nvPr/>
        </p:nvSpPr>
        <p:spPr>
          <a:xfrm>
            <a:off x="9819266" y="428394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10058721" y="4052266"/>
            <a:ext cx="206049" cy="52869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5" name="직사각형 304"/>
          <p:cNvSpPr/>
          <p:nvPr/>
        </p:nvSpPr>
        <p:spPr>
          <a:xfrm rot="5400000">
            <a:off x="9998157" y="41148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6" name="TextBox 305"/>
          <p:cNvSpPr txBox="1"/>
          <p:nvPr/>
        </p:nvSpPr>
        <p:spPr>
          <a:xfrm>
            <a:off x="9943419" y="387077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10270637" y="405226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10715458" y="398654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0" name="직사각형 309"/>
          <p:cNvSpPr/>
          <p:nvPr/>
        </p:nvSpPr>
        <p:spPr>
          <a:xfrm rot="5400000">
            <a:off x="10599182" y="41301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1" name="TextBox 310"/>
          <p:cNvSpPr txBox="1"/>
          <p:nvPr/>
        </p:nvSpPr>
        <p:spPr>
          <a:xfrm>
            <a:off x="10505862" y="418158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10881925" y="451586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11093304" y="3973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11256169" y="452247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11341802" y="451109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6" name="직사각형 315"/>
          <p:cNvSpPr/>
          <p:nvPr/>
        </p:nvSpPr>
        <p:spPr>
          <a:xfrm>
            <a:off x="11680241" y="409165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7" name="TextBox 316"/>
          <p:cNvSpPr txBox="1"/>
          <p:nvPr/>
        </p:nvSpPr>
        <p:spPr>
          <a:xfrm>
            <a:off x="11573201" y="3917274"/>
            <a:ext cx="325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319" name="직선 연결선 318"/>
          <p:cNvCxnSpPr/>
          <p:nvPr/>
        </p:nvCxnSpPr>
        <p:spPr>
          <a:xfrm>
            <a:off x="9808021" y="1523577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연결선 319"/>
          <p:cNvCxnSpPr/>
          <p:nvPr/>
        </p:nvCxnSpPr>
        <p:spPr>
          <a:xfrm>
            <a:off x="9802139" y="1519767"/>
            <a:ext cx="11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직선 연결선 320"/>
          <p:cNvCxnSpPr/>
          <p:nvPr/>
        </p:nvCxnSpPr>
        <p:spPr>
          <a:xfrm>
            <a:off x="9978323" y="1668357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연결선 321"/>
          <p:cNvCxnSpPr/>
          <p:nvPr/>
        </p:nvCxnSpPr>
        <p:spPr>
          <a:xfrm>
            <a:off x="9980061" y="1672167"/>
            <a:ext cx="79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연결선 326"/>
          <p:cNvCxnSpPr/>
          <p:nvPr/>
        </p:nvCxnSpPr>
        <p:spPr>
          <a:xfrm>
            <a:off x="10771622" y="2022532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/>
          <p:nvPr/>
        </p:nvCxnSpPr>
        <p:spPr>
          <a:xfrm>
            <a:off x="10912954" y="1877752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직선 연결선 328"/>
          <p:cNvCxnSpPr/>
          <p:nvPr/>
        </p:nvCxnSpPr>
        <p:spPr>
          <a:xfrm>
            <a:off x="10768161" y="1665160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연결선 329"/>
          <p:cNvCxnSpPr/>
          <p:nvPr/>
        </p:nvCxnSpPr>
        <p:spPr>
          <a:xfrm>
            <a:off x="10906619" y="1525443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직사각형 331"/>
          <p:cNvSpPr/>
          <p:nvPr/>
        </p:nvSpPr>
        <p:spPr>
          <a:xfrm>
            <a:off x="9637876" y="1861330"/>
            <a:ext cx="736813" cy="415828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44" name="그룹 343"/>
          <p:cNvGrpSpPr/>
          <p:nvPr/>
        </p:nvGrpSpPr>
        <p:grpSpPr>
          <a:xfrm>
            <a:off x="9765656" y="1181557"/>
            <a:ext cx="437969" cy="200508"/>
            <a:chOff x="8900307" y="912415"/>
            <a:chExt cx="569387" cy="226988"/>
          </a:xfrm>
        </p:grpSpPr>
        <p:sp>
          <p:nvSpPr>
            <p:cNvPr id="331" name="직사각형 330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34" name="그룹 333"/>
          <p:cNvGrpSpPr/>
          <p:nvPr/>
        </p:nvGrpSpPr>
        <p:grpSpPr>
          <a:xfrm rot="16200000">
            <a:off x="9929672" y="138858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35" name="직사각형 334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6" name="직선 연결선 335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직선 연결선 336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" name="그룹 337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39" name="직사각형 338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40" name="직선 연결선 339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직선 연결선 340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2" name="직사각형 341"/>
          <p:cNvSpPr/>
          <p:nvPr/>
        </p:nvSpPr>
        <p:spPr>
          <a:xfrm rot="5400000">
            <a:off x="9973589" y="1430860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3" name="TextBox 342"/>
          <p:cNvSpPr txBox="1"/>
          <p:nvPr/>
        </p:nvSpPr>
        <p:spPr>
          <a:xfrm>
            <a:off x="9996365" y="132615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348" name="그룹 347"/>
          <p:cNvGrpSpPr/>
          <p:nvPr/>
        </p:nvGrpSpPr>
        <p:grpSpPr>
          <a:xfrm rot="16200000">
            <a:off x="10732979" y="138027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49" name="직사각형 348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0" name="직선 연결선 349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직선 연결선 350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2" name="그룹 351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53" name="직사각형 352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4" name="직선 연결선 353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직선 연결선 354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6" name="직사각형 355"/>
          <p:cNvSpPr/>
          <p:nvPr/>
        </p:nvSpPr>
        <p:spPr>
          <a:xfrm rot="5400000">
            <a:off x="10776896" y="14225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7" name="TextBox 356"/>
          <p:cNvSpPr txBox="1"/>
          <p:nvPr/>
        </p:nvSpPr>
        <p:spPr>
          <a:xfrm>
            <a:off x="10799672" y="131784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9825436" y="170359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9" name="TextBox 358"/>
          <p:cNvSpPr txBox="1"/>
          <p:nvPr/>
        </p:nvSpPr>
        <p:spPr>
          <a:xfrm>
            <a:off x="8677447" y="14208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60" name="직사각형 359"/>
          <p:cNvSpPr/>
          <p:nvPr/>
        </p:nvSpPr>
        <p:spPr>
          <a:xfrm rot="5400000">
            <a:off x="10120470" y="157944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1" name="TextBox 360"/>
          <p:cNvSpPr txBox="1"/>
          <p:nvPr/>
        </p:nvSpPr>
        <p:spPr>
          <a:xfrm>
            <a:off x="10035417" y="163060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9651975" y="1881551"/>
            <a:ext cx="67037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열처리전기실</a:t>
            </a:r>
            <a:endParaRPr lang="ko-KR" altLang="en-US" sz="1400" dirty="0"/>
          </a:p>
        </p:txBody>
      </p:sp>
      <p:grpSp>
        <p:nvGrpSpPr>
          <p:cNvPr id="363" name="그룹 362"/>
          <p:cNvGrpSpPr/>
          <p:nvPr/>
        </p:nvGrpSpPr>
        <p:grpSpPr>
          <a:xfrm>
            <a:off x="10398116" y="1173937"/>
            <a:ext cx="437969" cy="200508"/>
            <a:chOff x="8900307" y="912415"/>
            <a:chExt cx="569387" cy="226988"/>
          </a:xfrm>
        </p:grpSpPr>
        <p:sp>
          <p:nvSpPr>
            <p:cNvPr id="364" name="직사각형 363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66" name="직선 연결선 365"/>
          <p:cNvCxnSpPr/>
          <p:nvPr/>
        </p:nvCxnSpPr>
        <p:spPr>
          <a:xfrm>
            <a:off x="11190503" y="1650767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직선 연결선 366"/>
          <p:cNvCxnSpPr/>
          <p:nvPr/>
        </p:nvCxnSpPr>
        <p:spPr>
          <a:xfrm>
            <a:off x="11328961" y="1648210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직선 연결선 367"/>
          <p:cNvCxnSpPr/>
          <p:nvPr/>
        </p:nvCxnSpPr>
        <p:spPr>
          <a:xfrm>
            <a:off x="11547424" y="1467887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직선 연결선 368"/>
          <p:cNvCxnSpPr/>
          <p:nvPr/>
        </p:nvCxnSpPr>
        <p:spPr>
          <a:xfrm>
            <a:off x="11678262" y="1465330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직선 연결선 369"/>
          <p:cNvCxnSpPr/>
          <p:nvPr/>
        </p:nvCxnSpPr>
        <p:spPr>
          <a:xfrm>
            <a:off x="11339674" y="1870132"/>
            <a:ext cx="2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1" name="그룹 370"/>
          <p:cNvGrpSpPr/>
          <p:nvPr/>
        </p:nvGrpSpPr>
        <p:grpSpPr>
          <a:xfrm>
            <a:off x="11112365" y="1455721"/>
            <a:ext cx="443098" cy="200508"/>
            <a:chOff x="8892045" y="912415"/>
            <a:chExt cx="569387" cy="226988"/>
          </a:xfrm>
        </p:grpSpPr>
        <p:sp>
          <p:nvSpPr>
            <p:cNvPr id="372" name="직사각형 371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8892045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74" name="그룹 373"/>
          <p:cNvGrpSpPr/>
          <p:nvPr/>
        </p:nvGrpSpPr>
        <p:grpSpPr>
          <a:xfrm>
            <a:off x="10979761" y="1098016"/>
            <a:ext cx="852155" cy="354631"/>
            <a:chOff x="8913900" y="912415"/>
            <a:chExt cx="536761" cy="226988"/>
          </a:xfrm>
        </p:grpSpPr>
        <p:sp>
          <p:nvSpPr>
            <p:cNvPr id="375" name="직사각형 374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8997415" y="965921"/>
              <a:ext cx="358649" cy="118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입고전기실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77" name="직선 연결선 376"/>
          <p:cNvCxnSpPr/>
          <p:nvPr/>
        </p:nvCxnSpPr>
        <p:spPr>
          <a:xfrm>
            <a:off x="11682931" y="1855197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직선 연결선 377"/>
          <p:cNvCxnSpPr/>
          <p:nvPr/>
        </p:nvCxnSpPr>
        <p:spPr>
          <a:xfrm>
            <a:off x="11182889" y="2019311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/>
          <p:nvPr/>
        </p:nvCxnSpPr>
        <p:spPr>
          <a:xfrm>
            <a:off x="11193602" y="2020253"/>
            <a:ext cx="86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직선 연결선 379"/>
          <p:cNvCxnSpPr/>
          <p:nvPr/>
        </p:nvCxnSpPr>
        <p:spPr>
          <a:xfrm>
            <a:off x="11030489" y="2026931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직선 연결선 380"/>
          <p:cNvCxnSpPr/>
          <p:nvPr/>
        </p:nvCxnSpPr>
        <p:spPr>
          <a:xfrm>
            <a:off x="12042931" y="1855197"/>
            <a:ext cx="0" cy="14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직선 연결선 381"/>
          <p:cNvCxnSpPr/>
          <p:nvPr/>
        </p:nvCxnSpPr>
        <p:spPr>
          <a:xfrm>
            <a:off x="11194139" y="23495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직선 연결선 382"/>
          <p:cNvCxnSpPr/>
          <p:nvPr/>
        </p:nvCxnSpPr>
        <p:spPr>
          <a:xfrm>
            <a:off x="11038109" y="25019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직선 연결선 383"/>
          <p:cNvCxnSpPr/>
          <p:nvPr/>
        </p:nvCxnSpPr>
        <p:spPr>
          <a:xfrm>
            <a:off x="11406644" y="2495396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직선 연결선 384"/>
          <p:cNvCxnSpPr/>
          <p:nvPr/>
        </p:nvCxnSpPr>
        <p:spPr>
          <a:xfrm>
            <a:off x="11545102" y="2355679"/>
            <a:ext cx="0" cy="252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직선 연결선 385"/>
          <p:cNvCxnSpPr/>
          <p:nvPr/>
        </p:nvCxnSpPr>
        <p:spPr>
          <a:xfrm>
            <a:off x="11406644" y="2615949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그룹 386"/>
          <p:cNvGrpSpPr/>
          <p:nvPr/>
        </p:nvGrpSpPr>
        <p:grpSpPr>
          <a:xfrm rot="16200000">
            <a:off x="10889705" y="213453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88" name="직사각형 38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9" name="직선 연결선 38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직선 연결선 38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1" name="그룹 39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92" name="직사각형 39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93" name="직선 연결선 39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직선 연결선 39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5" name="직사각형 394"/>
          <p:cNvSpPr/>
          <p:nvPr/>
        </p:nvSpPr>
        <p:spPr>
          <a:xfrm rot="5400000">
            <a:off x="10933622" y="217680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96" name="그룹 395"/>
          <p:cNvGrpSpPr/>
          <p:nvPr/>
        </p:nvGrpSpPr>
        <p:grpSpPr>
          <a:xfrm>
            <a:off x="11570298" y="240956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97" name="직사각형 396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98" name="직선 연결선 397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직선 연결선 398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0" name="그룹 399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01" name="직사각형 400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02" name="직선 연결선 401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직선 연결선 402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4" name="직사각형 403"/>
          <p:cNvSpPr/>
          <p:nvPr/>
        </p:nvSpPr>
        <p:spPr>
          <a:xfrm rot="10800000">
            <a:off x="11545676" y="253131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5" name="직사각형 404"/>
          <p:cNvSpPr/>
          <p:nvPr/>
        </p:nvSpPr>
        <p:spPr>
          <a:xfrm>
            <a:off x="11196468" y="175019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6" name="직사각형 405"/>
          <p:cNvSpPr/>
          <p:nvPr/>
        </p:nvSpPr>
        <p:spPr>
          <a:xfrm>
            <a:off x="11547081" y="175017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7" name="직사각형 406"/>
          <p:cNvSpPr/>
          <p:nvPr/>
        </p:nvSpPr>
        <p:spPr>
          <a:xfrm>
            <a:off x="11343482" y="162758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8" name="TextBox 407"/>
          <p:cNvSpPr txBox="1"/>
          <p:nvPr/>
        </p:nvSpPr>
        <p:spPr>
          <a:xfrm>
            <a:off x="11107841" y="17593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09" name="TextBox 408"/>
          <p:cNvSpPr txBox="1"/>
          <p:nvPr/>
        </p:nvSpPr>
        <p:spPr>
          <a:xfrm>
            <a:off x="11461455" y="176511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10" name="TextBox 409"/>
          <p:cNvSpPr txBox="1"/>
          <p:nvPr/>
        </p:nvSpPr>
        <p:spPr>
          <a:xfrm>
            <a:off x="11289751" y="160330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411" name="TextBox 410"/>
          <p:cNvSpPr txBox="1"/>
          <p:nvPr/>
        </p:nvSpPr>
        <p:spPr>
          <a:xfrm>
            <a:off x="9697889" y="17019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412" name="그룹 411"/>
          <p:cNvGrpSpPr/>
          <p:nvPr/>
        </p:nvGrpSpPr>
        <p:grpSpPr>
          <a:xfrm>
            <a:off x="10716998" y="2254644"/>
            <a:ext cx="360997" cy="276999"/>
            <a:chOff x="8869979" y="880156"/>
            <a:chExt cx="469318" cy="313581"/>
          </a:xfrm>
        </p:grpSpPr>
        <p:sp>
          <p:nvSpPr>
            <p:cNvPr id="413" name="직사각형 412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8869979" y="880156"/>
              <a:ext cx="469318" cy="313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Shot</a:t>
              </a:r>
            </a:p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Blast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415" name="그룹 414"/>
          <p:cNvGrpSpPr/>
          <p:nvPr/>
        </p:nvGrpSpPr>
        <p:grpSpPr>
          <a:xfrm>
            <a:off x="10894589" y="1659610"/>
            <a:ext cx="328937" cy="276999"/>
            <a:chOff x="8890821" y="880156"/>
            <a:chExt cx="427638" cy="313580"/>
          </a:xfrm>
        </p:grpSpPr>
        <p:sp>
          <p:nvSpPr>
            <p:cNvPr id="416" name="직사각형 415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7" name="TextBox 416"/>
            <p:cNvSpPr txBox="1"/>
            <p:nvPr/>
          </p:nvSpPr>
          <p:spPr>
            <a:xfrm>
              <a:off x="8890821" y="880156"/>
              <a:ext cx="427638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ON</a:t>
              </a:r>
              <a:b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</a:br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UTS</a:t>
              </a:r>
            </a:p>
          </p:txBody>
        </p:sp>
      </p:grpSp>
      <p:sp>
        <p:nvSpPr>
          <p:cNvPr id="418" name="TextBox 417"/>
          <p:cNvSpPr txBox="1"/>
          <p:nvPr/>
        </p:nvSpPr>
        <p:spPr>
          <a:xfrm>
            <a:off x="10955245" y="206453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19" name="TextBox 418"/>
          <p:cNvSpPr txBox="1"/>
          <p:nvPr/>
        </p:nvSpPr>
        <p:spPr>
          <a:xfrm>
            <a:off x="11612176" y="237014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20" name="직사각형 419"/>
          <p:cNvSpPr/>
          <p:nvPr/>
        </p:nvSpPr>
        <p:spPr>
          <a:xfrm rot="5400000">
            <a:off x="9879436" y="218746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1" name="직사각형 420"/>
          <p:cNvSpPr/>
          <p:nvPr/>
        </p:nvSpPr>
        <p:spPr>
          <a:xfrm rot="10800000">
            <a:off x="10002458" y="225915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22" name="그룹 421"/>
          <p:cNvGrpSpPr/>
          <p:nvPr/>
        </p:nvGrpSpPr>
        <p:grpSpPr>
          <a:xfrm rot="16200000">
            <a:off x="10014231" y="227552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23" name="직사각형 42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24" name="직선 연결선 42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직선 연결선 42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6" name="그룹 42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27" name="직사각형 42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28" name="직선 연결선 42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직선 연결선 42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32" name="직선 연결선 431"/>
          <p:cNvCxnSpPr/>
          <p:nvPr/>
        </p:nvCxnSpPr>
        <p:spPr>
          <a:xfrm>
            <a:off x="9682460" y="2284644"/>
            <a:ext cx="0" cy="50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직사각형 432"/>
          <p:cNvSpPr/>
          <p:nvPr/>
        </p:nvSpPr>
        <p:spPr>
          <a:xfrm rot="10800000">
            <a:off x="9687890" y="228455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34" name="직선 연결선 433"/>
          <p:cNvCxnSpPr/>
          <p:nvPr/>
        </p:nvCxnSpPr>
        <p:spPr>
          <a:xfrm>
            <a:off x="9840914" y="2284554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직선 연결선 434"/>
          <p:cNvCxnSpPr/>
          <p:nvPr/>
        </p:nvCxnSpPr>
        <p:spPr>
          <a:xfrm>
            <a:off x="9835239" y="2645584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직선 연결선 435"/>
          <p:cNvCxnSpPr/>
          <p:nvPr/>
        </p:nvCxnSpPr>
        <p:spPr>
          <a:xfrm>
            <a:off x="9682460" y="2788415"/>
            <a:ext cx="43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직선 연결선 436"/>
          <p:cNvCxnSpPr/>
          <p:nvPr/>
        </p:nvCxnSpPr>
        <p:spPr>
          <a:xfrm>
            <a:off x="10118802" y="266530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직사각형 437"/>
          <p:cNvSpPr/>
          <p:nvPr/>
        </p:nvSpPr>
        <p:spPr>
          <a:xfrm rot="10800000">
            <a:off x="9758900" y="276843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39" name="그룹 438"/>
          <p:cNvGrpSpPr/>
          <p:nvPr/>
        </p:nvGrpSpPr>
        <p:grpSpPr>
          <a:xfrm rot="16200000">
            <a:off x="9760450" y="2796264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40" name="직사각형 43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1" name="직선 연결선 44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직선 연결선 44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3" name="그룹 44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44" name="직사각형 44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45" name="직선 연결선 44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직선 연결선 44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47" name="직선 연결선 446"/>
          <p:cNvCxnSpPr/>
          <p:nvPr/>
        </p:nvCxnSpPr>
        <p:spPr>
          <a:xfrm>
            <a:off x="10210547" y="228455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직선 연결선 447"/>
          <p:cNvCxnSpPr/>
          <p:nvPr/>
        </p:nvCxnSpPr>
        <p:spPr>
          <a:xfrm>
            <a:off x="10334542" y="2277629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9" name="그룹 448"/>
          <p:cNvGrpSpPr/>
          <p:nvPr/>
        </p:nvGrpSpPr>
        <p:grpSpPr>
          <a:xfrm>
            <a:off x="10149001" y="2390815"/>
            <a:ext cx="287554" cy="200508"/>
            <a:chOff x="8913900" y="912415"/>
            <a:chExt cx="541186" cy="226988"/>
          </a:xfrm>
        </p:grpSpPr>
        <p:sp>
          <p:nvSpPr>
            <p:cNvPr id="450" name="직사각형 449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8914911" y="929010"/>
              <a:ext cx="540175" cy="209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히스톨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452" name="직사각형 451"/>
          <p:cNvSpPr/>
          <p:nvPr/>
        </p:nvSpPr>
        <p:spPr>
          <a:xfrm rot="10800000">
            <a:off x="10205905" y="231865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3" name="TextBox 452"/>
          <p:cNvSpPr txBox="1"/>
          <p:nvPr/>
        </p:nvSpPr>
        <p:spPr>
          <a:xfrm>
            <a:off x="9523055" y="226319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4" name="TextBox 453"/>
          <p:cNvSpPr txBox="1"/>
          <p:nvPr/>
        </p:nvSpPr>
        <p:spPr>
          <a:xfrm>
            <a:off x="9813729" y="273906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5" name="TextBox 454"/>
          <p:cNvSpPr txBox="1"/>
          <p:nvPr/>
        </p:nvSpPr>
        <p:spPr>
          <a:xfrm>
            <a:off x="9658938" y="197052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9876914" y="229530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10268515" y="223466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459" name="꺾인 연결선 458"/>
          <p:cNvCxnSpPr/>
          <p:nvPr/>
        </p:nvCxnSpPr>
        <p:spPr>
          <a:xfrm>
            <a:off x="822149" y="1427148"/>
            <a:ext cx="288000" cy="655200"/>
          </a:xfrm>
          <a:prstGeom prst="bentConnector3">
            <a:avLst>
              <a:gd name="adj1" fmla="val 114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꺾인 연결선 463"/>
          <p:cNvCxnSpPr/>
          <p:nvPr/>
        </p:nvCxnSpPr>
        <p:spPr>
          <a:xfrm>
            <a:off x="825528" y="1266656"/>
            <a:ext cx="385392" cy="684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 txBox="1"/>
          <p:nvPr/>
        </p:nvSpPr>
        <p:spPr>
          <a:xfrm>
            <a:off x="184635" y="139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비상구</a:t>
            </a:r>
            <a:endParaRPr lang="ko-KR" altLang="en-US" dirty="0"/>
          </a:p>
        </p:txBody>
      </p:sp>
      <p:pic>
        <p:nvPicPr>
          <p:cNvPr id="478" name="그림 4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141" y="1302900"/>
            <a:ext cx="158828" cy="178617"/>
          </a:xfrm>
          <a:prstGeom prst="rect">
            <a:avLst/>
          </a:prstGeom>
        </p:spPr>
      </p:pic>
      <p:pic>
        <p:nvPicPr>
          <p:cNvPr id="479" name="그림 4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833" y="913375"/>
            <a:ext cx="158828" cy="178617"/>
          </a:xfrm>
          <a:prstGeom prst="rect">
            <a:avLst/>
          </a:prstGeom>
        </p:spPr>
      </p:pic>
      <p:pic>
        <p:nvPicPr>
          <p:cNvPr id="480" name="그림 4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373" y="1963148"/>
            <a:ext cx="158828" cy="178617"/>
          </a:xfrm>
          <a:prstGeom prst="rect">
            <a:avLst/>
          </a:prstGeom>
        </p:spPr>
      </p:pic>
      <p:pic>
        <p:nvPicPr>
          <p:cNvPr id="481" name="그림 4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516" y="2039009"/>
            <a:ext cx="158828" cy="178617"/>
          </a:xfrm>
          <a:prstGeom prst="rect">
            <a:avLst/>
          </a:prstGeom>
        </p:spPr>
      </p:pic>
      <p:pic>
        <p:nvPicPr>
          <p:cNvPr id="482" name="그림 4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971" y="2834021"/>
            <a:ext cx="158828" cy="178617"/>
          </a:xfrm>
          <a:prstGeom prst="rect">
            <a:avLst/>
          </a:prstGeom>
        </p:spPr>
      </p:pic>
      <p:pic>
        <p:nvPicPr>
          <p:cNvPr id="485" name="그림 4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78" y="5340792"/>
            <a:ext cx="158828" cy="178617"/>
          </a:xfrm>
          <a:prstGeom prst="rect">
            <a:avLst/>
          </a:prstGeom>
        </p:spPr>
      </p:pic>
      <p:pic>
        <p:nvPicPr>
          <p:cNvPr id="489" name="그림 48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350" y="1440518"/>
            <a:ext cx="158828" cy="178617"/>
          </a:xfrm>
          <a:prstGeom prst="rect">
            <a:avLst/>
          </a:prstGeom>
        </p:spPr>
      </p:pic>
      <p:pic>
        <p:nvPicPr>
          <p:cNvPr id="490" name="그림 48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023" y="1384742"/>
            <a:ext cx="158828" cy="178617"/>
          </a:xfrm>
          <a:prstGeom prst="rect">
            <a:avLst/>
          </a:prstGeom>
        </p:spPr>
      </p:pic>
      <p:pic>
        <p:nvPicPr>
          <p:cNvPr id="491" name="그림 4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353" y="1992043"/>
            <a:ext cx="158828" cy="178617"/>
          </a:xfrm>
          <a:prstGeom prst="rect">
            <a:avLst/>
          </a:prstGeom>
        </p:spPr>
      </p:pic>
      <p:pic>
        <p:nvPicPr>
          <p:cNvPr id="492" name="그림 49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424" y="2721396"/>
            <a:ext cx="158828" cy="178617"/>
          </a:xfrm>
          <a:prstGeom prst="rect">
            <a:avLst/>
          </a:prstGeom>
        </p:spPr>
      </p:pic>
      <p:pic>
        <p:nvPicPr>
          <p:cNvPr id="493" name="그림 4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2436" y="3767972"/>
            <a:ext cx="158828" cy="178617"/>
          </a:xfrm>
          <a:prstGeom prst="rect">
            <a:avLst/>
          </a:prstGeom>
        </p:spPr>
      </p:pic>
      <p:pic>
        <p:nvPicPr>
          <p:cNvPr id="494" name="그림 49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112" y="3985909"/>
            <a:ext cx="158828" cy="178617"/>
          </a:xfrm>
          <a:prstGeom prst="rect">
            <a:avLst/>
          </a:prstGeom>
        </p:spPr>
      </p:pic>
      <p:pic>
        <p:nvPicPr>
          <p:cNvPr id="495" name="그림 49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230" y="4640518"/>
            <a:ext cx="158828" cy="178617"/>
          </a:xfrm>
          <a:prstGeom prst="rect">
            <a:avLst/>
          </a:prstGeom>
        </p:spPr>
      </p:pic>
      <p:pic>
        <p:nvPicPr>
          <p:cNvPr id="496" name="그림 4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9026" y="4246360"/>
            <a:ext cx="158828" cy="178617"/>
          </a:xfrm>
          <a:prstGeom prst="rect">
            <a:avLst/>
          </a:prstGeom>
        </p:spPr>
      </p:pic>
      <p:pic>
        <p:nvPicPr>
          <p:cNvPr id="497" name="그림 4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1943" y="2258309"/>
            <a:ext cx="158828" cy="178617"/>
          </a:xfrm>
          <a:prstGeom prst="rect">
            <a:avLst/>
          </a:prstGeom>
        </p:spPr>
      </p:pic>
      <p:pic>
        <p:nvPicPr>
          <p:cNvPr id="498" name="그림 49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554" y="2246618"/>
            <a:ext cx="158828" cy="178617"/>
          </a:xfrm>
          <a:prstGeom prst="rect">
            <a:avLst/>
          </a:prstGeom>
        </p:spPr>
      </p:pic>
      <p:pic>
        <p:nvPicPr>
          <p:cNvPr id="499" name="그림 49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5058" y="2224858"/>
            <a:ext cx="158828" cy="178617"/>
          </a:xfrm>
          <a:prstGeom prst="rect">
            <a:avLst/>
          </a:prstGeom>
        </p:spPr>
      </p:pic>
      <p:pic>
        <p:nvPicPr>
          <p:cNvPr id="500" name="그림 4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726" y="2433938"/>
            <a:ext cx="158828" cy="178617"/>
          </a:xfrm>
          <a:prstGeom prst="rect">
            <a:avLst/>
          </a:prstGeom>
        </p:spPr>
      </p:pic>
      <p:pic>
        <p:nvPicPr>
          <p:cNvPr id="501" name="그림 5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5856" y="2609077"/>
            <a:ext cx="158828" cy="178617"/>
          </a:xfrm>
          <a:prstGeom prst="rect">
            <a:avLst/>
          </a:prstGeom>
        </p:spPr>
      </p:pic>
      <p:pic>
        <p:nvPicPr>
          <p:cNvPr id="502" name="그림 5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7771" y="4540731"/>
            <a:ext cx="158828" cy="178617"/>
          </a:xfrm>
          <a:prstGeom prst="rect">
            <a:avLst/>
          </a:prstGeom>
        </p:spPr>
      </p:pic>
      <p:pic>
        <p:nvPicPr>
          <p:cNvPr id="503" name="그림 5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579" y="2699273"/>
            <a:ext cx="158828" cy="178617"/>
          </a:xfrm>
          <a:prstGeom prst="rect">
            <a:avLst/>
          </a:prstGeom>
        </p:spPr>
      </p:pic>
      <p:pic>
        <p:nvPicPr>
          <p:cNvPr id="504" name="그림 50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1915" y="2234668"/>
            <a:ext cx="158828" cy="178617"/>
          </a:xfrm>
          <a:prstGeom prst="rect">
            <a:avLst/>
          </a:prstGeom>
        </p:spPr>
      </p:pic>
      <p:pic>
        <p:nvPicPr>
          <p:cNvPr id="505" name="그림 5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6679" y="2425235"/>
            <a:ext cx="158828" cy="178617"/>
          </a:xfrm>
          <a:prstGeom prst="rect">
            <a:avLst/>
          </a:prstGeom>
        </p:spPr>
      </p:pic>
      <p:pic>
        <p:nvPicPr>
          <p:cNvPr id="506" name="그림 5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7395" y="3083299"/>
            <a:ext cx="158828" cy="178617"/>
          </a:xfrm>
          <a:prstGeom prst="rect">
            <a:avLst/>
          </a:prstGeom>
        </p:spPr>
      </p:pic>
      <p:pic>
        <p:nvPicPr>
          <p:cNvPr id="507" name="그림 5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003" y="2060227"/>
            <a:ext cx="158828" cy="178617"/>
          </a:xfrm>
          <a:prstGeom prst="rect">
            <a:avLst/>
          </a:prstGeom>
        </p:spPr>
      </p:pic>
      <p:pic>
        <p:nvPicPr>
          <p:cNvPr id="508" name="그림 5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2845" y="1863887"/>
            <a:ext cx="158828" cy="178617"/>
          </a:xfrm>
          <a:prstGeom prst="rect">
            <a:avLst/>
          </a:prstGeom>
        </p:spPr>
      </p:pic>
      <p:pic>
        <p:nvPicPr>
          <p:cNvPr id="509" name="그림 50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0434" y="2360232"/>
            <a:ext cx="158828" cy="178617"/>
          </a:xfrm>
          <a:prstGeom prst="rect">
            <a:avLst/>
          </a:prstGeom>
        </p:spPr>
      </p:pic>
      <p:pic>
        <p:nvPicPr>
          <p:cNvPr id="510" name="그림 50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7477" y="2360232"/>
            <a:ext cx="158828" cy="178617"/>
          </a:xfrm>
          <a:prstGeom prst="rect">
            <a:avLst/>
          </a:prstGeom>
        </p:spPr>
      </p:pic>
      <p:pic>
        <p:nvPicPr>
          <p:cNvPr id="511" name="그림 5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6291" y="2360232"/>
            <a:ext cx="158828" cy="178617"/>
          </a:xfrm>
          <a:prstGeom prst="rect">
            <a:avLst/>
          </a:prstGeom>
        </p:spPr>
      </p:pic>
      <p:pic>
        <p:nvPicPr>
          <p:cNvPr id="512" name="그림 5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624" y="3155930"/>
            <a:ext cx="158828" cy="178617"/>
          </a:xfrm>
          <a:prstGeom prst="rect">
            <a:avLst/>
          </a:prstGeom>
        </p:spPr>
      </p:pic>
      <p:pic>
        <p:nvPicPr>
          <p:cNvPr id="513" name="그림 5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6915" y="2880300"/>
            <a:ext cx="158828" cy="178617"/>
          </a:xfrm>
          <a:prstGeom prst="rect">
            <a:avLst/>
          </a:prstGeom>
        </p:spPr>
      </p:pic>
      <p:pic>
        <p:nvPicPr>
          <p:cNvPr id="514" name="그림 5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8030" y="3095582"/>
            <a:ext cx="158828" cy="178617"/>
          </a:xfrm>
          <a:prstGeom prst="rect">
            <a:avLst/>
          </a:prstGeom>
        </p:spPr>
      </p:pic>
      <p:pic>
        <p:nvPicPr>
          <p:cNvPr id="515" name="그림 5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5274" y="3883173"/>
            <a:ext cx="158828" cy="178617"/>
          </a:xfrm>
          <a:prstGeom prst="rect">
            <a:avLst/>
          </a:prstGeom>
        </p:spPr>
      </p:pic>
      <p:pic>
        <p:nvPicPr>
          <p:cNvPr id="516" name="그림 5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3618" y="4452624"/>
            <a:ext cx="158828" cy="178617"/>
          </a:xfrm>
          <a:prstGeom prst="rect">
            <a:avLst/>
          </a:prstGeom>
        </p:spPr>
      </p:pic>
      <p:pic>
        <p:nvPicPr>
          <p:cNvPr id="517" name="그림 5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2997" y="4175376"/>
            <a:ext cx="158828" cy="178617"/>
          </a:xfrm>
          <a:prstGeom prst="rect">
            <a:avLst/>
          </a:prstGeom>
        </p:spPr>
      </p:pic>
      <p:pic>
        <p:nvPicPr>
          <p:cNvPr id="518" name="그림 5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0207" y="3981252"/>
            <a:ext cx="158828" cy="178617"/>
          </a:xfrm>
          <a:prstGeom prst="rect">
            <a:avLst/>
          </a:prstGeom>
        </p:spPr>
      </p:pic>
      <p:pic>
        <p:nvPicPr>
          <p:cNvPr id="519" name="그림 5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9215" y="4175376"/>
            <a:ext cx="158828" cy="178617"/>
          </a:xfrm>
          <a:prstGeom prst="rect">
            <a:avLst/>
          </a:prstGeom>
        </p:spPr>
      </p:pic>
      <p:pic>
        <p:nvPicPr>
          <p:cNvPr id="520" name="그림 5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8068" y="4070560"/>
            <a:ext cx="158828" cy="178617"/>
          </a:xfrm>
          <a:prstGeom prst="rect">
            <a:avLst/>
          </a:prstGeom>
        </p:spPr>
      </p:pic>
      <p:pic>
        <p:nvPicPr>
          <p:cNvPr id="521" name="그림 5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3670" y="4667400"/>
            <a:ext cx="158828" cy="178617"/>
          </a:xfrm>
          <a:prstGeom prst="rect">
            <a:avLst/>
          </a:prstGeom>
        </p:spPr>
      </p:pic>
      <p:pic>
        <p:nvPicPr>
          <p:cNvPr id="522" name="그림 5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0135" y="4679384"/>
            <a:ext cx="158828" cy="178617"/>
          </a:xfrm>
          <a:prstGeom prst="rect">
            <a:avLst/>
          </a:prstGeom>
        </p:spPr>
      </p:pic>
      <p:pic>
        <p:nvPicPr>
          <p:cNvPr id="523" name="그림 5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5082" y="4157541"/>
            <a:ext cx="158828" cy="178617"/>
          </a:xfrm>
          <a:prstGeom prst="rect">
            <a:avLst/>
          </a:prstGeom>
        </p:spPr>
      </p:pic>
      <p:pic>
        <p:nvPicPr>
          <p:cNvPr id="524" name="그림 5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9926" y="3827557"/>
            <a:ext cx="158828" cy="178617"/>
          </a:xfrm>
          <a:prstGeom prst="rect">
            <a:avLst/>
          </a:prstGeom>
        </p:spPr>
      </p:pic>
      <p:pic>
        <p:nvPicPr>
          <p:cNvPr id="525" name="그림 5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3964" y="1503592"/>
            <a:ext cx="158828" cy="178617"/>
          </a:xfrm>
          <a:prstGeom prst="rect">
            <a:avLst/>
          </a:prstGeom>
        </p:spPr>
      </p:pic>
      <p:pic>
        <p:nvPicPr>
          <p:cNvPr id="526" name="그림 5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9239" y="2081959"/>
            <a:ext cx="158828" cy="178617"/>
          </a:xfrm>
          <a:prstGeom prst="rect">
            <a:avLst/>
          </a:prstGeom>
        </p:spPr>
      </p:pic>
      <p:pic>
        <p:nvPicPr>
          <p:cNvPr id="528" name="그림 5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9422" y="1467827"/>
            <a:ext cx="158828" cy="178617"/>
          </a:xfrm>
          <a:prstGeom prst="rect">
            <a:avLst/>
          </a:prstGeom>
        </p:spPr>
      </p:pic>
      <p:pic>
        <p:nvPicPr>
          <p:cNvPr id="529" name="그림 5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4643" y="1299585"/>
            <a:ext cx="158828" cy="178617"/>
          </a:xfrm>
          <a:prstGeom prst="rect">
            <a:avLst/>
          </a:prstGeom>
        </p:spPr>
      </p:pic>
      <p:pic>
        <p:nvPicPr>
          <p:cNvPr id="530" name="그림 5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6833" y="2094761"/>
            <a:ext cx="158828" cy="178617"/>
          </a:xfrm>
          <a:prstGeom prst="rect">
            <a:avLst/>
          </a:prstGeom>
        </p:spPr>
      </p:pic>
      <p:pic>
        <p:nvPicPr>
          <p:cNvPr id="531" name="그림 5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0734" y="2212163"/>
            <a:ext cx="158828" cy="178617"/>
          </a:xfrm>
          <a:prstGeom prst="rect">
            <a:avLst/>
          </a:prstGeom>
        </p:spPr>
      </p:pic>
      <p:pic>
        <p:nvPicPr>
          <p:cNvPr id="532" name="그림 5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7186" y="1523966"/>
            <a:ext cx="158828" cy="178617"/>
          </a:xfrm>
          <a:prstGeom prst="rect">
            <a:avLst/>
          </a:prstGeom>
        </p:spPr>
      </p:pic>
      <p:pic>
        <p:nvPicPr>
          <p:cNvPr id="533" name="그림 5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0423" y="2441166"/>
            <a:ext cx="158828" cy="178617"/>
          </a:xfrm>
          <a:prstGeom prst="rect">
            <a:avLst/>
          </a:prstGeom>
        </p:spPr>
      </p:pic>
      <p:pic>
        <p:nvPicPr>
          <p:cNvPr id="534" name="그림 5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2644" y="2073378"/>
            <a:ext cx="158828" cy="17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56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479" y="161896"/>
            <a:ext cx="11420474" cy="6468304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3883093" y="161896"/>
            <a:ext cx="0" cy="6326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34355" y="95993"/>
            <a:ext cx="60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압연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17740" y="95993"/>
            <a:ext cx="60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>
                <a:solidFill>
                  <a:schemeClr val="accent1">
                    <a:lumMod val="50000"/>
                  </a:schemeClr>
                </a:solidFill>
              </a:rPr>
              <a:t>정정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꺾인 연결선 9"/>
          <p:cNvCxnSpPr/>
          <p:nvPr/>
        </p:nvCxnSpPr>
        <p:spPr>
          <a:xfrm rot="5400000">
            <a:off x="6828615" y="1560786"/>
            <a:ext cx="3075574" cy="277793"/>
          </a:xfrm>
          <a:prstGeom prst="bentConnector3">
            <a:avLst>
              <a:gd name="adj1" fmla="val 923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7268081" y="3237470"/>
            <a:ext cx="959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V="1">
            <a:off x="7265107" y="3237470"/>
            <a:ext cx="0" cy="320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28293" y="95993"/>
            <a:ext cx="60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>
                <a:solidFill>
                  <a:schemeClr val="accent1">
                    <a:lumMod val="50000"/>
                  </a:schemeClr>
                </a:solidFill>
              </a:rPr>
              <a:t>전단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6" name="그룹 45"/>
          <p:cNvGrpSpPr/>
          <p:nvPr/>
        </p:nvGrpSpPr>
        <p:grpSpPr>
          <a:xfrm>
            <a:off x="123948" y="3824673"/>
            <a:ext cx="1324236" cy="1938423"/>
            <a:chOff x="113632" y="3857625"/>
            <a:chExt cx="1324236" cy="1938423"/>
          </a:xfrm>
        </p:grpSpPr>
        <p:cxnSp>
          <p:nvCxnSpPr>
            <p:cNvPr id="30" name="직선 연결선 29"/>
            <p:cNvCxnSpPr/>
            <p:nvPr/>
          </p:nvCxnSpPr>
          <p:spPr>
            <a:xfrm>
              <a:off x="1047750" y="386143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1041868" y="385762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>
              <a:off x="1218052" y="400621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>
              <a:off x="1219790" y="4010025"/>
              <a:ext cx="21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822052" y="551116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645884" y="536638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>
              <a:off x="651750" y="536136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>
              <a:off x="822052" y="550614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>
              <a:off x="113632" y="5796048"/>
              <a:ext cx="72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>
              <a:off x="287984" y="5651268"/>
              <a:ext cx="36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>
              <a:off x="117682" y="5285985"/>
              <a:ext cx="0" cy="504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>
              <a:off x="287984" y="5278983"/>
              <a:ext cx="0" cy="360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직사각형 48"/>
          <p:cNvSpPr/>
          <p:nvPr/>
        </p:nvSpPr>
        <p:spPr>
          <a:xfrm>
            <a:off x="-322967" y="1224578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수처리</a:t>
            </a:r>
            <a:endParaRPr lang="en-US" altLang="ko-KR" sz="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전기실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-588940" y="1630113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-443352" y="1791369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-585651" y="1624809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-440681" y="1777209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-587811" y="2100993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 flipV="1">
            <a:off x="237206" y="888709"/>
            <a:ext cx="0" cy="54076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382794" y="890995"/>
            <a:ext cx="0" cy="36000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flipV="1">
            <a:off x="240495" y="1435598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V="1">
            <a:off x="385465" y="1259504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flipV="1">
            <a:off x="238335" y="885381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>
            <a:off x="492495" y="1259504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421465" y="1254935"/>
            <a:ext cx="36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-413969" y="1627244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직사각형 67"/>
          <p:cNvSpPr/>
          <p:nvPr/>
        </p:nvSpPr>
        <p:spPr>
          <a:xfrm>
            <a:off x="123268" y="4638972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W/B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29070" y="5292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직사각형 69"/>
          <p:cNvSpPr/>
          <p:nvPr/>
        </p:nvSpPr>
        <p:spPr>
          <a:xfrm>
            <a:off x="452701" y="5598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311289" y="561606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직사각형 74"/>
          <p:cNvSpPr/>
          <p:nvPr/>
        </p:nvSpPr>
        <p:spPr>
          <a:xfrm>
            <a:off x="653026" y="507747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7" name="그룹 76"/>
          <p:cNvGrpSpPr/>
          <p:nvPr/>
        </p:nvGrpSpPr>
        <p:grpSpPr>
          <a:xfrm rot="10800000">
            <a:off x="559346" y="5088436"/>
            <a:ext cx="84847" cy="121366"/>
            <a:chOff x="9398013" y="371475"/>
            <a:chExt cx="104778" cy="90963"/>
          </a:xfrm>
        </p:grpSpPr>
        <p:sp>
          <p:nvSpPr>
            <p:cNvPr id="78" name="직사각형 7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9" name="직선 연결선 7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그룹 8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3" name="직선 연결선 8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연결선 8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9" name="그룹 128"/>
          <p:cNvGrpSpPr/>
          <p:nvPr/>
        </p:nvGrpSpPr>
        <p:grpSpPr>
          <a:xfrm rot="10800000">
            <a:off x="450741" y="5470218"/>
            <a:ext cx="84847" cy="121366"/>
            <a:chOff x="9398013" y="371475"/>
            <a:chExt cx="104778" cy="90963"/>
          </a:xfrm>
        </p:grpSpPr>
        <p:sp>
          <p:nvSpPr>
            <p:cNvPr id="130" name="직사각형 1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1" name="직선 연결선 1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직선 연결선 1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" name="그룹 1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34" name="직사각형 1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5" name="직선 연결선 1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직선 연결선 1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8" name="직사각형 137"/>
          <p:cNvSpPr/>
          <p:nvPr/>
        </p:nvSpPr>
        <p:spPr>
          <a:xfrm>
            <a:off x="1057968" y="49257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직사각형 141"/>
          <p:cNvSpPr/>
          <p:nvPr/>
        </p:nvSpPr>
        <p:spPr>
          <a:xfrm>
            <a:off x="1371214" y="284889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직사각형 143"/>
          <p:cNvSpPr/>
          <p:nvPr/>
        </p:nvSpPr>
        <p:spPr>
          <a:xfrm>
            <a:off x="1261171" y="1379127"/>
            <a:ext cx="403195" cy="305696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/>
          <p:cNvSpPr txBox="1"/>
          <p:nvPr/>
        </p:nvSpPr>
        <p:spPr>
          <a:xfrm>
            <a:off x="1210814" y="1426489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906455" y="1817813"/>
            <a:ext cx="447842" cy="384660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/>
          <p:cNvSpPr txBox="1"/>
          <p:nvPr/>
        </p:nvSpPr>
        <p:spPr>
          <a:xfrm>
            <a:off x="1894716" y="1871643"/>
            <a:ext cx="4956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Cooling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620686" y="1334242"/>
            <a:ext cx="339655" cy="2278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/>
          <p:cNvSpPr txBox="1"/>
          <p:nvPr/>
        </p:nvSpPr>
        <p:spPr>
          <a:xfrm>
            <a:off x="2550513" y="1336558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Delivery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2544867" y="1684823"/>
            <a:ext cx="411058" cy="320190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/>
          <p:cNvSpPr txBox="1"/>
          <p:nvPr/>
        </p:nvSpPr>
        <p:spPr>
          <a:xfrm>
            <a:off x="2507572" y="1751024"/>
            <a:ext cx="51648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CO2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52" name="그룹 151"/>
          <p:cNvGrpSpPr/>
          <p:nvPr/>
        </p:nvGrpSpPr>
        <p:grpSpPr>
          <a:xfrm rot="10800000">
            <a:off x="2423210" y="1688764"/>
            <a:ext cx="84847" cy="121366"/>
            <a:chOff x="9398013" y="371475"/>
            <a:chExt cx="104778" cy="90963"/>
          </a:xfrm>
        </p:grpSpPr>
        <p:sp>
          <p:nvSpPr>
            <p:cNvPr id="153" name="직사각형 15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4" name="직선 연결선 15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직선 연결선 15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6" name="그룹 15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57" name="직사각형 15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58" name="직선 연결선 15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직선 연결선 15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0" name="직사각형 159"/>
          <p:cNvSpPr/>
          <p:nvPr/>
        </p:nvSpPr>
        <p:spPr>
          <a:xfrm>
            <a:off x="2395821" y="16591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직사각형 165"/>
          <p:cNvSpPr/>
          <p:nvPr/>
        </p:nvSpPr>
        <p:spPr>
          <a:xfrm>
            <a:off x="2366424" y="37319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직사각형 170"/>
          <p:cNvSpPr/>
          <p:nvPr/>
        </p:nvSpPr>
        <p:spPr>
          <a:xfrm>
            <a:off x="5653277" y="2259629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5" name="직사각형 174"/>
          <p:cNvSpPr/>
          <p:nvPr/>
        </p:nvSpPr>
        <p:spPr>
          <a:xfrm>
            <a:off x="4461293" y="438905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직사각형 177"/>
          <p:cNvSpPr/>
          <p:nvPr/>
        </p:nvSpPr>
        <p:spPr>
          <a:xfrm>
            <a:off x="4134992" y="389792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직사각형 180"/>
          <p:cNvSpPr/>
          <p:nvPr/>
        </p:nvSpPr>
        <p:spPr>
          <a:xfrm>
            <a:off x="5824780" y="242575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3" name="직사각형 182"/>
          <p:cNvSpPr/>
          <p:nvPr/>
        </p:nvSpPr>
        <p:spPr>
          <a:xfrm>
            <a:off x="6195627" y="402103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9" name="직사각형 188"/>
          <p:cNvSpPr/>
          <p:nvPr/>
        </p:nvSpPr>
        <p:spPr>
          <a:xfrm>
            <a:off x="7135207" y="2416657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00" name="그룹 199"/>
          <p:cNvGrpSpPr/>
          <p:nvPr/>
        </p:nvGrpSpPr>
        <p:grpSpPr>
          <a:xfrm rot="16200000">
            <a:off x="9159351" y="1889416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01" name="직사각형 20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2" name="직선 연결선 20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직선 연결선 20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그룹 20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05" name="직사각형 20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06" name="직선 연결선 20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직선 연결선 20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8" name="직사각형 207"/>
          <p:cNvSpPr/>
          <p:nvPr/>
        </p:nvSpPr>
        <p:spPr>
          <a:xfrm rot="5400000">
            <a:off x="9203268" y="193169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0" name="그룹 209"/>
          <p:cNvGrpSpPr/>
          <p:nvPr/>
        </p:nvGrpSpPr>
        <p:grpSpPr>
          <a:xfrm rot="16200000">
            <a:off x="8392466" y="317109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11" name="직사각형 21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2" name="직선 연결선 21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직선 연결선 21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4" name="그룹 21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15" name="직사각형 21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16" name="직선 연결선 21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직선 연결선 21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8" name="직사각형 217"/>
          <p:cNvSpPr/>
          <p:nvPr/>
        </p:nvSpPr>
        <p:spPr>
          <a:xfrm rot="5400000">
            <a:off x="8436383" y="321337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9" name="그룹 228"/>
          <p:cNvGrpSpPr/>
          <p:nvPr/>
        </p:nvGrpSpPr>
        <p:grpSpPr>
          <a:xfrm rot="16200000">
            <a:off x="7991512" y="444515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30" name="직사각형 2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1" name="직선 연결선 2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직선 연결선 2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그룹 2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34" name="직사각형 2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35" name="직선 연결선 2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직선 연결선 2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8" name="직사각형 237"/>
          <p:cNvSpPr/>
          <p:nvPr/>
        </p:nvSpPr>
        <p:spPr>
          <a:xfrm rot="5400000">
            <a:off x="8031766" y="451350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93" name="그룹 292"/>
          <p:cNvGrpSpPr/>
          <p:nvPr/>
        </p:nvGrpSpPr>
        <p:grpSpPr>
          <a:xfrm rot="16200000">
            <a:off x="9746660" y="4056959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94" name="직사각형 293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95" name="직선 연결선 294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직선 연결선 295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7" name="그룹 296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98" name="직사각형 297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99" name="직선 연결선 298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직선 연결선 299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2" name="직사각형 301"/>
          <p:cNvSpPr/>
          <p:nvPr/>
        </p:nvSpPr>
        <p:spPr>
          <a:xfrm rot="5400000">
            <a:off x="9786914" y="4106266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4" name="직사각형 303"/>
          <p:cNvSpPr/>
          <p:nvPr/>
        </p:nvSpPr>
        <p:spPr>
          <a:xfrm>
            <a:off x="10058721" y="4052266"/>
            <a:ext cx="206049" cy="52869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5" name="직사각형 304"/>
          <p:cNvSpPr/>
          <p:nvPr/>
        </p:nvSpPr>
        <p:spPr>
          <a:xfrm rot="5400000">
            <a:off x="9998157" y="41148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0" name="직사각형 309"/>
          <p:cNvSpPr/>
          <p:nvPr/>
        </p:nvSpPr>
        <p:spPr>
          <a:xfrm rot="5400000">
            <a:off x="10599182" y="41301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5" name="직사각형 314"/>
          <p:cNvSpPr/>
          <p:nvPr/>
        </p:nvSpPr>
        <p:spPr>
          <a:xfrm>
            <a:off x="11341802" y="451109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6" name="직사각형 315"/>
          <p:cNvSpPr/>
          <p:nvPr/>
        </p:nvSpPr>
        <p:spPr>
          <a:xfrm>
            <a:off x="11680241" y="409165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9" name="직선 연결선 318"/>
          <p:cNvCxnSpPr/>
          <p:nvPr/>
        </p:nvCxnSpPr>
        <p:spPr>
          <a:xfrm>
            <a:off x="9808021" y="1523577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연결선 319"/>
          <p:cNvCxnSpPr/>
          <p:nvPr/>
        </p:nvCxnSpPr>
        <p:spPr>
          <a:xfrm>
            <a:off x="9802139" y="1519767"/>
            <a:ext cx="11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직선 연결선 320"/>
          <p:cNvCxnSpPr/>
          <p:nvPr/>
        </p:nvCxnSpPr>
        <p:spPr>
          <a:xfrm>
            <a:off x="9978323" y="1668357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연결선 321"/>
          <p:cNvCxnSpPr/>
          <p:nvPr/>
        </p:nvCxnSpPr>
        <p:spPr>
          <a:xfrm>
            <a:off x="9980061" y="1672167"/>
            <a:ext cx="79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연결선 326"/>
          <p:cNvCxnSpPr/>
          <p:nvPr/>
        </p:nvCxnSpPr>
        <p:spPr>
          <a:xfrm>
            <a:off x="10771622" y="2022532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/>
          <p:nvPr/>
        </p:nvCxnSpPr>
        <p:spPr>
          <a:xfrm>
            <a:off x="10912954" y="1877752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직선 연결선 328"/>
          <p:cNvCxnSpPr/>
          <p:nvPr/>
        </p:nvCxnSpPr>
        <p:spPr>
          <a:xfrm>
            <a:off x="10768161" y="1665160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연결선 329"/>
          <p:cNvCxnSpPr/>
          <p:nvPr/>
        </p:nvCxnSpPr>
        <p:spPr>
          <a:xfrm>
            <a:off x="10906619" y="1525443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직사각형 331"/>
          <p:cNvSpPr/>
          <p:nvPr/>
        </p:nvSpPr>
        <p:spPr>
          <a:xfrm>
            <a:off x="9637876" y="1861330"/>
            <a:ext cx="736813" cy="415828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44" name="그룹 343"/>
          <p:cNvGrpSpPr/>
          <p:nvPr/>
        </p:nvGrpSpPr>
        <p:grpSpPr>
          <a:xfrm>
            <a:off x="9765656" y="1181557"/>
            <a:ext cx="437969" cy="200508"/>
            <a:chOff x="8900307" y="912415"/>
            <a:chExt cx="569387" cy="226988"/>
          </a:xfrm>
        </p:grpSpPr>
        <p:sp>
          <p:nvSpPr>
            <p:cNvPr id="331" name="직사각형 330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34" name="그룹 333"/>
          <p:cNvGrpSpPr/>
          <p:nvPr/>
        </p:nvGrpSpPr>
        <p:grpSpPr>
          <a:xfrm rot="16200000">
            <a:off x="9929672" y="138858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35" name="직사각형 334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6" name="직선 연결선 335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직선 연결선 336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" name="그룹 337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39" name="직사각형 338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40" name="직선 연결선 339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직선 연결선 340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2" name="직사각형 341"/>
          <p:cNvSpPr/>
          <p:nvPr/>
        </p:nvSpPr>
        <p:spPr>
          <a:xfrm rot="5400000">
            <a:off x="9973589" y="1430860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48" name="그룹 347"/>
          <p:cNvGrpSpPr/>
          <p:nvPr/>
        </p:nvGrpSpPr>
        <p:grpSpPr>
          <a:xfrm rot="16200000">
            <a:off x="10732979" y="138027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49" name="직사각형 348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0" name="직선 연결선 349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직선 연결선 350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2" name="그룹 351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53" name="직사각형 352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4" name="직선 연결선 353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직선 연결선 354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6" name="직사각형 355"/>
          <p:cNvSpPr/>
          <p:nvPr/>
        </p:nvSpPr>
        <p:spPr>
          <a:xfrm rot="5400000">
            <a:off x="10776896" y="14225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8" name="직사각형 357"/>
          <p:cNvSpPr/>
          <p:nvPr/>
        </p:nvSpPr>
        <p:spPr>
          <a:xfrm>
            <a:off x="9825436" y="170359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0" name="직사각형 359"/>
          <p:cNvSpPr/>
          <p:nvPr/>
        </p:nvSpPr>
        <p:spPr>
          <a:xfrm rot="5400000">
            <a:off x="10120470" y="157944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2" name="직사각형 361"/>
          <p:cNvSpPr/>
          <p:nvPr/>
        </p:nvSpPr>
        <p:spPr>
          <a:xfrm>
            <a:off x="9651975" y="1881551"/>
            <a:ext cx="67037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열처리전기실</a:t>
            </a:r>
            <a:endParaRPr lang="ko-KR" altLang="en-US" sz="1400" dirty="0"/>
          </a:p>
        </p:txBody>
      </p:sp>
      <p:grpSp>
        <p:nvGrpSpPr>
          <p:cNvPr id="363" name="그룹 362"/>
          <p:cNvGrpSpPr/>
          <p:nvPr/>
        </p:nvGrpSpPr>
        <p:grpSpPr>
          <a:xfrm>
            <a:off x="10398116" y="1173937"/>
            <a:ext cx="437969" cy="200508"/>
            <a:chOff x="8900307" y="912415"/>
            <a:chExt cx="569387" cy="226988"/>
          </a:xfrm>
        </p:grpSpPr>
        <p:sp>
          <p:nvSpPr>
            <p:cNvPr id="364" name="직사각형 363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66" name="직선 연결선 365"/>
          <p:cNvCxnSpPr/>
          <p:nvPr/>
        </p:nvCxnSpPr>
        <p:spPr>
          <a:xfrm>
            <a:off x="11190503" y="1650767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직선 연결선 366"/>
          <p:cNvCxnSpPr/>
          <p:nvPr/>
        </p:nvCxnSpPr>
        <p:spPr>
          <a:xfrm>
            <a:off x="11328961" y="1648210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직선 연결선 367"/>
          <p:cNvCxnSpPr/>
          <p:nvPr/>
        </p:nvCxnSpPr>
        <p:spPr>
          <a:xfrm>
            <a:off x="11547424" y="1467887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직선 연결선 368"/>
          <p:cNvCxnSpPr/>
          <p:nvPr/>
        </p:nvCxnSpPr>
        <p:spPr>
          <a:xfrm>
            <a:off x="11678262" y="1465330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직선 연결선 369"/>
          <p:cNvCxnSpPr/>
          <p:nvPr/>
        </p:nvCxnSpPr>
        <p:spPr>
          <a:xfrm>
            <a:off x="11339674" y="1870132"/>
            <a:ext cx="2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1" name="그룹 370"/>
          <p:cNvGrpSpPr/>
          <p:nvPr/>
        </p:nvGrpSpPr>
        <p:grpSpPr>
          <a:xfrm>
            <a:off x="11112365" y="1455721"/>
            <a:ext cx="443098" cy="200508"/>
            <a:chOff x="8892045" y="912415"/>
            <a:chExt cx="569387" cy="226988"/>
          </a:xfrm>
        </p:grpSpPr>
        <p:sp>
          <p:nvSpPr>
            <p:cNvPr id="372" name="직사각형 371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8892045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74" name="그룹 373"/>
          <p:cNvGrpSpPr/>
          <p:nvPr/>
        </p:nvGrpSpPr>
        <p:grpSpPr>
          <a:xfrm>
            <a:off x="10979761" y="1098016"/>
            <a:ext cx="852155" cy="354631"/>
            <a:chOff x="8913900" y="912415"/>
            <a:chExt cx="536761" cy="226988"/>
          </a:xfrm>
        </p:grpSpPr>
        <p:sp>
          <p:nvSpPr>
            <p:cNvPr id="375" name="직사각형 374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8997415" y="997558"/>
              <a:ext cx="358649" cy="118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입고전기실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77" name="직선 연결선 376"/>
          <p:cNvCxnSpPr/>
          <p:nvPr/>
        </p:nvCxnSpPr>
        <p:spPr>
          <a:xfrm>
            <a:off x="11682931" y="1855197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직선 연결선 377"/>
          <p:cNvCxnSpPr/>
          <p:nvPr/>
        </p:nvCxnSpPr>
        <p:spPr>
          <a:xfrm>
            <a:off x="11182889" y="2019311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/>
          <p:nvPr/>
        </p:nvCxnSpPr>
        <p:spPr>
          <a:xfrm>
            <a:off x="11193602" y="2020253"/>
            <a:ext cx="86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직선 연결선 379"/>
          <p:cNvCxnSpPr/>
          <p:nvPr/>
        </p:nvCxnSpPr>
        <p:spPr>
          <a:xfrm>
            <a:off x="11030489" y="2026931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직선 연결선 380"/>
          <p:cNvCxnSpPr/>
          <p:nvPr/>
        </p:nvCxnSpPr>
        <p:spPr>
          <a:xfrm>
            <a:off x="12042931" y="1855197"/>
            <a:ext cx="0" cy="14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직선 연결선 381"/>
          <p:cNvCxnSpPr/>
          <p:nvPr/>
        </p:nvCxnSpPr>
        <p:spPr>
          <a:xfrm>
            <a:off x="11194139" y="23495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직선 연결선 382"/>
          <p:cNvCxnSpPr/>
          <p:nvPr/>
        </p:nvCxnSpPr>
        <p:spPr>
          <a:xfrm>
            <a:off x="11038109" y="25019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직선 연결선 383"/>
          <p:cNvCxnSpPr/>
          <p:nvPr/>
        </p:nvCxnSpPr>
        <p:spPr>
          <a:xfrm>
            <a:off x="11406644" y="2495396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직선 연결선 384"/>
          <p:cNvCxnSpPr/>
          <p:nvPr/>
        </p:nvCxnSpPr>
        <p:spPr>
          <a:xfrm>
            <a:off x="11545102" y="2355679"/>
            <a:ext cx="0" cy="252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직선 연결선 385"/>
          <p:cNvCxnSpPr/>
          <p:nvPr/>
        </p:nvCxnSpPr>
        <p:spPr>
          <a:xfrm>
            <a:off x="11406644" y="2615949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그룹 386"/>
          <p:cNvGrpSpPr/>
          <p:nvPr/>
        </p:nvGrpSpPr>
        <p:grpSpPr>
          <a:xfrm rot="16200000">
            <a:off x="10889705" y="213453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88" name="직사각형 38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9" name="직선 연결선 38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직선 연결선 38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1" name="그룹 39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92" name="직사각형 39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93" name="직선 연결선 39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직선 연결선 39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5" name="직사각형 394"/>
          <p:cNvSpPr/>
          <p:nvPr/>
        </p:nvSpPr>
        <p:spPr>
          <a:xfrm rot="5400000">
            <a:off x="10933622" y="217680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96" name="그룹 395"/>
          <p:cNvGrpSpPr/>
          <p:nvPr/>
        </p:nvGrpSpPr>
        <p:grpSpPr>
          <a:xfrm>
            <a:off x="11570298" y="240956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97" name="직사각형 396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98" name="직선 연결선 397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직선 연결선 398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0" name="그룹 399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01" name="직사각형 400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02" name="직선 연결선 401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직선 연결선 402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4" name="직사각형 403"/>
          <p:cNvSpPr/>
          <p:nvPr/>
        </p:nvSpPr>
        <p:spPr>
          <a:xfrm rot="10800000">
            <a:off x="11545676" y="253131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5" name="직사각형 404"/>
          <p:cNvSpPr/>
          <p:nvPr/>
        </p:nvSpPr>
        <p:spPr>
          <a:xfrm>
            <a:off x="11196468" y="175019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6" name="직사각형 405"/>
          <p:cNvSpPr/>
          <p:nvPr/>
        </p:nvSpPr>
        <p:spPr>
          <a:xfrm>
            <a:off x="11547081" y="175017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7" name="직사각형 406"/>
          <p:cNvSpPr/>
          <p:nvPr/>
        </p:nvSpPr>
        <p:spPr>
          <a:xfrm>
            <a:off x="11343482" y="162758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2" name="그룹 411"/>
          <p:cNvGrpSpPr/>
          <p:nvPr/>
        </p:nvGrpSpPr>
        <p:grpSpPr>
          <a:xfrm>
            <a:off x="10716998" y="2254644"/>
            <a:ext cx="360997" cy="276999"/>
            <a:chOff x="8869979" y="880156"/>
            <a:chExt cx="469318" cy="313581"/>
          </a:xfrm>
        </p:grpSpPr>
        <p:sp>
          <p:nvSpPr>
            <p:cNvPr id="413" name="직사각형 412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8869979" y="880156"/>
              <a:ext cx="469318" cy="313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Shot</a:t>
              </a:r>
            </a:p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Blast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415" name="그룹 414"/>
          <p:cNvGrpSpPr/>
          <p:nvPr/>
        </p:nvGrpSpPr>
        <p:grpSpPr>
          <a:xfrm>
            <a:off x="10894589" y="1659610"/>
            <a:ext cx="328937" cy="276999"/>
            <a:chOff x="8890821" y="880156"/>
            <a:chExt cx="427638" cy="313580"/>
          </a:xfrm>
        </p:grpSpPr>
        <p:sp>
          <p:nvSpPr>
            <p:cNvPr id="416" name="직사각형 415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7" name="TextBox 416"/>
            <p:cNvSpPr txBox="1"/>
            <p:nvPr/>
          </p:nvSpPr>
          <p:spPr>
            <a:xfrm>
              <a:off x="8890821" y="880156"/>
              <a:ext cx="427638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ON</a:t>
              </a:r>
              <a:b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</a:br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UTS</a:t>
              </a:r>
            </a:p>
          </p:txBody>
        </p:sp>
      </p:grpSp>
      <p:sp>
        <p:nvSpPr>
          <p:cNvPr id="420" name="직사각형 419"/>
          <p:cNvSpPr/>
          <p:nvPr/>
        </p:nvSpPr>
        <p:spPr>
          <a:xfrm rot="5400000">
            <a:off x="9879436" y="218746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1" name="직사각형 420"/>
          <p:cNvSpPr/>
          <p:nvPr/>
        </p:nvSpPr>
        <p:spPr>
          <a:xfrm rot="10800000">
            <a:off x="10002458" y="225915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22" name="그룹 421"/>
          <p:cNvGrpSpPr/>
          <p:nvPr/>
        </p:nvGrpSpPr>
        <p:grpSpPr>
          <a:xfrm rot="16200000">
            <a:off x="10014231" y="227552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23" name="직사각형 42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24" name="직선 연결선 42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직선 연결선 42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6" name="그룹 42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27" name="직사각형 42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28" name="직선 연결선 42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직선 연결선 42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32" name="직선 연결선 431"/>
          <p:cNvCxnSpPr/>
          <p:nvPr/>
        </p:nvCxnSpPr>
        <p:spPr>
          <a:xfrm>
            <a:off x="9682460" y="2284644"/>
            <a:ext cx="0" cy="50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직사각형 432"/>
          <p:cNvSpPr/>
          <p:nvPr/>
        </p:nvSpPr>
        <p:spPr>
          <a:xfrm rot="10800000">
            <a:off x="9687890" y="228455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34" name="직선 연결선 433"/>
          <p:cNvCxnSpPr/>
          <p:nvPr/>
        </p:nvCxnSpPr>
        <p:spPr>
          <a:xfrm>
            <a:off x="9840914" y="2284554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직선 연결선 434"/>
          <p:cNvCxnSpPr/>
          <p:nvPr/>
        </p:nvCxnSpPr>
        <p:spPr>
          <a:xfrm>
            <a:off x="9835239" y="2645584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직선 연결선 435"/>
          <p:cNvCxnSpPr/>
          <p:nvPr/>
        </p:nvCxnSpPr>
        <p:spPr>
          <a:xfrm>
            <a:off x="9682460" y="2788415"/>
            <a:ext cx="43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직선 연결선 436"/>
          <p:cNvCxnSpPr/>
          <p:nvPr/>
        </p:nvCxnSpPr>
        <p:spPr>
          <a:xfrm>
            <a:off x="10118802" y="266530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직사각형 437"/>
          <p:cNvSpPr/>
          <p:nvPr/>
        </p:nvSpPr>
        <p:spPr>
          <a:xfrm rot="10800000">
            <a:off x="9758900" y="276843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39" name="그룹 438"/>
          <p:cNvGrpSpPr/>
          <p:nvPr/>
        </p:nvGrpSpPr>
        <p:grpSpPr>
          <a:xfrm rot="16200000">
            <a:off x="9760450" y="2796264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40" name="직사각형 43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1" name="직선 연결선 44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직선 연결선 44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3" name="그룹 44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44" name="직사각형 44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45" name="직선 연결선 44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직선 연결선 44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47" name="직선 연결선 446"/>
          <p:cNvCxnSpPr/>
          <p:nvPr/>
        </p:nvCxnSpPr>
        <p:spPr>
          <a:xfrm>
            <a:off x="10210547" y="228455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직선 연결선 447"/>
          <p:cNvCxnSpPr/>
          <p:nvPr/>
        </p:nvCxnSpPr>
        <p:spPr>
          <a:xfrm>
            <a:off x="10334542" y="2277629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9" name="그룹 448"/>
          <p:cNvGrpSpPr/>
          <p:nvPr/>
        </p:nvGrpSpPr>
        <p:grpSpPr>
          <a:xfrm>
            <a:off x="10149001" y="2390815"/>
            <a:ext cx="287554" cy="200508"/>
            <a:chOff x="8913900" y="912415"/>
            <a:chExt cx="541186" cy="226988"/>
          </a:xfrm>
        </p:grpSpPr>
        <p:sp>
          <p:nvSpPr>
            <p:cNvPr id="450" name="직사각형 449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8914911" y="929010"/>
              <a:ext cx="540175" cy="209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히스톨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452" name="직사각형 451"/>
          <p:cNvSpPr/>
          <p:nvPr/>
        </p:nvSpPr>
        <p:spPr>
          <a:xfrm rot="10800000">
            <a:off x="10205905" y="231865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59" name="꺾인 연결선 458"/>
          <p:cNvCxnSpPr/>
          <p:nvPr/>
        </p:nvCxnSpPr>
        <p:spPr>
          <a:xfrm>
            <a:off x="236685" y="1774237"/>
            <a:ext cx="288000" cy="655200"/>
          </a:xfrm>
          <a:prstGeom prst="bentConnector3">
            <a:avLst>
              <a:gd name="adj1" fmla="val 114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꺾인 연결선 463"/>
          <p:cNvCxnSpPr/>
          <p:nvPr/>
        </p:nvCxnSpPr>
        <p:spPr>
          <a:xfrm>
            <a:off x="240064" y="1613745"/>
            <a:ext cx="385392" cy="684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 txBox="1"/>
          <p:nvPr/>
        </p:nvSpPr>
        <p:spPr>
          <a:xfrm>
            <a:off x="184635" y="139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방화문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-1117408" y="692292"/>
            <a:ext cx="1324450" cy="1819182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8" name="직사각형 317"/>
          <p:cNvSpPr/>
          <p:nvPr/>
        </p:nvSpPr>
        <p:spPr>
          <a:xfrm>
            <a:off x="39806" y="3775816"/>
            <a:ext cx="1409507" cy="2106824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3" name="TextBox 322"/>
          <p:cNvSpPr txBox="1"/>
          <p:nvPr/>
        </p:nvSpPr>
        <p:spPr>
          <a:xfrm>
            <a:off x="-557608" y="732285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#8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42399" y="377881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#5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796441" y="2258296"/>
            <a:ext cx="903674" cy="1494129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6" name="TextBox 325"/>
          <p:cNvSpPr txBox="1"/>
          <p:nvPr/>
        </p:nvSpPr>
        <p:spPr>
          <a:xfrm>
            <a:off x="807214" y="2242423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#4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481323" y="3852605"/>
            <a:ext cx="1624962" cy="1541710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6" name="직사각형 345"/>
          <p:cNvSpPr/>
          <p:nvPr/>
        </p:nvSpPr>
        <p:spPr>
          <a:xfrm>
            <a:off x="2198235" y="2266808"/>
            <a:ext cx="913057" cy="158579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7" name="직사각형 346"/>
          <p:cNvSpPr/>
          <p:nvPr/>
        </p:nvSpPr>
        <p:spPr>
          <a:xfrm>
            <a:off x="3104098" y="2665304"/>
            <a:ext cx="443535" cy="32758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0" name="TextBox 429"/>
          <p:cNvSpPr txBox="1"/>
          <p:nvPr/>
        </p:nvSpPr>
        <p:spPr>
          <a:xfrm>
            <a:off x="2477031" y="502296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#3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1" name="직사각형 430"/>
          <p:cNvSpPr/>
          <p:nvPr/>
        </p:nvSpPr>
        <p:spPr>
          <a:xfrm>
            <a:off x="3104709" y="1933219"/>
            <a:ext cx="516127" cy="296796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8" name="직사각형 457"/>
          <p:cNvSpPr/>
          <p:nvPr/>
        </p:nvSpPr>
        <p:spPr>
          <a:xfrm>
            <a:off x="3332865" y="2214678"/>
            <a:ext cx="516127" cy="296796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0" name="직사각형 459"/>
          <p:cNvSpPr/>
          <p:nvPr/>
        </p:nvSpPr>
        <p:spPr>
          <a:xfrm>
            <a:off x="3675174" y="2501935"/>
            <a:ext cx="1829492" cy="1957573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1" name="TextBox 460"/>
          <p:cNvSpPr txBox="1"/>
          <p:nvPr/>
        </p:nvSpPr>
        <p:spPr>
          <a:xfrm>
            <a:off x="3900992" y="2445384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#2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2" name="직사각형 461"/>
          <p:cNvSpPr/>
          <p:nvPr/>
        </p:nvSpPr>
        <p:spPr>
          <a:xfrm>
            <a:off x="3091555" y="1303754"/>
            <a:ext cx="970556" cy="368956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3" name="직사각형 462"/>
          <p:cNvSpPr/>
          <p:nvPr/>
        </p:nvSpPr>
        <p:spPr>
          <a:xfrm>
            <a:off x="3769620" y="1669021"/>
            <a:ext cx="1042903" cy="356927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5" name="직사각형 464"/>
          <p:cNvSpPr/>
          <p:nvPr/>
        </p:nvSpPr>
        <p:spPr>
          <a:xfrm>
            <a:off x="4365213" y="2028702"/>
            <a:ext cx="4119432" cy="356927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7" name="직사각형 466"/>
          <p:cNvSpPr/>
          <p:nvPr/>
        </p:nvSpPr>
        <p:spPr>
          <a:xfrm>
            <a:off x="5711578" y="2385629"/>
            <a:ext cx="2195813" cy="803725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8" name="직사각형 467"/>
          <p:cNvSpPr/>
          <p:nvPr/>
        </p:nvSpPr>
        <p:spPr>
          <a:xfrm>
            <a:off x="5711578" y="3191980"/>
            <a:ext cx="1198973" cy="1532420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9" name="TextBox 468"/>
          <p:cNvSpPr txBox="1"/>
          <p:nvPr/>
        </p:nvSpPr>
        <p:spPr>
          <a:xfrm>
            <a:off x="5638634" y="439629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#1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0" name="직사각형 469"/>
          <p:cNvSpPr/>
          <p:nvPr/>
        </p:nvSpPr>
        <p:spPr>
          <a:xfrm>
            <a:off x="7444532" y="3228703"/>
            <a:ext cx="4747467" cy="1541710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1" name="직사각형 470"/>
          <p:cNvSpPr/>
          <p:nvPr/>
        </p:nvSpPr>
        <p:spPr>
          <a:xfrm>
            <a:off x="8291166" y="2503994"/>
            <a:ext cx="1248293" cy="732561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2" name="직사각형 471"/>
          <p:cNvSpPr/>
          <p:nvPr/>
        </p:nvSpPr>
        <p:spPr>
          <a:xfrm>
            <a:off x="8557242" y="2283055"/>
            <a:ext cx="975050" cy="228420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3" name="TextBox 472"/>
          <p:cNvSpPr txBox="1"/>
          <p:nvPr/>
        </p:nvSpPr>
        <p:spPr>
          <a:xfrm>
            <a:off x="9784125" y="339130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#6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4" name="직사각형 473"/>
          <p:cNvSpPr/>
          <p:nvPr/>
        </p:nvSpPr>
        <p:spPr>
          <a:xfrm>
            <a:off x="9635937" y="857849"/>
            <a:ext cx="2493621" cy="2142633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5" name="TextBox 474"/>
          <p:cNvSpPr txBox="1"/>
          <p:nvPr/>
        </p:nvSpPr>
        <p:spPr>
          <a:xfrm>
            <a:off x="9601393" y="80112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#7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자유형 8"/>
          <p:cNvSpPr/>
          <p:nvPr/>
        </p:nvSpPr>
        <p:spPr>
          <a:xfrm>
            <a:off x="9906000" y="1554480"/>
            <a:ext cx="1608984" cy="1051560"/>
          </a:xfrm>
          <a:custGeom>
            <a:avLst/>
            <a:gdLst>
              <a:gd name="connsiteX0" fmla="*/ 68580 w 1608984"/>
              <a:gd name="connsiteY0" fmla="*/ 243840 h 1051560"/>
              <a:gd name="connsiteX1" fmla="*/ 30480 w 1608984"/>
              <a:gd name="connsiteY1" fmla="*/ 236220 h 1051560"/>
              <a:gd name="connsiteX2" fmla="*/ 7620 w 1608984"/>
              <a:gd name="connsiteY2" fmla="*/ 228600 h 1051560"/>
              <a:gd name="connsiteX3" fmla="*/ 0 w 1608984"/>
              <a:gd name="connsiteY3" fmla="*/ 198120 h 1051560"/>
              <a:gd name="connsiteX4" fmla="*/ 7620 w 1608984"/>
              <a:gd name="connsiteY4" fmla="*/ 160020 h 1051560"/>
              <a:gd name="connsiteX5" fmla="*/ 22860 w 1608984"/>
              <a:gd name="connsiteY5" fmla="*/ 137160 h 1051560"/>
              <a:gd name="connsiteX6" fmla="*/ 30480 w 1608984"/>
              <a:gd name="connsiteY6" fmla="*/ 114300 h 1051560"/>
              <a:gd name="connsiteX7" fmla="*/ 38100 w 1608984"/>
              <a:gd name="connsiteY7" fmla="*/ 60960 h 1051560"/>
              <a:gd name="connsiteX8" fmla="*/ 106680 w 1608984"/>
              <a:gd name="connsiteY8" fmla="*/ 53340 h 1051560"/>
              <a:gd name="connsiteX9" fmla="*/ 137160 w 1608984"/>
              <a:gd name="connsiteY9" fmla="*/ 45720 h 1051560"/>
              <a:gd name="connsiteX10" fmla="*/ 182880 w 1608984"/>
              <a:gd name="connsiteY10" fmla="*/ 38100 h 1051560"/>
              <a:gd name="connsiteX11" fmla="*/ 228600 w 1608984"/>
              <a:gd name="connsiteY11" fmla="*/ 22860 h 1051560"/>
              <a:gd name="connsiteX12" fmla="*/ 289560 w 1608984"/>
              <a:gd name="connsiteY12" fmla="*/ 0 h 1051560"/>
              <a:gd name="connsiteX13" fmla="*/ 441960 w 1608984"/>
              <a:gd name="connsiteY13" fmla="*/ 7620 h 1051560"/>
              <a:gd name="connsiteX14" fmla="*/ 502920 w 1608984"/>
              <a:gd name="connsiteY14" fmla="*/ 22860 h 1051560"/>
              <a:gd name="connsiteX15" fmla="*/ 617220 w 1608984"/>
              <a:gd name="connsiteY15" fmla="*/ 30480 h 1051560"/>
              <a:gd name="connsiteX16" fmla="*/ 853440 w 1608984"/>
              <a:gd name="connsiteY16" fmla="*/ 53340 h 1051560"/>
              <a:gd name="connsiteX17" fmla="*/ 876300 w 1608984"/>
              <a:gd name="connsiteY17" fmla="*/ 76200 h 1051560"/>
              <a:gd name="connsiteX18" fmla="*/ 899160 w 1608984"/>
              <a:gd name="connsiteY18" fmla="*/ 91440 h 1051560"/>
              <a:gd name="connsiteX19" fmla="*/ 937260 w 1608984"/>
              <a:gd name="connsiteY19" fmla="*/ 160020 h 1051560"/>
              <a:gd name="connsiteX20" fmla="*/ 944880 w 1608984"/>
              <a:gd name="connsiteY20" fmla="*/ 236220 h 1051560"/>
              <a:gd name="connsiteX21" fmla="*/ 952500 w 1608984"/>
              <a:gd name="connsiteY21" fmla="*/ 259080 h 1051560"/>
              <a:gd name="connsiteX22" fmla="*/ 967740 w 1608984"/>
              <a:gd name="connsiteY22" fmla="*/ 327660 h 1051560"/>
              <a:gd name="connsiteX23" fmla="*/ 998220 w 1608984"/>
              <a:gd name="connsiteY23" fmla="*/ 373380 h 1051560"/>
              <a:gd name="connsiteX24" fmla="*/ 1021080 w 1608984"/>
              <a:gd name="connsiteY24" fmla="*/ 388620 h 1051560"/>
              <a:gd name="connsiteX25" fmla="*/ 1127760 w 1608984"/>
              <a:gd name="connsiteY25" fmla="*/ 411480 h 1051560"/>
              <a:gd name="connsiteX26" fmla="*/ 1173480 w 1608984"/>
              <a:gd name="connsiteY26" fmla="*/ 426720 h 1051560"/>
              <a:gd name="connsiteX27" fmla="*/ 1196340 w 1608984"/>
              <a:gd name="connsiteY27" fmla="*/ 434340 h 1051560"/>
              <a:gd name="connsiteX28" fmla="*/ 1211580 w 1608984"/>
              <a:gd name="connsiteY28" fmla="*/ 480060 h 1051560"/>
              <a:gd name="connsiteX29" fmla="*/ 1226820 w 1608984"/>
              <a:gd name="connsiteY29" fmla="*/ 594360 h 1051560"/>
              <a:gd name="connsiteX30" fmla="*/ 1234440 w 1608984"/>
              <a:gd name="connsiteY30" fmla="*/ 838200 h 1051560"/>
              <a:gd name="connsiteX31" fmla="*/ 1257300 w 1608984"/>
              <a:gd name="connsiteY31" fmla="*/ 883920 h 1051560"/>
              <a:gd name="connsiteX32" fmla="*/ 1303020 w 1608984"/>
              <a:gd name="connsiteY32" fmla="*/ 906780 h 1051560"/>
              <a:gd name="connsiteX33" fmla="*/ 1417320 w 1608984"/>
              <a:gd name="connsiteY33" fmla="*/ 899160 h 1051560"/>
              <a:gd name="connsiteX34" fmla="*/ 1447800 w 1608984"/>
              <a:gd name="connsiteY34" fmla="*/ 891540 h 1051560"/>
              <a:gd name="connsiteX35" fmla="*/ 1493520 w 1608984"/>
              <a:gd name="connsiteY35" fmla="*/ 876300 h 1051560"/>
              <a:gd name="connsiteX36" fmla="*/ 1577340 w 1608984"/>
              <a:gd name="connsiteY36" fmla="*/ 883920 h 1051560"/>
              <a:gd name="connsiteX37" fmla="*/ 1584960 w 1608984"/>
              <a:gd name="connsiteY37" fmla="*/ 906780 h 1051560"/>
              <a:gd name="connsiteX38" fmla="*/ 1600200 w 1608984"/>
              <a:gd name="connsiteY38" fmla="*/ 960120 h 1051560"/>
              <a:gd name="connsiteX39" fmla="*/ 1607820 w 1608984"/>
              <a:gd name="connsiteY39" fmla="*/ 1021080 h 1051560"/>
              <a:gd name="connsiteX40" fmla="*/ 1584960 w 1608984"/>
              <a:gd name="connsiteY40" fmla="*/ 1028700 h 1051560"/>
              <a:gd name="connsiteX41" fmla="*/ 1531620 w 1608984"/>
              <a:gd name="connsiteY41" fmla="*/ 1043940 h 1051560"/>
              <a:gd name="connsiteX42" fmla="*/ 1524000 w 1608984"/>
              <a:gd name="connsiteY42" fmla="*/ 1051560 h 105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08984" h="1051560">
                <a:moveTo>
                  <a:pt x="68580" y="243840"/>
                </a:moveTo>
                <a:cubicBezTo>
                  <a:pt x="55880" y="241300"/>
                  <a:pt x="43045" y="239361"/>
                  <a:pt x="30480" y="236220"/>
                </a:cubicBezTo>
                <a:cubicBezTo>
                  <a:pt x="22688" y="234272"/>
                  <a:pt x="12638" y="234872"/>
                  <a:pt x="7620" y="228600"/>
                </a:cubicBezTo>
                <a:cubicBezTo>
                  <a:pt x="1078" y="220422"/>
                  <a:pt x="2540" y="208280"/>
                  <a:pt x="0" y="198120"/>
                </a:cubicBezTo>
                <a:cubicBezTo>
                  <a:pt x="2540" y="185420"/>
                  <a:pt x="3072" y="172147"/>
                  <a:pt x="7620" y="160020"/>
                </a:cubicBezTo>
                <a:cubicBezTo>
                  <a:pt x="10836" y="151445"/>
                  <a:pt x="18764" y="145351"/>
                  <a:pt x="22860" y="137160"/>
                </a:cubicBezTo>
                <a:cubicBezTo>
                  <a:pt x="26452" y="129976"/>
                  <a:pt x="27940" y="121920"/>
                  <a:pt x="30480" y="114300"/>
                </a:cubicBezTo>
                <a:cubicBezTo>
                  <a:pt x="33020" y="96520"/>
                  <a:pt x="24075" y="72180"/>
                  <a:pt x="38100" y="60960"/>
                </a:cubicBezTo>
                <a:cubicBezTo>
                  <a:pt x="56061" y="46592"/>
                  <a:pt x="83947" y="56837"/>
                  <a:pt x="106680" y="53340"/>
                </a:cubicBezTo>
                <a:cubicBezTo>
                  <a:pt x="117031" y="51748"/>
                  <a:pt x="126891" y="47774"/>
                  <a:pt x="137160" y="45720"/>
                </a:cubicBezTo>
                <a:cubicBezTo>
                  <a:pt x="152310" y="42690"/>
                  <a:pt x="167891" y="41847"/>
                  <a:pt x="182880" y="38100"/>
                </a:cubicBezTo>
                <a:cubicBezTo>
                  <a:pt x="198465" y="34204"/>
                  <a:pt x="213360" y="27940"/>
                  <a:pt x="228600" y="22860"/>
                </a:cubicBezTo>
                <a:cubicBezTo>
                  <a:pt x="264436" y="10915"/>
                  <a:pt x="244002" y="18223"/>
                  <a:pt x="289560" y="0"/>
                </a:cubicBezTo>
                <a:cubicBezTo>
                  <a:pt x="340360" y="2540"/>
                  <a:pt x="391386" y="2201"/>
                  <a:pt x="441960" y="7620"/>
                </a:cubicBezTo>
                <a:cubicBezTo>
                  <a:pt x="462786" y="9851"/>
                  <a:pt x="482021" y="21467"/>
                  <a:pt x="502920" y="22860"/>
                </a:cubicBezTo>
                <a:lnTo>
                  <a:pt x="617220" y="30480"/>
                </a:lnTo>
                <a:cubicBezTo>
                  <a:pt x="723230" y="65817"/>
                  <a:pt x="646888" y="45078"/>
                  <a:pt x="853440" y="53340"/>
                </a:cubicBezTo>
                <a:cubicBezTo>
                  <a:pt x="861060" y="60960"/>
                  <a:pt x="868021" y="69301"/>
                  <a:pt x="876300" y="76200"/>
                </a:cubicBezTo>
                <a:cubicBezTo>
                  <a:pt x="883335" y="82063"/>
                  <a:pt x="893129" y="84548"/>
                  <a:pt x="899160" y="91440"/>
                </a:cubicBezTo>
                <a:cubicBezTo>
                  <a:pt x="927377" y="123688"/>
                  <a:pt x="926794" y="128622"/>
                  <a:pt x="937260" y="160020"/>
                </a:cubicBezTo>
                <a:cubicBezTo>
                  <a:pt x="939800" y="185420"/>
                  <a:pt x="940998" y="210990"/>
                  <a:pt x="944880" y="236220"/>
                </a:cubicBezTo>
                <a:cubicBezTo>
                  <a:pt x="946101" y="244159"/>
                  <a:pt x="950552" y="251288"/>
                  <a:pt x="952500" y="259080"/>
                </a:cubicBezTo>
                <a:cubicBezTo>
                  <a:pt x="953702" y="263890"/>
                  <a:pt x="963829" y="319838"/>
                  <a:pt x="967740" y="327660"/>
                </a:cubicBezTo>
                <a:cubicBezTo>
                  <a:pt x="975931" y="344043"/>
                  <a:pt x="982980" y="363220"/>
                  <a:pt x="998220" y="373380"/>
                </a:cubicBezTo>
                <a:cubicBezTo>
                  <a:pt x="1005840" y="378460"/>
                  <a:pt x="1012473" y="385490"/>
                  <a:pt x="1021080" y="388620"/>
                </a:cubicBezTo>
                <a:cubicBezTo>
                  <a:pt x="1087073" y="412617"/>
                  <a:pt x="1068724" y="396721"/>
                  <a:pt x="1127760" y="411480"/>
                </a:cubicBezTo>
                <a:cubicBezTo>
                  <a:pt x="1143345" y="415376"/>
                  <a:pt x="1158240" y="421640"/>
                  <a:pt x="1173480" y="426720"/>
                </a:cubicBezTo>
                <a:lnTo>
                  <a:pt x="1196340" y="434340"/>
                </a:lnTo>
                <a:cubicBezTo>
                  <a:pt x="1201420" y="449580"/>
                  <a:pt x="1210246" y="464051"/>
                  <a:pt x="1211580" y="480060"/>
                </a:cubicBezTo>
                <a:cubicBezTo>
                  <a:pt x="1219867" y="579504"/>
                  <a:pt x="1209528" y="542484"/>
                  <a:pt x="1226820" y="594360"/>
                </a:cubicBezTo>
                <a:cubicBezTo>
                  <a:pt x="1229360" y="675640"/>
                  <a:pt x="1229801" y="757013"/>
                  <a:pt x="1234440" y="838200"/>
                </a:cubicBezTo>
                <a:cubicBezTo>
                  <a:pt x="1235191" y="851346"/>
                  <a:pt x="1248738" y="875358"/>
                  <a:pt x="1257300" y="883920"/>
                </a:cubicBezTo>
                <a:cubicBezTo>
                  <a:pt x="1272072" y="898692"/>
                  <a:pt x="1284427" y="900582"/>
                  <a:pt x="1303020" y="906780"/>
                </a:cubicBezTo>
                <a:cubicBezTo>
                  <a:pt x="1341120" y="904240"/>
                  <a:pt x="1379345" y="903157"/>
                  <a:pt x="1417320" y="899160"/>
                </a:cubicBezTo>
                <a:cubicBezTo>
                  <a:pt x="1427735" y="898064"/>
                  <a:pt x="1437769" y="894549"/>
                  <a:pt x="1447800" y="891540"/>
                </a:cubicBezTo>
                <a:cubicBezTo>
                  <a:pt x="1463187" y="886924"/>
                  <a:pt x="1493520" y="876300"/>
                  <a:pt x="1493520" y="876300"/>
                </a:cubicBezTo>
                <a:cubicBezTo>
                  <a:pt x="1521460" y="878840"/>
                  <a:pt x="1550724" y="875048"/>
                  <a:pt x="1577340" y="883920"/>
                </a:cubicBezTo>
                <a:cubicBezTo>
                  <a:pt x="1584960" y="886460"/>
                  <a:pt x="1582753" y="899057"/>
                  <a:pt x="1584960" y="906780"/>
                </a:cubicBezTo>
                <a:cubicBezTo>
                  <a:pt x="1604096" y="973757"/>
                  <a:pt x="1581930" y="905310"/>
                  <a:pt x="1600200" y="960120"/>
                </a:cubicBezTo>
                <a:cubicBezTo>
                  <a:pt x="1602740" y="980440"/>
                  <a:pt x="1612262" y="1001090"/>
                  <a:pt x="1607820" y="1021080"/>
                </a:cubicBezTo>
                <a:cubicBezTo>
                  <a:pt x="1606078" y="1028921"/>
                  <a:pt x="1592683" y="1026493"/>
                  <a:pt x="1584960" y="1028700"/>
                </a:cubicBezTo>
                <a:cubicBezTo>
                  <a:pt x="1573567" y="1031955"/>
                  <a:pt x="1543800" y="1037850"/>
                  <a:pt x="1531620" y="1043940"/>
                </a:cubicBezTo>
                <a:cubicBezTo>
                  <a:pt x="1528407" y="1045546"/>
                  <a:pt x="1526540" y="1049020"/>
                  <a:pt x="1524000" y="105156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 10"/>
          <p:cNvSpPr/>
          <p:nvPr/>
        </p:nvSpPr>
        <p:spPr>
          <a:xfrm>
            <a:off x="11254720" y="1874520"/>
            <a:ext cx="716300" cy="160020"/>
          </a:xfrm>
          <a:custGeom>
            <a:avLst/>
            <a:gdLst>
              <a:gd name="connsiteX0" fmla="*/ 716300 w 716300"/>
              <a:gd name="connsiteY0" fmla="*/ 0 h 160020"/>
              <a:gd name="connsiteX1" fmla="*/ 297200 w 716300"/>
              <a:gd name="connsiteY1" fmla="*/ 114300 h 160020"/>
              <a:gd name="connsiteX2" fmla="*/ 259100 w 716300"/>
              <a:gd name="connsiteY2" fmla="*/ 106680 h 160020"/>
              <a:gd name="connsiteX3" fmla="*/ 198140 w 716300"/>
              <a:gd name="connsiteY3" fmla="*/ 91440 h 160020"/>
              <a:gd name="connsiteX4" fmla="*/ 30500 w 716300"/>
              <a:gd name="connsiteY4" fmla="*/ 76200 h 160020"/>
              <a:gd name="connsiteX5" fmla="*/ 7640 w 716300"/>
              <a:gd name="connsiteY5" fmla="*/ 129540 h 160020"/>
              <a:gd name="connsiteX6" fmla="*/ 20 w 716300"/>
              <a:gd name="connsiteY6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6300" h="160020">
                <a:moveTo>
                  <a:pt x="716300" y="0"/>
                </a:moveTo>
                <a:cubicBezTo>
                  <a:pt x="422395" y="123749"/>
                  <a:pt x="516616" y="134247"/>
                  <a:pt x="297200" y="114300"/>
                </a:cubicBezTo>
                <a:cubicBezTo>
                  <a:pt x="284302" y="113127"/>
                  <a:pt x="271720" y="109592"/>
                  <a:pt x="259100" y="106680"/>
                </a:cubicBezTo>
                <a:cubicBezTo>
                  <a:pt x="238691" y="101970"/>
                  <a:pt x="218999" y="93336"/>
                  <a:pt x="198140" y="91440"/>
                </a:cubicBezTo>
                <a:lnTo>
                  <a:pt x="30500" y="76200"/>
                </a:lnTo>
                <a:cubicBezTo>
                  <a:pt x="7299" y="111001"/>
                  <a:pt x="19941" y="86485"/>
                  <a:pt x="7640" y="129540"/>
                </a:cubicBezTo>
                <a:cubicBezTo>
                  <a:pt x="-783" y="159021"/>
                  <a:pt x="20" y="143036"/>
                  <a:pt x="20" y="16002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자유형 11"/>
          <p:cNvSpPr/>
          <p:nvPr/>
        </p:nvSpPr>
        <p:spPr>
          <a:xfrm>
            <a:off x="9700260" y="2379833"/>
            <a:ext cx="358140" cy="401467"/>
          </a:xfrm>
          <a:custGeom>
            <a:avLst/>
            <a:gdLst>
              <a:gd name="connsiteX0" fmla="*/ 358140 w 358140"/>
              <a:gd name="connsiteY0" fmla="*/ 401467 h 401467"/>
              <a:gd name="connsiteX1" fmla="*/ 312420 w 358140"/>
              <a:gd name="connsiteY1" fmla="*/ 317647 h 401467"/>
              <a:gd name="connsiteX2" fmla="*/ 190500 w 358140"/>
              <a:gd name="connsiteY2" fmla="*/ 310027 h 401467"/>
              <a:gd name="connsiteX3" fmla="*/ 76200 w 358140"/>
              <a:gd name="connsiteY3" fmla="*/ 287167 h 401467"/>
              <a:gd name="connsiteX4" fmla="*/ 76200 w 358140"/>
              <a:gd name="connsiteY4" fmla="*/ 50947 h 401467"/>
              <a:gd name="connsiteX5" fmla="*/ 68580 w 358140"/>
              <a:gd name="connsiteY5" fmla="*/ 5227 h 401467"/>
              <a:gd name="connsiteX6" fmla="*/ 0 w 358140"/>
              <a:gd name="connsiteY6" fmla="*/ 5227 h 40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140" h="401467">
                <a:moveTo>
                  <a:pt x="358140" y="401467"/>
                </a:moveTo>
                <a:cubicBezTo>
                  <a:pt x="342900" y="373527"/>
                  <a:pt x="340360" y="332887"/>
                  <a:pt x="312420" y="317647"/>
                </a:cubicBezTo>
                <a:cubicBezTo>
                  <a:pt x="276673" y="298148"/>
                  <a:pt x="231066" y="313554"/>
                  <a:pt x="190500" y="310027"/>
                </a:cubicBezTo>
                <a:cubicBezTo>
                  <a:pt x="141822" y="305794"/>
                  <a:pt x="124966" y="299359"/>
                  <a:pt x="76200" y="287167"/>
                </a:cubicBezTo>
                <a:cubicBezTo>
                  <a:pt x="88758" y="174144"/>
                  <a:pt x="87878" y="214441"/>
                  <a:pt x="76200" y="50947"/>
                </a:cubicBezTo>
                <a:cubicBezTo>
                  <a:pt x="75099" y="35536"/>
                  <a:pt x="81828" y="13176"/>
                  <a:pt x="68580" y="5227"/>
                </a:cubicBezTo>
                <a:cubicBezTo>
                  <a:pt x="48978" y="-6534"/>
                  <a:pt x="22860" y="5227"/>
                  <a:pt x="0" y="5227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자유형 12"/>
          <p:cNvSpPr/>
          <p:nvPr/>
        </p:nvSpPr>
        <p:spPr>
          <a:xfrm>
            <a:off x="188392" y="3855720"/>
            <a:ext cx="1198448" cy="1851660"/>
          </a:xfrm>
          <a:custGeom>
            <a:avLst/>
            <a:gdLst>
              <a:gd name="connsiteX0" fmla="*/ 1198448 w 1198448"/>
              <a:gd name="connsiteY0" fmla="*/ 0 h 1851660"/>
              <a:gd name="connsiteX1" fmla="*/ 1000328 w 1198448"/>
              <a:gd name="connsiteY1" fmla="*/ 76200 h 1851660"/>
              <a:gd name="connsiteX2" fmla="*/ 985088 w 1198448"/>
              <a:gd name="connsiteY2" fmla="*/ 99060 h 1851660"/>
              <a:gd name="connsiteX3" fmla="*/ 977468 w 1198448"/>
              <a:gd name="connsiteY3" fmla="*/ 175260 h 1851660"/>
              <a:gd name="connsiteX4" fmla="*/ 969848 w 1198448"/>
              <a:gd name="connsiteY4" fmla="*/ 198120 h 1851660"/>
              <a:gd name="connsiteX5" fmla="*/ 962228 w 1198448"/>
              <a:gd name="connsiteY5" fmla="*/ 228600 h 1851660"/>
              <a:gd name="connsiteX6" fmla="*/ 954608 w 1198448"/>
              <a:gd name="connsiteY6" fmla="*/ 281940 h 1851660"/>
              <a:gd name="connsiteX7" fmla="*/ 939368 w 1198448"/>
              <a:gd name="connsiteY7" fmla="*/ 342900 h 1851660"/>
              <a:gd name="connsiteX8" fmla="*/ 931748 w 1198448"/>
              <a:gd name="connsiteY8" fmla="*/ 388620 h 1851660"/>
              <a:gd name="connsiteX9" fmla="*/ 908888 w 1198448"/>
              <a:gd name="connsiteY9" fmla="*/ 480060 h 1851660"/>
              <a:gd name="connsiteX10" fmla="*/ 901268 w 1198448"/>
              <a:gd name="connsiteY10" fmla="*/ 640080 h 1851660"/>
              <a:gd name="connsiteX11" fmla="*/ 893648 w 1198448"/>
              <a:gd name="connsiteY11" fmla="*/ 662940 h 1851660"/>
              <a:gd name="connsiteX12" fmla="*/ 908888 w 1198448"/>
              <a:gd name="connsiteY12" fmla="*/ 792480 h 1851660"/>
              <a:gd name="connsiteX13" fmla="*/ 924128 w 1198448"/>
              <a:gd name="connsiteY13" fmla="*/ 838200 h 1851660"/>
              <a:gd name="connsiteX14" fmla="*/ 931748 w 1198448"/>
              <a:gd name="connsiteY14" fmla="*/ 861060 h 1851660"/>
              <a:gd name="connsiteX15" fmla="*/ 939368 w 1198448"/>
              <a:gd name="connsiteY15" fmla="*/ 883920 h 1851660"/>
              <a:gd name="connsiteX16" fmla="*/ 954608 w 1198448"/>
              <a:gd name="connsiteY16" fmla="*/ 906780 h 1851660"/>
              <a:gd name="connsiteX17" fmla="*/ 954608 w 1198448"/>
              <a:gd name="connsiteY17" fmla="*/ 1104900 h 1851660"/>
              <a:gd name="connsiteX18" fmla="*/ 946988 w 1198448"/>
              <a:gd name="connsiteY18" fmla="*/ 1211580 h 1851660"/>
              <a:gd name="connsiteX19" fmla="*/ 939368 w 1198448"/>
              <a:gd name="connsiteY19" fmla="*/ 1341120 h 1851660"/>
              <a:gd name="connsiteX20" fmla="*/ 916508 w 1198448"/>
              <a:gd name="connsiteY20" fmla="*/ 1386840 h 1851660"/>
              <a:gd name="connsiteX21" fmla="*/ 908888 w 1198448"/>
              <a:gd name="connsiteY21" fmla="*/ 1409700 h 1851660"/>
              <a:gd name="connsiteX22" fmla="*/ 901268 w 1198448"/>
              <a:gd name="connsiteY22" fmla="*/ 1508760 h 1851660"/>
              <a:gd name="connsiteX23" fmla="*/ 832688 w 1198448"/>
              <a:gd name="connsiteY23" fmla="*/ 1569720 h 1851660"/>
              <a:gd name="connsiteX24" fmla="*/ 756488 w 1198448"/>
              <a:gd name="connsiteY24" fmla="*/ 1584960 h 1851660"/>
              <a:gd name="connsiteX25" fmla="*/ 680288 w 1198448"/>
              <a:gd name="connsiteY25" fmla="*/ 1607820 h 1851660"/>
              <a:gd name="connsiteX26" fmla="*/ 657428 w 1198448"/>
              <a:gd name="connsiteY26" fmla="*/ 1615440 h 1851660"/>
              <a:gd name="connsiteX27" fmla="*/ 588848 w 1198448"/>
              <a:gd name="connsiteY27" fmla="*/ 1630680 h 1851660"/>
              <a:gd name="connsiteX28" fmla="*/ 565988 w 1198448"/>
              <a:gd name="connsiteY28" fmla="*/ 1645920 h 1851660"/>
              <a:gd name="connsiteX29" fmla="*/ 558368 w 1198448"/>
              <a:gd name="connsiteY29" fmla="*/ 1668780 h 1851660"/>
              <a:gd name="connsiteX30" fmla="*/ 550748 w 1198448"/>
              <a:gd name="connsiteY30" fmla="*/ 1714500 h 1851660"/>
              <a:gd name="connsiteX31" fmla="*/ 543128 w 1198448"/>
              <a:gd name="connsiteY31" fmla="*/ 1767840 h 1851660"/>
              <a:gd name="connsiteX32" fmla="*/ 505028 w 1198448"/>
              <a:gd name="connsiteY32" fmla="*/ 1836420 h 1851660"/>
              <a:gd name="connsiteX33" fmla="*/ 482168 w 1198448"/>
              <a:gd name="connsiteY33" fmla="*/ 1851660 h 1851660"/>
              <a:gd name="connsiteX34" fmla="*/ 162128 w 1198448"/>
              <a:gd name="connsiteY34" fmla="*/ 1844040 h 1851660"/>
              <a:gd name="connsiteX35" fmla="*/ 78308 w 1198448"/>
              <a:gd name="connsiteY35" fmla="*/ 1836420 h 1851660"/>
              <a:gd name="connsiteX36" fmla="*/ 55448 w 1198448"/>
              <a:gd name="connsiteY36" fmla="*/ 1821180 h 1851660"/>
              <a:gd name="connsiteX37" fmla="*/ 17348 w 1198448"/>
              <a:gd name="connsiteY37" fmla="*/ 1775460 h 1851660"/>
              <a:gd name="connsiteX38" fmla="*/ 17348 w 1198448"/>
              <a:gd name="connsiteY38" fmla="*/ 1531620 h 1851660"/>
              <a:gd name="connsiteX39" fmla="*/ 108788 w 1198448"/>
              <a:gd name="connsiteY39" fmla="*/ 1508760 h 1851660"/>
              <a:gd name="connsiteX40" fmla="*/ 116408 w 1198448"/>
              <a:gd name="connsiteY40" fmla="*/ 1501140 h 185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98448" h="1851660">
                <a:moveTo>
                  <a:pt x="1198448" y="0"/>
                </a:moveTo>
                <a:cubicBezTo>
                  <a:pt x="1132408" y="25400"/>
                  <a:pt x="1064505" y="46404"/>
                  <a:pt x="1000328" y="76200"/>
                </a:cubicBezTo>
                <a:cubicBezTo>
                  <a:pt x="992022" y="80057"/>
                  <a:pt x="987147" y="90136"/>
                  <a:pt x="985088" y="99060"/>
                </a:cubicBezTo>
                <a:cubicBezTo>
                  <a:pt x="979348" y="123933"/>
                  <a:pt x="981350" y="150030"/>
                  <a:pt x="977468" y="175260"/>
                </a:cubicBezTo>
                <a:cubicBezTo>
                  <a:pt x="976247" y="183199"/>
                  <a:pt x="972055" y="190397"/>
                  <a:pt x="969848" y="198120"/>
                </a:cubicBezTo>
                <a:cubicBezTo>
                  <a:pt x="966971" y="208190"/>
                  <a:pt x="964101" y="218296"/>
                  <a:pt x="962228" y="228600"/>
                </a:cubicBezTo>
                <a:cubicBezTo>
                  <a:pt x="959015" y="246271"/>
                  <a:pt x="958130" y="264328"/>
                  <a:pt x="954608" y="281940"/>
                </a:cubicBezTo>
                <a:cubicBezTo>
                  <a:pt x="950500" y="302479"/>
                  <a:pt x="942811" y="322240"/>
                  <a:pt x="939368" y="342900"/>
                </a:cubicBezTo>
                <a:cubicBezTo>
                  <a:pt x="936828" y="358140"/>
                  <a:pt x="935495" y="373631"/>
                  <a:pt x="931748" y="388620"/>
                </a:cubicBezTo>
                <a:cubicBezTo>
                  <a:pt x="901559" y="509375"/>
                  <a:pt x="928827" y="360425"/>
                  <a:pt x="908888" y="480060"/>
                </a:cubicBezTo>
                <a:cubicBezTo>
                  <a:pt x="906348" y="533400"/>
                  <a:pt x="905703" y="586864"/>
                  <a:pt x="901268" y="640080"/>
                </a:cubicBezTo>
                <a:cubicBezTo>
                  <a:pt x="900601" y="648084"/>
                  <a:pt x="893648" y="654908"/>
                  <a:pt x="893648" y="662940"/>
                </a:cubicBezTo>
                <a:cubicBezTo>
                  <a:pt x="893648" y="681648"/>
                  <a:pt x="901622" y="763418"/>
                  <a:pt x="908888" y="792480"/>
                </a:cubicBezTo>
                <a:cubicBezTo>
                  <a:pt x="912784" y="808065"/>
                  <a:pt x="919048" y="822960"/>
                  <a:pt x="924128" y="838200"/>
                </a:cubicBezTo>
                <a:lnTo>
                  <a:pt x="931748" y="861060"/>
                </a:lnTo>
                <a:cubicBezTo>
                  <a:pt x="934288" y="868680"/>
                  <a:pt x="934913" y="877237"/>
                  <a:pt x="939368" y="883920"/>
                </a:cubicBezTo>
                <a:lnTo>
                  <a:pt x="954608" y="906780"/>
                </a:lnTo>
                <a:cubicBezTo>
                  <a:pt x="968724" y="1005591"/>
                  <a:pt x="964083" y="948562"/>
                  <a:pt x="954608" y="1104900"/>
                </a:cubicBezTo>
                <a:cubicBezTo>
                  <a:pt x="952451" y="1140485"/>
                  <a:pt x="949283" y="1176003"/>
                  <a:pt x="946988" y="1211580"/>
                </a:cubicBezTo>
                <a:cubicBezTo>
                  <a:pt x="944203" y="1254745"/>
                  <a:pt x="943672" y="1298080"/>
                  <a:pt x="939368" y="1341120"/>
                </a:cubicBezTo>
                <a:cubicBezTo>
                  <a:pt x="936974" y="1365061"/>
                  <a:pt x="926943" y="1365970"/>
                  <a:pt x="916508" y="1386840"/>
                </a:cubicBezTo>
                <a:cubicBezTo>
                  <a:pt x="912916" y="1394024"/>
                  <a:pt x="911428" y="1402080"/>
                  <a:pt x="908888" y="1409700"/>
                </a:cubicBezTo>
                <a:cubicBezTo>
                  <a:pt x="906348" y="1442720"/>
                  <a:pt x="912717" y="1477684"/>
                  <a:pt x="901268" y="1508760"/>
                </a:cubicBezTo>
                <a:cubicBezTo>
                  <a:pt x="900573" y="1510647"/>
                  <a:pt x="851597" y="1563902"/>
                  <a:pt x="832688" y="1569720"/>
                </a:cubicBezTo>
                <a:cubicBezTo>
                  <a:pt x="807930" y="1577338"/>
                  <a:pt x="781618" y="1578678"/>
                  <a:pt x="756488" y="1584960"/>
                </a:cubicBezTo>
                <a:cubicBezTo>
                  <a:pt x="710423" y="1596476"/>
                  <a:pt x="735943" y="1589268"/>
                  <a:pt x="680288" y="1607820"/>
                </a:cubicBezTo>
                <a:cubicBezTo>
                  <a:pt x="672668" y="1610360"/>
                  <a:pt x="665304" y="1613865"/>
                  <a:pt x="657428" y="1615440"/>
                </a:cubicBezTo>
                <a:cubicBezTo>
                  <a:pt x="609059" y="1625114"/>
                  <a:pt x="631893" y="1619919"/>
                  <a:pt x="588848" y="1630680"/>
                </a:cubicBezTo>
                <a:cubicBezTo>
                  <a:pt x="581228" y="1635760"/>
                  <a:pt x="571709" y="1638769"/>
                  <a:pt x="565988" y="1645920"/>
                </a:cubicBezTo>
                <a:cubicBezTo>
                  <a:pt x="560970" y="1652192"/>
                  <a:pt x="560110" y="1660939"/>
                  <a:pt x="558368" y="1668780"/>
                </a:cubicBezTo>
                <a:cubicBezTo>
                  <a:pt x="555016" y="1683862"/>
                  <a:pt x="553097" y="1699229"/>
                  <a:pt x="550748" y="1714500"/>
                </a:cubicBezTo>
                <a:cubicBezTo>
                  <a:pt x="548017" y="1732252"/>
                  <a:pt x="547167" y="1750339"/>
                  <a:pt x="543128" y="1767840"/>
                </a:cubicBezTo>
                <a:cubicBezTo>
                  <a:pt x="534013" y="1807337"/>
                  <a:pt x="532852" y="1813233"/>
                  <a:pt x="505028" y="1836420"/>
                </a:cubicBezTo>
                <a:cubicBezTo>
                  <a:pt x="497993" y="1842283"/>
                  <a:pt x="489788" y="1846580"/>
                  <a:pt x="482168" y="1851660"/>
                </a:cubicBezTo>
                <a:lnTo>
                  <a:pt x="162128" y="1844040"/>
                </a:lnTo>
                <a:cubicBezTo>
                  <a:pt x="134093" y="1842982"/>
                  <a:pt x="105740" y="1842298"/>
                  <a:pt x="78308" y="1836420"/>
                </a:cubicBezTo>
                <a:cubicBezTo>
                  <a:pt x="69353" y="1834501"/>
                  <a:pt x="62483" y="1827043"/>
                  <a:pt x="55448" y="1821180"/>
                </a:cubicBezTo>
                <a:cubicBezTo>
                  <a:pt x="33446" y="1802845"/>
                  <a:pt x="32333" y="1797937"/>
                  <a:pt x="17348" y="1775460"/>
                </a:cubicBezTo>
                <a:cubicBezTo>
                  <a:pt x="90" y="1689172"/>
                  <a:pt x="-11000" y="1649061"/>
                  <a:pt x="17348" y="1531620"/>
                </a:cubicBezTo>
                <a:cubicBezTo>
                  <a:pt x="20069" y="1520347"/>
                  <a:pt x="102674" y="1510507"/>
                  <a:pt x="108788" y="1508760"/>
                </a:cubicBezTo>
                <a:cubicBezTo>
                  <a:pt x="112242" y="1507773"/>
                  <a:pt x="113868" y="1503680"/>
                  <a:pt x="116408" y="150114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>
            <a:off x="-547364" y="1634869"/>
            <a:ext cx="114300" cy="368117"/>
          </a:xfrm>
          <a:custGeom>
            <a:avLst/>
            <a:gdLst>
              <a:gd name="connsiteX0" fmla="*/ 38100 w 114300"/>
              <a:gd name="connsiteY0" fmla="*/ 0 h 368117"/>
              <a:gd name="connsiteX1" fmla="*/ 68580 w 114300"/>
              <a:gd name="connsiteY1" fmla="*/ 38100 h 368117"/>
              <a:gd name="connsiteX2" fmla="*/ 60960 w 114300"/>
              <a:gd name="connsiteY2" fmla="*/ 68580 h 368117"/>
              <a:gd name="connsiteX3" fmla="*/ 45720 w 114300"/>
              <a:gd name="connsiteY3" fmla="*/ 114300 h 368117"/>
              <a:gd name="connsiteX4" fmla="*/ 38100 w 114300"/>
              <a:gd name="connsiteY4" fmla="*/ 160020 h 368117"/>
              <a:gd name="connsiteX5" fmla="*/ 30480 w 114300"/>
              <a:gd name="connsiteY5" fmla="*/ 213360 h 368117"/>
              <a:gd name="connsiteX6" fmla="*/ 22860 w 114300"/>
              <a:gd name="connsiteY6" fmla="*/ 236220 h 368117"/>
              <a:gd name="connsiteX7" fmla="*/ 15240 w 114300"/>
              <a:gd name="connsiteY7" fmla="*/ 281940 h 368117"/>
              <a:gd name="connsiteX8" fmla="*/ 0 w 114300"/>
              <a:gd name="connsiteY8" fmla="*/ 335280 h 368117"/>
              <a:gd name="connsiteX9" fmla="*/ 114300 w 114300"/>
              <a:gd name="connsiteY9" fmla="*/ 358140 h 368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" h="368117">
                <a:moveTo>
                  <a:pt x="38100" y="0"/>
                </a:moveTo>
                <a:cubicBezTo>
                  <a:pt x="48260" y="12700"/>
                  <a:pt x="63437" y="22671"/>
                  <a:pt x="68580" y="38100"/>
                </a:cubicBezTo>
                <a:cubicBezTo>
                  <a:pt x="71892" y="48035"/>
                  <a:pt x="63969" y="58549"/>
                  <a:pt x="60960" y="68580"/>
                </a:cubicBezTo>
                <a:cubicBezTo>
                  <a:pt x="56344" y="83967"/>
                  <a:pt x="48361" y="98454"/>
                  <a:pt x="45720" y="114300"/>
                </a:cubicBezTo>
                <a:cubicBezTo>
                  <a:pt x="43180" y="129540"/>
                  <a:pt x="40449" y="144749"/>
                  <a:pt x="38100" y="160020"/>
                </a:cubicBezTo>
                <a:cubicBezTo>
                  <a:pt x="35369" y="177772"/>
                  <a:pt x="34002" y="195748"/>
                  <a:pt x="30480" y="213360"/>
                </a:cubicBezTo>
                <a:cubicBezTo>
                  <a:pt x="28905" y="221236"/>
                  <a:pt x="24602" y="228379"/>
                  <a:pt x="22860" y="236220"/>
                </a:cubicBezTo>
                <a:cubicBezTo>
                  <a:pt x="19508" y="251302"/>
                  <a:pt x="18270" y="266790"/>
                  <a:pt x="15240" y="281940"/>
                </a:cubicBezTo>
                <a:cubicBezTo>
                  <a:pt x="10456" y="305860"/>
                  <a:pt x="7263" y="313492"/>
                  <a:pt x="0" y="335280"/>
                </a:cubicBezTo>
                <a:cubicBezTo>
                  <a:pt x="18865" y="391875"/>
                  <a:pt x="-412" y="358140"/>
                  <a:pt x="114300" y="35814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자유형 16"/>
          <p:cNvSpPr/>
          <p:nvPr/>
        </p:nvSpPr>
        <p:spPr>
          <a:xfrm>
            <a:off x="289749" y="918589"/>
            <a:ext cx="107767" cy="518160"/>
          </a:xfrm>
          <a:custGeom>
            <a:avLst/>
            <a:gdLst>
              <a:gd name="connsiteX0" fmla="*/ 23947 w 107767"/>
              <a:gd name="connsiteY0" fmla="*/ 518160 h 518160"/>
              <a:gd name="connsiteX1" fmla="*/ 1087 w 107767"/>
              <a:gd name="connsiteY1" fmla="*/ 220980 h 518160"/>
              <a:gd name="connsiteX2" fmla="*/ 23947 w 107767"/>
              <a:gd name="connsiteY2" fmla="*/ 60960 h 518160"/>
              <a:gd name="connsiteX3" fmla="*/ 46807 w 107767"/>
              <a:gd name="connsiteY3" fmla="*/ 15240 h 518160"/>
              <a:gd name="connsiteX4" fmla="*/ 69667 w 107767"/>
              <a:gd name="connsiteY4" fmla="*/ 0 h 518160"/>
              <a:gd name="connsiteX5" fmla="*/ 107767 w 107767"/>
              <a:gd name="connsiteY5" fmla="*/ 22860 h 51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767" h="518160">
                <a:moveTo>
                  <a:pt x="23947" y="518160"/>
                </a:moveTo>
                <a:cubicBezTo>
                  <a:pt x="16327" y="419100"/>
                  <a:pt x="4764" y="320265"/>
                  <a:pt x="1087" y="220980"/>
                </a:cubicBezTo>
                <a:cubicBezTo>
                  <a:pt x="-2388" y="127143"/>
                  <a:pt x="1749" y="127553"/>
                  <a:pt x="23947" y="60960"/>
                </a:cubicBezTo>
                <a:cubicBezTo>
                  <a:pt x="30145" y="42367"/>
                  <a:pt x="32035" y="30012"/>
                  <a:pt x="46807" y="15240"/>
                </a:cubicBezTo>
                <a:cubicBezTo>
                  <a:pt x="53283" y="8764"/>
                  <a:pt x="62047" y="5080"/>
                  <a:pt x="69667" y="0"/>
                </a:cubicBezTo>
                <a:cubicBezTo>
                  <a:pt x="99343" y="9892"/>
                  <a:pt x="86847" y="1940"/>
                  <a:pt x="107767" y="2286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6" name="꺾인 연결선 275"/>
          <p:cNvCxnSpPr/>
          <p:nvPr/>
        </p:nvCxnSpPr>
        <p:spPr>
          <a:xfrm rot="10800000" flipV="1">
            <a:off x="601390" y="1949692"/>
            <a:ext cx="400937" cy="351083"/>
          </a:xfrm>
          <a:prstGeom prst="bentConnector3">
            <a:avLst>
              <a:gd name="adj1" fmla="val 92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꺾인 연결선 280"/>
          <p:cNvCxnSpPr/>
          <p:nvPr/>
        </p:nvCxnSpPr>
        <p:spPr>
          <a:xfrm rot="10800000" flipV="1">
            <a:off x="524420" y="2090023"/>
            <a:ext cx="629294" cy="335731"/>
          </a:xfrm>
          <a:prstGeom prst="bentConnector3">
            <a:avLst>
              <a:gd name="adj1" fmla="val 643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자유형 20"/>
          <p:cNvSpPr/>
          <p:nvPr/>
        </p:nvSpPr>
        <p:spPr>
          <a:xfrm>
            <a:off x="257175" y="1633538"/>
            <a:ext cx="792956" cy="719137"/>
          </a:xfrm>
          <a:custGeom>
            <a:avLst/>
            <a:gdLst>
              <a:gd name="connsiteX0" fmla="*/ 0 w 792956"/>
              <a:gd name="connsiteY0" fmla="*/ 0 h 719137"/>
              <a:gd name="connsiteX1" fmla="*/ 4763 w 792956"/>
              <a:gd name="connsiteY1" fmla="*/ 19050 h 719137"/>
              <a:gd name="connsiteX2" fmla="*/ 11906 w 792956"/>
              <a:gd name="connsiteY2" fmla="*/ 23812 h 719137"/>
              <a:gd name="connsiteX3" fmla="*/ 23813 w 792956"/>
              <a:gd name="connsiteY3" fmla="*/ 42862 h 719137"/>
              <a:gd name="connsiteX4" fmla="*/ 76200 w 792956"/>
              <a:gd name="connsiteY4" fmla="*/ 52387 h 719137"/>
              <a:gd name="connsiteX5" fmla="*/ 80963 w 792956"/>
              <a:gd name="connsiteY5" fmla="*/ 59531 h 719137"/>
              <a:gd name="connsiteX6" fmla="*/ 90488 w 792956"/>
              <a:gd name="connsiteY6" fmla="*/ 80962 h 719137"/>
              <a:gd name="connsiteX7" fmla="*/ 97631 w 792956"/>
              <a:gd name="connsiteY7" fmla="*/ 107156 h 719137"/>
              <a:gd name="connsiteX8" fmla="*/ 97631 w 792956"/>
              <a:gd name="connsiteY8" fmla="*/ 164306 h 719137"/>
              <a:gd name="connsiteX9" fmla="*/ 95250 w 792956"/>
              <a:gd name="connsiteY9" fmla="*/ 171450 h 719137"/>
              <a:gd name="connsiteX10" fmla="*/ 92869 w 792956"/>
              <a:gd name="connsiteY10" fmla="*/ 257175 h 719137"/>
              <a:gd name="connsiteX11" fmla="*/ 88106 w 792956"/>
              <a:gd name="connsiteY11" fmla="*/ 276225 h 719137"/>
              <a:gd name="connsiteX12" fmla="*/ 85725 w 792956"/>
              <a:gd name="connsiteY12" fmla="*/ 311943 h 719137"/>
              <a:gd name="connsiteX13" fmla="*/ 83344 w 792956"/>
              <a:gd name="connsiteY13" fmla="*/ 319087 h 719137"/>
              <a:gd name="connsiteX14" fmla="*/ 80963 w 792956"/>
              <a:gd name="connsiteY14" fmla="*/ 357187 h 719137"/>
              <a:gd name="connsiteX15" fmla="*/ 78581 w 792956"/>
              <a:gd name="connsiteY15" fmla="*/ 371475 h 719137"/>
              <a:gd name="connsiteX16" fmla="*/ 76200 w 792956"/>
              <a:gd name="connsiteY16" fmla="*/ 390525 h 719137"/>
              <a:gd name="connsiteX17" fmla="*/ 73819 w 792956"/>
              <a:gd name="connsiteY17" fmla="*/ 404812 h 719137"/>
              <a:gd name="connsiteX18" fmla="*/ 71438 w 792956"/>
              <a:gd name="connsiteY18" fmla="*/ 428625 h 719137"/>
              <a:gd name="connsiteX19" fmla="*/ 73819 w 792956"/>
              <a:gd name="connsiteY19" fmla="*/ 500062 h 719137"/>
              <a:gd name="connsiteX20" fmla="*/ 76200 w 792956"/>
              <a:gd name="connsiteY20" fmla="*/ 507206 h 719137"/>
              <a:gd name="connsiteX21" fmla="*/ 80963 w 792956"/>
              <a:gd name="connsiteY21" fmla="*/ 542925 h 719137"/>
              <a:gd name="connsiteX22" fmla="*/ 88106 w 792956"/>
              <a:gd name="connsiteY22" fmla="*/ 604837 h 719137"/>
              <a:gd name="connsiteX23" fmla="*/ 90488 w 792956"/>
              <a:gd name="connsiteY23" fmla="*/ 709612 h 719137"/>
              <a:gd name="connsiteX24" fmla="*/ 104775 w 792956"/>
              <a:gd name="connsiteY24" fmla="*/ 714375 h 719137"/>
              <a:gd name="connsiteX25" fmla="*/ 123825 w 792956"/>
              <a:gd name="connsiteY25" fmla="*/ 719137 h 719137"/>
              <a:gd name="connsiteX26" fmla="*/ 269081 w 792956"/>
              <a:gd name="connsiteY26" fmla="*/ 716756 h 719137"/>
              <a:gd name="connsiteX27" fmla="*/ 328613 w 792956"/>
              <a:gd name="connsiteY27" fmla="*/ 711993 h 719137"/>
              <a:gd name="connsiteX28" fmla="*/ 352425 w 792956"/>
              <a:gd name="connsiteY28" fmla="*/ 707231 h 719137"/>
              <a:gd name="connsiteX29" fmla="*/ 385763 w 792956"/>
              <a:gd name="connsiteY29" fmla="*/ 704850 h 719137"/>
              <a:gd name="connsiteX30" fmla="*/ 392906 w 792956"/>
              <a:gd name="connsiteY30" fmla="*/ 702468 h 719137"/>
              <a:gd name="connsiteX31" fmla="*/ 409575 w 792956"/>
              <a:gd name="connsiteY31" fmla="*/ 697706 h 719137"/>
              <a:gd name="connsiteX32" fmla="*/ 414338 w 792956"/>
              <a:gd name="connsiteY32" fmla="*/ 690562 h 719137"/>
              <a:gd name="connsiteX33" fmla="*/ 428625 w 792956"/>
              <a:gd name="connsiteY33" fmla="*/ 681037 h 719137"/>
              <a:gd name="connsiteX34" fmla="*/ 440531 w 792956"/>
              <a:gd name="connsiteY34" fmla="*/ 661987 h 719137"/>
              <a:gd name="connsiteX35" fmla="*/ 445294 w 792956"/>
              <a:gd name="connsiteY35" fmla="*/ 650081 h 719137"/>
              <a:gd name="connsiteX36" fmla="*/ 454819 w 792956"/>
              <a:gd name="connsiteY36" fmla="*/ 621506 h 719137"/>
              <a:gd name="connsiteX37" fmla="*/ 457200 w 792956"/>
              <a:gd name="connsiteY37" fmla="*/ 604837 h 719137"/>
              <a:gd name="connsiteX38" fmla="*/ 461963 w 792956"/>
              <a:gd name="connsiteY38" fmla="*/ 576262 h 719137"/>
              <a:gd name="connsiteX39" fmla="*/ 459581 w 792956"/>
              <a:gd name="connsiteY39" fmla="*/ 523875 h 719137"/>
              <a:gd name="connsiteX40" fmla="*/ 457200 w 792956"/>
              <a:gd name="connsiteY40" fmla="*/ 516731 h 719137"/>
              <a:gd name="connsiteX41" fmla="*/ 447675 w 792956"/>
              <a:gd name="connsiteY41" fmla="*/ 500062 h 719137"/>
              <a:gd name="connsiteX42" fmla="*/ 442913 w 792956"/>
              <a:gd name="connsiteY42" fmla="*/ 490537 h 719137"/>
              <a:gd name="connsiteX43" fmla="*/ 440531 w 792956"/>
              <a:gd name="connsiteY43" fmla="*/ 414337 h 719137"/>
              <a:gd name="connsiteX44" fmla="*/ 442913 w 792956"/>
              <a:gd name="connsiteY44" fmla="*/ 390525 h 719137"/>
              <a:gd name="connsiteX45" fmla="*/ 457200 w 792956"/>
              <a:gd name="connsiteY45" fmla="*/ 383381 h 719137"/>
              <a:gd name="connsiteX46" fmla="*/ 471488 w 792956"/>
              <a:gd name="connsiteY46" fmla="*/ 385762 h 719137"/>
              <a:gd name="connsiteX47" fmla="*/ 504825 w 792956"/>
              <a:gd name="connsiteY47" fmla="*/ 402431 h 719137"/>
              <a:gd name="connsiteX48" fmla="*/ 514350 w 792956"/>
              <a:gd name="connsiteY48" fmla="*/ 404812 h 719137"/>
              <a:gd name="connsiteX49" fmla="*/ 540544 w 792956"/>
              <a:gd name="connsiteY49" fmla="*/ 411956 h 719137"/>
              <a:gd name="connsiteX50" fmla="*/ 557213 w 792956"/>
              <a:gd name="connsiteY50" fmla="*/ 416718 h 719137"/>
              <a:gd name="connsiteX51" fmla="*/ 590550 w 792956"/>
              <a:gd name="connsiteY51" fmla="*/ 419100 h 719137"/>
              <a:gd name="connsiteX52" fmla="*/ 740569 w 792956"/>
              <a:gd name="connsiteY52" fmla="*/ 414337 h 719137"/>
              <a:gd name="connsiteX53" fmla="*/ 759619 w 792956"/>
              <a:gd name="connsiteY53" fmla="*/ 404812 h 719137"/>
              <a:gd name="connsiteX54" fmla="*/ 769144 w 792956"/>
              <a:gd name="connsiteY54" fmla="*/ 400050 h 719137"/>
              <a:gd name="connsiteX55" fmla="*/ 776288 w 792956"/>
              <a:gd name="connsiteY55" fmla="*/ 397668 h 719137"/>
              <a:gd name="connsiteX56" fmla="*/ 783431 w 792956"/>
              <a:gd name="connsiteY56" fmla="*/ 392906 h 719137"/>
              <a:gd name="connsiteX57" fmla="*/ 785813 w 792956"/>
              <a:gd name="connsiteY57" fmla="*/ 383381 h 719137"/>
              <a:gd name="connsiteX58" fmla="*/ 790575 w 792956"/>
              <a:gd name="connsiteY58" fmla="*/ 373856 h 719137"/>
              <a:gd name="connsiteX59" fmla="*/ 792956 w 792956"/>
              <a:gd name="connsiteY59" fmla="*/ 350043 h 719137"/>
              <a:gd name="connsiteX60" fmla="*/ 785813 w 792956"/>
              <a:gd name="connsiteY60" fmla="*/ 333375 h 719137"/>
              <a:gd name="connsiteX61" fmla="*/ 781050 w 792956"/>
              <a:gd name="connsiteY61" fmla="*/ 323850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792956" h="719137">
                <a:moveTo>
                  <a:pt x="0" y="0"/>
                </a:moveTo>
                <a:cubicBezTo>
                  <a:pt x="119" y="597"/>
                  <a:pt x="2809" y="16607"/>
                  <a:pt x="4763" y="19050"/>
                </a:cubicBezTo>
                <a:cubicBezTo>
                  <a:pt x="6551" y="21285"/>
                  <a:pt x="9525" y="22225"/>
                  <a:pt x="11906" y="23812"/>
                </a:cubicBezTo>
                <a:cubicBezTo>
                  <a:pt x="17574" y="40815"/>
                  <a:pt x="12492" y="35315"/>
                  <a:pt x="23813" y="42862"/>
                </a:cubicBezTo>
                <a:cubicBezTo>
                  <a:pt x="38300" y="64595"/>
                  <a:pt x="20669" y="42291"/>
                  <a:pt x="76200" y="52387"/>
                </a:cubicBezTo>
                <a:cubicBezTo>
                  <a:pt x="79016" y="52899"/>
                  <a:pt x="79375" y="57150"/>
                  <a:pt x="80963" y="59531"/>
                </a:cubicBezTo>
                <a:cubicBezTo>
                  <a:pt x="86630" y="76533"/>
                  <a:pt x="82940" y="69641"/>
                  <a:pt x="90488" y="80962"/>
                </a:cubicBezTo>
                <a:cubicBezTo>
                  <a:pt x="95859" y="102447"/>
                  <a:pt x="93180" y="93802"/>
                  <a:pt x="97631" y="107156"/>
                </a:cubicBezTo>
                <a:cubicBezTo>
                  <a:pt x="99497" y="137003"/>
                  <a:pt x="102052" y="139992"/>
                  <a:pt x="97631" y="164306"/>
                </a:cubicBezTo>
                <a:cubicBezTo>
                  <a:pt x="97182" y="166776"/>
                  <a:pt x="96044" y="169069"/>
                  <a:pt x="95250" y="171450"/>
                </a:cubicBezTo>
                <a:cubicBezTo>
                  <a:pt x="94456" y="200025"/>
                  <a:pt x="94814" y="228655"/>
                  <a:pt x="92869" y="257175"/>
                </a:cubicBezTo>
                <a:cubicBezTo>
                  <a:pt x="92424" y="263705"/>
                  <a:pt x="88106" y="276225"/>
                  <a:pt x="88106" y="276225"/>
                </a:cubicBezTo>
                <a:cubicBezTo>
                  <a:pt x="87312" y="288131"/>
                  <a:pt x="87043" y="300084"/>
                  <a:pt x="85725" y="311943"/>
                </a:cubicBezTo>
                <a:cubicBezTo>
                  <a:pt x="85448" y="314438"/>
                  <a:pt x="83607" y="316591"/>
                  <a:pt x="83344" y="319087"/>
                </a:cubicBezTo>
                <a:cubicBezTo>
                  <a:pt x="82012" y="331742"/>
                  <a:pt x="82115" y="344514"/>
                  <a:pt x="80963" y="357187"/>
                </a:cubicBezTo>
                <a:cubicBezTo>
                  <a:pt x="80526" y="361996"/>
                  <a:pt x="79264" y="366695"/>
                  <a:pt x="78581" y="371475"/>
                </a:cubicBezTo>
                <a:cubicBezTo>
                  <a:pt x="77676" y="377810"/>
                  <a:pt x="77105" y="384190"/>
                  <a:pt x="76200" y="390525"/>
                </a:cubicBezTo>
                <a:cubicBezTo>
                  <a:pt x="75517" y="395304"/>
                  <a:pt x="74418" y="400021"/>
                  <a:pt x="73819" y="404812"/>
                </a:cubicBezTo>
                <a:cubicBezTo>
                  <a:pt x="72830" y="412728"/>
                  <a:pt x="72232" y="420687"/>
                  <a:pt x="71438" y="428625"/>
                </a:cubicBezTo>
                <a:cubicBezTo>
                  <a:pt x="72232" y="452437"/>
                  <a:pt x="72378" y="476280"/>
                  <a:pt x="73819" y="500062"/>
                </a:cubicBezTo>
                <a:cubicBezTo>
                  <a:pt x="73971" y="502568"/>
                  <a:pt x="75868" y="504718"/>
                  <a:pt x="76200" y="507206"/>
                </a:cubicBezTo>
                <a:cubicBezTo>
                  <a:pt x="81378" y="546047"/>
                  <a:pt x="74878" y="524675"/>
                  <a:pt x="80963" y="542925"/>
                </a:cubicBezTo>
                <a:cubicBezTo>
                  <a:pt x="86714" y="588940"/>
                  <a:pt x="84452" y="568290"/>
                  <a:pt x="88106" y="604837"/>
                </a:cubicBezTo>
                <a:cubicBezTo>
                  <a:pt x="88900" y="639762"/>
                  <a:pt x="85232" y="675076"/>
                  <a:pt x="90488" y="709612"/>
                </a:cubicBezTo>
                <a:cubicBezTo>
                  <a:pt x="91243" y="714575"/>
                  <a:pt x="100013" y="712787"/>
                  <a:pt x="104775" y="714375"/>
                </a:cubicBezTo>
                <a:cubicBezTo>
                  <a:pt x="115753" y="718035"/>
                  <a:pt x="109466" y="716265"/>
                  <a:pt x="123825" y="719137"/>
                </a:cubicBezTo>
                <a:lnTo>
                  <a:pt x="269081" y="716756"/>
                </a:lnTo>
                <a:cubicBezTo>
                  <a:pt x="288976" y="716062"/>
                  <a:pt x="328613" y="711993"/>
                  <a:pt x="328613" y="711993"/>
                </a:cubicBezTo>
                <a:cubicBezTo>
                  <a:pt x="337545" y="709760"/>
                  <a:pt x="342695" y="708204"/>
                  <a:pt x="352425" y="707231"/>
                </a:cubicBezTo>
                <a:cubicBezTo>
                  <a:pt x="363511" y="706123"/>
                  <a:pt x="374650" y="705644"/>
                  <a:pt x="385763" y="704850"/>
                </a:cubicBezTo>
                <a:cubicBezTo>
                  <a:pt x="388144" y="704056"/>
                  <a:pt x="390502" y="703189"/>
                  <a:pt x="392906" y="702468"/>
                </a:cubicBezTo>
                <a:cubicBezTo>
                  <a:pt x="398441" y="700807"/>
                  <a:pt x="404524" y="700512"/>
                  <a:pt x="409575" y="697706"/>
                </a:cubicBezTo>
                <a:cubicBezTo>
                  <a:pt x="412077" y="696316"/>
                  <a:pt x="412184" y="692447"/>
                  <a:pt x="414338" y="690562"/>
                </a:cubicBezTo>
                <a:cubicBezTo>
                  <a:pt x="418645" y="686793"/>
                  <a:pt x="428625" y="681037"/>
                  <a:pt x="428625" y="681037"/>
                </a:cubicBezTo>
                <a:cubicBezTo>
                  <a:pt x="432406" y="675366"/>
                  <a:pt x="437656" y="667738"/>
                  <a:pt x="440531" y="661987"/>
                </a:cubicBezTo>
                <a:cubicBezTo>
                  <a:pt x="442443" y="658164"/>
                  <a:pt x="443558" y="653987"/>
                  <a:pt x="445294" y="650081"/>
                </a:cubicBezTo>
                <a:cubicBezTo>
                  <a:pt x="451460" y="636207"/>
                  <a:pt x="452002" y="641224"/>
                  <a:pt x="454819" y="621506"/>
                </a:cubicBezTo>
                <a:cubicBezTo>
                  <a:pt x="455613" y="615950"/>
                  <a:pt x="456504" y="610406"/>
                  <a:pt x="457200" y="604837"/>
                </a:cubicBezTo>
                <a:cubicBezTo>
                  <a:pt x="460390" y="579317"/>
                  <a:pt x="457122" y="590781"/>
                  <a:pt x="461963" y="576262"/>
                </a:cubicBezTo>
                <a:cubicBezTo>
                  <a:pt x="461169" y="558800"/>
                  <a:pt x="460975" y="541300"/>
                  <a:pt x="459581" y="523875"/>
                </a:cubicBezTo>
                <a:cubicBezTo>
                  <a:pt x="459381" y="521373"/>
                  <a:pt x="458189" y="519038"/>
                  <a:pt x="457200" y="516731"/>
                </a:cubicBezTo>
                <a:cubicBezTo>
                  <a:pt x="451031" y="502335"/>
                  <a:pt x="454509" y="512023"/>
                  <a:pt x="447675" y="500062"/>
                </a:cubicBezTo>
                <a:cubicBezTo>
                  <a:pt x="445914" y="496980"/>
                  <a:pt x="444500" y="493712"/>
                  <a:pt x="442913" y="490537"/>
                </a:cubicBezTo>
                <a:cubicBezTo>
                  <a:pt x="442119" y="465137"/>
                  <a:pt x="440531" y="439749"/>
                  <a:pt x="440531" y="414337"/>
                </a:cubicBezTo>
                <a:cubicBezTo>
                  <a:pt x="440531" y="406360"/>
                  <a:pt x="440390" y="398093"/>
                  <a:pt x="442913" y="390525"/>
                </a:cubicBezTo>
                <a:cubicBezTo>
                  <a:pt x="444068" y="387061"/>
                  <a:pt x="454425" y="384306"/>
                  <a:pt x="457200" y="383381"/>
                </a:cubicBezTo>
                <a:cubicBezTo>
                  <a:pt x="461963" y="384175"/>
                  <a:pt x="466830" y="384492"/>
                  <a:pt x="471488" y="385762"/>
                </a:cubicBezTo>
                <a:cubicBezTo>
                  <a:pt x="484392" y="389281"/>
                  <a:pt x="492256" y="396630"/>
                  <a:pt x="504825" y="402431"/>
                </a:cubicBezTo>
                <a:cubicBezTo>
                  <a:pt x="507796" y="403802"/>
                  <a:pt x="511245" y="403777"/>
                  <a:pt x="514350" y="404812"/>
                </a:cubicBezTo>
                <a:cubicBezTo>
                  <a:pt x="551626" y="417238"/>
                  <a:pt x="498447" y="402242"/>
                  <a:pt x="540544" y="411956"/>
                </a:cubicBezTo>
                <a:cubicBezTo>
                  <a:pt x="546175" y="413255"/>
                  <a:pt x="551492" y="415901"/>
                  <a:pt x="557213" y="416718"/>
                </a:cubicBezTo>
                <a:cubicBezTo>
                  <a:pt x="568242" y="418294"/>
                  <a:pt x="579438" y="418306"/>
                  <a:pt x="590550" y="419100"/>
                </a:cubicBezTo>
                <a:cubicBezTo>
                  <a:pt x="640556" y="417512"/>
                  <a:pt x="690715" y="418550"/>
                  <a:pt x="740569" y="414337"/>
                </a:cubicBezTo>
                <a:cubicBezTo>
                  <a:pt x="747643" y="413739"/>
                  <a:pt x="753269" y="407987"/>
                  <a:pt x="759619" y="404812"/>
                </a:cubicBezTo>
                <a:cubicBezTo>
                  <a:pt x="762794" y="403225"/>
                  <a:pt x="765777" y="401173"/>
                  <a:pt x="769144" y="400050"/>
                </a:cubicBezTo>
                <a:cubicBezTo>
                  <a:pt x="771525" y="399256"/>
                  <a:pt x="774043" y="398791"/>
                  <a:pt x="776288" y="397668"/>
                </a:cubicBezTo>
                <a:cubicBezTo>
                  <a:pt x="778847" y="396388"/>
                  <a:pt x="781050" y="394493"/>
                  <a:pt x="783431" y="392906"/>
                </a:cubicBezTo>
                <a:cubicBezTo>
                  <a:pt x="784225" y="389731"/>
                  <a:pt x="784664" y="386445"/>
                  <a:pt x="785813" y="383381"/>
                </a:cubicBezTo>
                <a:cubicBezTo>
                  <a:pt x="787059" y="380057"/>
                  <a:pt x="789831" y="377327"/>
                  <a:pt x="790575" y="373856"/>
                </a:cubicBezTo>
                <a:cubicBezTo>
                  <a:pt x="792246" y="366056"/>
                  <a:pt x="792162" y="357981"/>
                  <a:pt x="792956" y="350043"/>
                </a:cubicBezTo>
                <a:cubicBezTo>
                  <a:pt x="788002" y="330223"/>
                  <a:pt x="794034" y="349815"/>
                  <a:pt x="785813" y="333375"/>
                </a:cubicBezTo>
                <a:cubicBezTo>
                  <a:pt x="780340" y="322431"/>
                  <a:pt x="786429" y="329229"/>
                  <a:pt x="781050" y="32385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5" name="직사각형 284"/>
          <p:cNvSpPr/>
          <p:nvPr/>
        </p:nvSpPr>
        <p:spPr>
          <a:xfrm>
            <a:off x="202603" y="698231"/>
            <a:ext cx="453367" cy="759953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6" name="직사각형 285"/>
          <p:cNvSpPr/>
          <p:nvPr/>
        </p:nvSpPr>
        <p:spPr>
          <a:xfrm>
            <a:off x="228735" y="1506430"/>
            <a:ext cx="952509" cy="759953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7" name="직사각형 286"/>
          <p:cNvSpPr/>
          <p:nvPr/>
        </p:nvSpPr>
        <p:spPr>
          <a:xfrm>
            <a:off x="227742" y="2253779"/>
            <a:ext cx="527818" cy="285407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TextBox 287"/>
          <p:cNvSpPr txBox="1"/>
          <p:nvPr/>
        </p:nvSpPr>
        <p:spPr>
          <a:xfrm>
            <a:off x="401066" y="148578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#9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99" name="TextBox 698"/>
          <p:cNvSpPr txBox="1"/>
          <p:nvPr/>
        </p:nvSpPr>
        <p:spPr>
          <a:xfrm>
            <a:off x="996337" y="2085408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01" name="직사각형 700"/>
          <p:cNvSpPr/>
          <p:nvPr/>
        </p:nvSpPr>
        <p:spPr>
          <a:xfrm>
            <a:off x="129070" y="5292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2" name="직사각형 701"/>
          <p:cNvSpPr/>
          <p:nvPr/>
        </p:nvSpPr>
        <p:spPr>
          <a:xfrm>
            <a:off x="311289" y="561606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3" name="TextBox 702"/>
          <p:cNvSpPr txBox="1"/>
          <p:nvPr/>
        </p:nvSpPr>
        <p:spPr>
          <a:xfrm>
            <a:off x="151735" y="579872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04" name="TextBox 703"/>
          <p:cNvSpPr txBox="1"/>
          <p:nvPr/>
        </p:nvSpPr>
        <p:spPr>
          <a:xfrm>
            <a:off x="-92975" y="5205300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705" name="그룹 704"/>
          <p:cNvGrpSpPr/>
          <p:nvPr/>
        </p:nvGrpSpPr>
        <p:grpSpPr>
          <a:xfrm rot="10800000">
            <a:off x="450741" y="5470218"/>
            <a:ext cx="84847" cy="121366"/>
            <a:chOff x="9398013" y="371475"/>
            <a:chExt cx="104778" cy="90963"/>
          </a:xfrm>
        </p:grpSpPr>
        <p:sp>
          <p:nvSpPr>
            <p:cNvPr id="706" name="직사각형 705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07" name="직선 연결선 706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직선 연결선 707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9" name="그룹 708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710" name="직사각형 709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11" name="직선 연결선 710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2" name="직선 연결선 711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13" name="TextBox 712"/>
          <p:cNvSpPr txBox="1"/>
          <p:nvPr/>
        </p:nvSpPr>
        <p:spPr>
          <a:xfrm>
            <a:off x="632826" y="502489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14" name="직사각형 713"/>
          <p:cNvSpPr/>
          <p:nvPr/>
        </p:nvSpPr>
        <p:spPr>
          <a:xfrm>
            <a:off x="1057968" y="49257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5" name="TextBox 714"/>
          <p:cNvSpPr txBox="1"/>
          <p:nvPr/>
        </p:nvSpPr>
        <p:spPr>
          <a:xfrm>
            <a:off x="832283" y="482166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16" name="TextBox 715"/>
          <p:cNvSpPr txBox="1"/>
          <p:nvPr/>
        </p:nvSpPr>
        <p:spPr>
          <a:xfrm>
            <a:off x="1680092" y="4778674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17" name="TextBox 716"/>
          <p:cNvSpPr txBox="1"/>
          <p:nvPr/>
        </p:nvSpPr>
        <p:spPr>
          <a:xfrm>
            <a:off x="1261171" y="2323534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18" name="직사각형 717"/>
          <p:cNvSpPr/>
          <p:nvPr/>
        </p:nvSpPr>
        <p:spPr>
          <a:xfrm>
            <a:off x="1371214" y="284889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9" name="TextBox 718"/>
          <p:cNvSpPr txBox="1"/>
          <p:nvPr/>
        </p:nvSpPr>
        <p:spPr>
          <a:xfrm>
            <a:off x="1244143" y="296018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20" name="직사각형 719"/>
          <p:cNvSpPr/>
          <p:nvPr/>
        </p:nvSpPr>
        <p:spPr>
          <a:xfrm>
            <a:off x="1261171" y="1379127"/>
            <a:ext cx="403195" cy="305696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1" name="TextBox 720"/>
          <p:cNvSpPr txBox="1"/>
          <p:nvPr/>
        </p:nvSpPr>
        <p:spPr>
          <a:xfrm>
            <a:off x="1210814" y="1426489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2" name="직사각형 721"/>
          <p:cNvSpPr/>
          <p:nvPr/>
        </p:nvSpPr>
        <p:spPr>
          <a:xfrm>
            <a:off x="1906455" y="1817813"/>
            <a:ext cx="447842" cy="384660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3" name="TextBox 722"/>
          <p:cNvSpPr txBox="1"/>
          <p:nvPr/>
        </p:nvSpPr>
        <p:spPr>
          <a:xfrm>
            <a:off x="1894716" y="1871643"/>
            <a:ext cx="4956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Cooling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4" name="직사각형 723"/>
          <p:cNvSpPr/>
          <p:nvPr/>
        </p:nvSpPr>
        <p:spPr>
          <a:xfrm>
            <a:off x="2620686" y="1334242"/>
            <a:ext cx="339655" cy="2278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5" name="TextBox 724"/>
          <p:cNvSpPr txBox="1"/>
          <p:nvPr/>
        </p:nvSpPr>
        <p:spPr>
          <a:xfrm>
            <a:off x="2550513" y="1336558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Delivery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6" name="직사각형 725"/>
          <p:cNvSpPr/>
          <p:nvPr/>
        </p:nvSpPr>
        <p:spPr>
          <a:xfrm>
            <a:off x="2544867" y="1684823"/>
            <a:ext cx="411058" cy="320190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7" name="TextBox 726"/>
          <p:cNvSpPr txBox="1"/>
          <p:nvPr/>
        </p:nvSpPr>
        <p:spPr>
          <a:xfrm>
            <a:off x="2507572" y="1751024"/>
            <a:ext cx="51648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CO2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728" name="그룹 727"/>
          <p:cNvGrpSpPr/>
          <p:nvPr/>
        </p:nvGrpSpPr>
        <p:grpSpPr>
          <a:xfrm rot="10800000">
            <a:off x="2423210" y="1688764"/>
            <a:ext cx="84847" cy="121366"/>
            <a:chOff x="9398013" y="371475"/>
            <a:chExt cx="104778" cy="90963"/>
          </a:xfrm>
        </p:grpSpPr>
        <p:sp>
          <p:nvSpPr>
            <p:cNvPr id="729" name="직사각형 728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30" name="직선 연결선 729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1" name="직선 연결선 730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2" name="그룹 731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733" name="직사각형 732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34" name="직선 연결선 733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5" name="직선 연결선 734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6" name="직사각형 735"/>
          <p:cNvSpPr/>
          <p:nvPr/>
        </p:nvSpPr>
        <p:spPr>
          <a:xfrm>
            <a:off x="2395821" y="16591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7" name="TextBox 736"/>
          <p:cNvSpPr txBox="1"/>
          <p:nvPr/>
        </p:nvSpPr>
        <p:spPr>
          <a:xfrm>
            <a:off x="2315777" y="177520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38" name="TextBox 737"/>
          <p:cNvSpPr txBox="1"/>
          <p:nvPr/>
        </p:nvSpPr>
        <p:spPr>
          <a:xfrm>
            <a:off x="3025724" y="14920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39" name="TextBox 738"/>
          <p:cNvSpPr txBox="1"/>
          <p:nvPr/>
        </p:nvSpPr>
        <p:spPr>
          <a:xfrm>
            <a:off x="3089230" y="207731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0" name="TextBox 739"/>
          <p:cNvSpPr txBox="1"/>
          <p:nvPr/>
        </p:nvSpPr>
        <p:spPr>
          <a:xfrm>
            <a:off x="2535159" y="224661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1" name="TextBox 740"/>
          <p:cNvSpPr txBox="1"/>
          <p:nvPr/>
        </p:nvSpPr>
        <p:spPr>
          <a:xfrm>
            <a:off x="2957744" y="288219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2" name="직사각형 741"/>
          <p:cNvSpPr/>
          <p:nvPr/>
        </p:nvSpPr>
        <p:spPr>
          <a:xfrm>
            <a:off x="2366424" y="37319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3" name="TextBox 742"/>
          <p:cNvSpPr txBox="1"/>
          <p:nvPr/>
        </p:nvSpPr>
        <p:spPr>
          <a:xfrm>
            <a:off x="2304972" y="351376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4" name="TextBox 743"/>
          <p:cNvSpPr txBox="1"/>
          <p:nvPr/>
        </p:nvSpPr>
        <p:spPr>
          <a:xfrm>
            <a:off x="3416837" y="155400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5" name="TextBox 744"/>
          <p:cNvSpPr txBox="1"/>
          <p:nvPr/>
        </p:nvSpPr>
        <p:spPr>
          <a:xfrm>
            <a:off x="4107075" y="194142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6" name="TextBox 745"/>
          <p:cNvSpPr txBox="1"/>
          <p:nvPr/>
        </p:nvSpPr>
        <p:spPr>
          <a:xfrm>
            <a:off x="4650430" y="206453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7" name="직사각형 746"/>
          <p:cNvSpPr/>
          <p:nvPr/>
        </p:nvSpPr>
        <p:spPr>
          <a:xfrm>
            <a:off x="5653277" y="2259629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8" name="TextBox 747"/>
          <p:cNvSpPr txBox="1"/>
          <p:nvPr/>
        </p:nvSpPr>
        <p:spPr>
          <a:xfrm>
            <a:off x="5519515" y="206453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49" name="TextBox 748"/>
          <p:cNvSpPr txBox="1"/>
          <p:nvPr/>
        </p:nvSpPr>
        <p:spPr>
          <a:xfrm>
            <a:off x="4974429" y="249283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0" name="TextBox 749"/>
          <p:cNvSpPr txBox="1"/>
          <p:nvPr/>
        </p:nvSpPr>
        <p:spPr>
          <a:xfrm>
            <a:off x="4650430" y="422425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1" name="직사각형 750"/>
          <p:cNvSpPr/>
          <p:nvPr/>
        </p:nvSpPr>
        <p:spPr>
          <a:xfrm>
            <a:off x="4461293" y="438905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2" name="TextBox 751"/>
          <p:cNvSpPr txBox="1"/>
          <p:nvPr/>
        </p:nvSpPr>
        <p:spPr>
          <a:xfrm>
            <a:off x="4349117" y="442497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3" name="TextBox 752"/>
          <p:cNvSpPr txBox="1"/>
          <p:nvPr/>
        </p:nvSpPr>
        <p:spPr>
          <a:xfrm>
            <a:off x="3708361" y="3897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4" name="직사각형 753"/>
          <p:cNvSpPr/>
          <p:nvPr/>
        </p:nvSpPr>
        <p:spPr>
          <a:xfrm>
            <a:off x="4134992" y="389792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5" name="TextBox 754"/>
          <p:cNvSpPr txBox="1"/>
          <p:nvPr/>
        </p:nvSpPr>
        <p:spPr>
          <a:xfrm>
            <a:off x="4159382" y="3897927"/>
            <a:ext cx="325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14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6" name="TextBox 755"/>
          <p:cNvSpPr txBox="1"/>
          <p:nvPr/>
        </p:nvSpPr>
        <p:spPr>
          <a:xfrm>
            <a:off x="5774104" y="237882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7" name="직사각형 756"/>
          <p:cNvSpPr/>
          <p:nvPr/>
        </p:nvSpPr>
        <p:spPr>
          <a:xfrm>
            <a:off x="5824780" y="242575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8" name="TextBox 757"/>
          <p:cNvSpPr txBox="1"/>
          <p:nvPr/>
        </p:nvSpPr>
        <p:spPr>
          <a:xfrm>
            <a:off x="5908344" y="273906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59" name="직사각형 758"/>
          <p:cNvSpPr/>
          <p:nvPr/>
        </p:nvSpPr>
        <p:spPr>
          <a:xfrm>
            <a:off x="6195627" y="402103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0" name="TextBox 759"/>
          <p:cNvSpPr txBox="1"/>
          <p:nvPr/>
        </p:nvSpPr>
        <p:spPr>
          <a:xfrm>
            <a:off x="6259261" y="3933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61" name="TextBox 760"/>
          <p:cNvSpPr txBox="1"/>
          <p:nvPr/>
        </p:nvSpPr>
        <p:spPr>
          <a:xfrm>
            <a:off x="6342798" y="250193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62" name="TextBox 761"/>
          <p:cNvSpPr txBox="1"/>
          <p:nvPr/>
        </p:nvSpPr>
        <p:spPr>
          <a:xfrm>
            <a:off x="6731361" y="206453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63" name="TextBox 762"/>
          <p:cNvSpPr txBox="1"/>
          <p:nvPr/>
        </p:nvSpPr>
        <p:spPr>
          <a:xfrm>
            <a:off x="6882647" y="250193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64" name="TextBox 763"/>
          <p:cNvSpPr txBox="1"/>
          <p:nvPr/>
        </p:nvSpPr>
        <p:spPr>
          <a:xfrm>
            <a:off x="7084531" y="23697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28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65" name="직사각형 764"/>
          <p:cNvSpPr/>
          <p:nvPr/>
        </p:nvSpPr>
        <p:spPr>
          <a:xfrm>
            <a:off x="7135207" y="2416657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6" name="TextBox 765"/>
          <p:cNvSpPr txBox="1"/>
          <p:nvPr/>
        </p:nvSpPr>
        <p:spPr>
          <a:xfrm>
            <a:off x="7697439" y="254219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67" name="TextBox 766"/>
          <p:cNvSpPr txBox="1"/>
          <p:nvPr/>
        </p:nvSpPr>
        <p:spPr>
          <a:xfrm>
            <a:off x="8244889" y="215740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768" name="그룹 767"/>
          <p:cNvGrpSpPr/>
          <p:nvPr/>
        </p:nvGrpSpPr>
        <p:grpSpPr>
          <a:xfrm rot="16200000">
            <a:off x="9159351" y="1889416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769" name="직사각형 768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70" name="직선 연결선 769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1" name="직선 연결선 770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2" name="그룹 771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773" name="직사각형 772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74" name="직선 연결선 773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5" name="직선 연결선 774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6" name="직사각형 775"/>
          <p:cNvSpPr/>
          <p:nvPr/>
        </p:nvSpPr>
        <p:spPr>
          <a:xfrm rot="5400000">
            <a:off x="9203268" y="193169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7" name="TextBox 776"/>
          <p:cNvSpPr txBox="1"/>
          <p:nvPr/>
        </p:nvSpPr>
        <p:spPr>
          <a:xfrm>
            <a:off x="9143102" y="167048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778" name="그룹 777"/>
          <p:cNvGrpSpPr/>
          <p:nvPr/>
        </p:nvGrpSpPr>
        <p:grpSpPr>
          <a:xfrm rot="16200000">
            <a:off x="8392466" y="317109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779" name="직사각형 778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80" name="직선 연결선 779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1" name="직선 연결선 780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2" name="그룹 781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783" name="직사각형 782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84" name="직선 연결선 783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5" name="직선 연결선 784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86" name="직사각형 785"/>
          <p:cNvSpPr/>
          <p:nvPr/>
        </p:nvSpPr>
        <p:spPr>
          <a:xfrm rot="5400000">
            <a:off x="8436383" y="321337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7" name="TextBox 786"/>
          <p:cNvSpPr txBox="1"/>
          <p:nvPr/>
        </p:nvSpPr>
        <p:spPr>
          <a:xfrm>
            <a:off x="8470231" y="314215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88" name="TextBox 787"/>
          <p:cNvSpPr txBox="1"/>
          <p:nvPr/>
        </p:nvSpPr>
        <p:spPr>
          <a:xfrm>
            <a:off x="8307366" y="273623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89" name="TextBox 788"/>
          <p:cNvSpPr txBox="1"/>
          <p:nvPr/>
        </p:nvSpPr>
        <p:spPr>
          <a:xfrm>
            <a:off x="8485245" y="224814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90" name="TextBox 789"/>
          <p:cNvSpPr txBox="1"/>
          <p:nvPr/>
        </p:nvSpPr>
        <p:spPr>
          <a:xfrm>
            <a:off x="8949538" y="22346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91" name="TextBox 790"/>
          <p:cNvSpPr txBox="1"/>
          <p:nvPr/>
        </p:nvSpPr>
        <p:spPr>
          <a:xfrm>
            <a:off x="9171591" y="22346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92" name="TextBox 791"/>
          <p:cNvSpPr txBox="1"/>
          <p:nvPr/>
        </p:nvSpPr>
        <p:spPr>
          <a:xfrm>
            <a:off x="8747980" y="281608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93" name="TextBox 792"/>
          <p:cNvSpPr txBox="1"/>
          <p:nvPr/>
        </p:nvSpPr>
        <p:spPr>
          <a:xfrm>
            <a:off x="8487098" y="362686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94" name="TextBox 793"/>
          <p:cNvSpPr txBox="1"/>
          <p:nvPr/>
        </p:nvSpPr>
        <p:spPr>
          <a:xfrm>
            <a:off x="8735183" y="397803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39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95" name="TextBox 794"/>
          <p:cNvSpPr txBox="1"/>
          <p:nvPr/>
        </p:nvSpPr>
        <p:spPr>
          <a:xfrm>
            <a:off x="9201457" y="371048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796" name="TextBox 795"/>
          <p:cNvSpPr txBox="1"/>
          <p:nvPr/>
        </p:nvSpPr>
        <p:spPr>
          <a:xfrm>
            <a:off x="9447707" y="428394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797" name="그룹 796"/>
          <p:cNvGrpSpPr/>
          <p:nvPr/>
        </p:nvGrpSpPr>
        <p:grpSpPr>
          <a:xfrm rot="16200000">
            <a:off x="7991512" y="444515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798" name="직사각형 79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99" name="직선 연결선 79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0" name="직선 연결선 79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1" name="그룹 80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802" name="직사각형 80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03" name="직선 연결선 80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4" name="직선 연결선 80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5" name="TextBox 804"/>
          <p:cNvSpPr txBox="1"/>
          <p:nvPr/>
        </p:nvSpPr>
        <p:spPr>
          <a:xfrm>
            <a:off x="7837146" y="449292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06" name="직사각형 805"/>
          <p:cNvSpPr/>
          <p:nvPr/>
        </p:nvSpPr>
        <p:spPr>
          <a:xfrm rot="5400000">
            <a:off x="8031766" y="451350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07" name="그룹 806"/>
          <p:cNvGrpSpPr/>
          <p:nvPr/>
        </p:nvGrpSpPr>
        <p:grpSpPr>
          <a:xfrm rot="16200000">
            <a:off x="9746660" y="4056959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808" name="직사각형 80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09" name="직선 연결선 80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0" name="직선 연결선 80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1" name="그룹 81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812" name="직사각형 81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13" name="직선 연결선 81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4" name="직선 연결선 81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5" name="TextBox 814"/>
          <p:cNvSpPr txBox="1"/>
          <p:nvPr/>
        </p:nvSpPr>
        <p:spPr>
          <a:xfrm>
            <a:off x="9663227" y="384774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16" name="직사각형 815"/>
          <p:cNvSpPr/>
          <p:nvPr/>
        </p:nvSpPr>
        <p:spPr>
          <a:xfrm rot="5400000">
            <a:off x="9786914" y="4106266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7" name="TextBox 816"/>
          <p:cNvSpPr txBox="1"/>
          <p:nvPr/>
        </p:nvSpPr>
        <p:spPr>
          <a:xfrm>
            <a:off x="9819266" y="428394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18" name="직사각형 817"/>
          <p:cNvSpPr/>
          <p:nvPr/>
        </p:nvSpPr>
        <p:spPr>
          <a:xfrm>
            <a:off x="10058721" y="4052266"/>
            <a:ext cx="206049" cy="52869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9" name="직사각형 818"/>
          <p:cNvSpPr/>
          <p:nvPr/>
        </p:nvSpPr>
        <p:spPr>
          <a:xfrm rot="5400000">
            <a:off x="9998157" y="41148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0" name="TextBox 819"/>
          <p:cNvSpPr txBox="1"/>
          <p:nvPr/>
        </p:nvSpPr>
        <p:spPr>
          <a:xfrm>
            <a:off x="9943419" y="387077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21" name="TextBox 820"/>
          <p:cNvSpPr txBox="1"/>
          <p:nvPr/>
        </p:nvSpPr>
        <p:spPr>
          <a:xfrm>
            <a:off x="10270637" y="405226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22" name="TextBox 821"/>
          <p:cNvSpPr txBox="1"/>
          <p:nvPr/>
        </p:nvSpPr>
        <p:spPr>
          <a:xfrm>
            <a:off x="10715458" y="398654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23" name="직사각형 822"/>
          <p:cNvSpPr/>
          <p:nvPr/>
        </p:nvSpPr>
        <p:spPr>
          <a:xfrm rot="5400000">
            <a:off x="10599182" y="41301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4" name="TextBox 823"/>
          <p:cNvSpPr txBox="1"/>
          <p:nvPr/>
        </p:nvSpPr>
        <p:spPr>
          <a:xfrm>
            <a:off x="10505862" y="418158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25" name="TextBox 824"/>
          <p:cNvSpPr txBox="1"/>
          <p:nvPr/>
        </p:nvSpPr>
        <p:spPr>
          <a:xfrm>
            <a:off x="10881925" y="451586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26" name="TextBox 825"/>
          <p:cNvSpPr txBox="1"/>
          <p:nvPr/>
        </p:nvSpPr>
        <p:spPr>
          <a:xfrm>
            <a:off x="11093304" y="397392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49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27" name="TextBox 826"/>
          <p:cNvSpPr txBox="1"/>
          <p:nvPr/>
        </p:nvSpPr>
        <p:spPr>
          <a:xfrm>
            <a:off x="11256169" y="452247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28" name="직사각형 827"/>
          <p:cNvSpPr/>
          <p:nvPr/>
        </p:nvSpPr>
        <p:spPr>
          <a:xfrm>
            <a:off x="11341802" y="451109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9" name="직사각형 828"/>
          <p:cNvSpPr/>
          <p:nvPr/>
        </p:nvSpPr>
        <p:spPr>
          <a:xfrm>
            <a:off x="11680241" y="409165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0" name="TextBox 829"/>
          <p:cNvSpPr txBox="1"/>
          <p:nvPr/>
        </p:nvSpPr>
        <p:spPr>
          <a:xfrm>
            <a:off x="11573201" y="3917274"/>
            <a:ext cx="3257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cxnSp>
        <p:nvCxnSpPr>
          <p:cNvPr id="831" name="직선 연결선 830"/>
          <p:cNvCxnSpPr/>
          <p:nvPr/>
        </p:nvCxnSpPr>
        <p:spPr>
          <a:xfrm>
            <a:off x="9808021" y="1523577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2" name="직선 연결선 831"/>
          <p:cNvCxnSpPr/>
          <p:nvPr/>
        </p:nvCxnSpPr>
        <p:spPr>
          <a:xfrm>
            <a:off x="9802139" y="1519767"/>
            <a:ext cx="11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3" name="직선 연결선 832"/>
          <p:cNvCxnSpPr/>
          <p:nvPr/>
        </p:nvCxnSpPr>
        <p:spPr>
          <a:xfrm>
            <a:off x="9978323" y="1668357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4" name="직선 연결선 833"/>
          <p:cNvCxnSpPr/>
          <p:nvPr/>
        </p:nvCxnSpPr>
        <p:spPr>
          <a:xfrm>
            <a:off x="9980061" y="1672167"/>
            <a:ext cx="79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5" name="직선 연결선 834"/>
          <p:cNvCxnSpPr/>
          <p:nvPr/>
        </p:nvCxnSpPr>
        <p:spPr>
          <a:xfrm>
            <a:off x="10771622" y="2022532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6" name="직선 연결선 835"/>
          <p:cNvCxnSpPr/>
          <p:nvPr/>
        </p:nvCxnSpPr>
        <p:spPr>
          <a:xfrm>
            <a:off x="10912954" y="1877752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7" name="직선 연결선 836"/>
          <p:cNvCxnSpPr/>
          <p:nvPr/>
        </p:nvCxnSpPr>
        <p:spPr>
          <a:xfrm>
            <a:off x="10768161" y="1665160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8" name="직선 연결선 837"/>
          <p:cNvCxnSpPr/>
          <p:nvPr/>
        </p:nvCxnSpPr>
        <p:spPr>
          <a:xfrm>
            <a:off x="10906619" y="1525443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9" name="직사각형 838"/>
          <p:cNvSpPr/>
          <p:nvPr/>
        </p:nvSpPr>
        <p:spPr>
          <a:xfrm>
            <a:off x="9637876" y="1861330"/>
            <a:ext cx="736813" cy="415828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40" name="그룹 839"/>
          <p:cNvGrpSpPr/>
          <p:nvPr/>
        </p:nvGrpSpPr>
        <p:grpSpPr>
          <a:xfrm>
            <a:off x="9765656" y="1181557"/>
            <a:ext cx="437969" cy="200508"/>
            <a:chOff x="8900307" y="912415"/>
            <a:chExt cx="569387" cy="226988"/>
          </a:xfrm>
        </p:grpSpPr>
        <p:sp>
          <p:nvSpPr>
            <p:cNvPr id="841" name="직사각형 840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42" name="TextBox 841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843" name="그룹 842"/>
          <p:cNvGrpSpPr/>
          <p:nvPr/>
        </p:nvGrpSpPr>
        <p:grpSpPr>
          <a:xfrm rot="16200000">
            <a:off x="9929672" y="138858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844" name="직사각형 843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45" name="직선 연결선 844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6" name="직선 연결선 845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7" name="그룹 846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848" name="직사각형 847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49" name="직선 연결선 848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0" name="직선 연결선 849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51" name="직사각형 850"/>
          <p:cNvSpPr/>
          <p:nvPr/>
        </p:nvSpPr>
        <p:spPr>
          <a:xfrm rot="5400000">
            <a:off x="9973589" y="1430860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2" name="TextBox 851"/>
          <p:cNvSpPr txBox="1"/>
          <p:nvPr/>
        </p:nvSpPr>
        <p:spPr>
          <a:xfrm>
            <a:off x="9996365" y="132615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58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853" name="그룹 852"/>
          <p:cNvGrpSpPr/>
          <p:nvPr/>
        </p:nvGrpSpPr>
        <p:grpSpPr>
          <a:xfrm rot="16200000">
            <a:off x="10732979" y="138027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854" name="직사각형 853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55" name="직선 연결선 854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6" name="직선 연결선 855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57" name="그룹 856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858" name="직사각형 857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59" name="직선 연결선 858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0" name="직선 연결선 859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61" name="직사각형 860"/>
          <p:cNvSpPr/>
          <p:nvPr/>
        </p:nvSpPr>
        <p:spPr>
          <a:xfrm rot="5400000">
            <a:off x="10776896" y="14225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2" name="TextBox 861"/>
          <p:cNvSpPr txBox="1"/>
          <p:nvPr/>
        </p:nvSpPr>
        <p:spPr>
          <a:xfrm>
            <a:off x="10799672" y="131784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63" name="직사각형 862"/>
          <p:cNvSpPr/>
          <p:nvPr/>
        </p:nvSpPr>
        <p:spPr>
          <a:xfrm>
            <a:off x="9825436" y="170359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4" name="TextBox 863"/>
          <p:cNvSpPr txBox="1"/>
          <p:nvPr/>
        </p:nvSpPr>
        <p:spPr>
          <a:xfrm>
            <a:off x="8677447" y="1420875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65" name="직사각형 864"/>
          <p:cNvSpPr/>
          <p:nvPr/>
        </p:nvSpPr>
        <p:spPr>
          <a:xfrm rot="5400000">
            <a:off x="10120470" y="157944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6" name="TextBox 865"/>
          <p:cNvSpPr txBox="1"/>
          <p:nvPr/>
        </p:nvSpPr>
        <p:spPr>
          <a:xfrm>
            <a:off x="10035417" y="163060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867" name="직사각형 866"/>
          <p:cNvSpPr/>
          <p:nvPr/>
        </p:nvSpPr>
        <p:spPr>
          <a:xfrm>
            <a:off x="9651975" y="1881551"/>
            <a:ext cx="67037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열처리전기실</a:t>
            </a:r>
            <a:endParaRPr lang="ko-KR" altLang="en-US" sz="1400" dirty="0"/>
          </a:p>
        </p:txBody>
      </p:sp>
      <p:grpSp>
        <p:nvGrpSpPr>
          <p:cNvPr id="868" name="그룹 867"/>
          <p:cNvGrpSpPr/>
          <p:nvPr/>
        </p:nvGrpSpPr>
        <p:grpSpPr>
          <a:xfrm>
            <a:off x="10398116" y="1173937"/>
            <a:ext cx="437969" cy="200508"/>
            <a:chOff x="8900307" y="912415"/>
            <a:chExt cx="569387" cy="226988"/>
          </a:xfrm>
        </p:grpSpPr>
        <p:sp>
          <p:nvSpPr>
            <p:cNvPr id="869" name="직사각형 868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70" name="TextBox 869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871" name="직선 연결선 870"/>
          <p:cNvCxnSpPr/>
          <p:nvPr/>
        </p:nvCxnSpPr>
        <p:spPr>
          <a:xfrm>
            <a:off x="11190503" y="1650767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2" name="직선 연결선 871"/>
          <p:cNvCxnSpPr/>
          <p:nvPr/>
        </p:nvCxnSpPr>
        <p:spPr>
          <a:xfrm>
            <a:off x="11328961" y="1648210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직선 연결선 872"/>
          <p:cNvCxnSpPr/>
          <p:nvPr/>
        </p:nvCxnSpPr>
        <p:spPr>
          <a:xfrm>
            <a:off x="11547424" y="1467887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4" name="직선 연결선 873"/>
          <p:cNvCxnSpPr/>
          <p:nvPr/>
        </p:nvCxnSpPr>
        <p:spPr>
          <a:xfrm>
            <a:off x="11678262" y="1465330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5" name="직선 연결선 874"/>
          <p:cNvCxnSpPr/>
          <p:nvPr/>
        </p:nvCxnSpPr>
        <p:spPr>
          <a:xfrm>
            <a:off x="11339674" y="1870132"/>
            <a:ext cx="2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6" name="그룹 875"/>
          <p:cNvGrpSpPr/>
          <p:nvPr/>
        </p:nvGrpSpPr>
        <p:grpSpPr>
          <a:xfrm>
            <a:off x="11112365" y="1455721"/>
            <a:ext cx="443098" cy="200508"/>
            <a:chOff x="8892045" y="912415"/>
            <a:chExt cx="569387" cy="226988"/>
          </a:xfrm>
        </p:grpSpPr>
        <p:sp>
          <p:nvSpPr>
            <p:cNvPr id="877" name="직사각형 876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78" name="TextBox 877"/>
            <p:cNvSpPr txBox="1"/>
            <p:nvPr/>
          </p:nvSpPr>
          <p:spPr>
            <a:xfrm>
              <a:off x="8892045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879" name="그룹 878"/>
          <p:cNvGrpSpPr/>
          <p:nvPr/>
        </p:nvGrpSpPr>
        <p:grpSpPr>
          <a:xfrm>
            <a:off x="10979761" y="1098016"/>
            <a:ext cx="852155" cy="354631"/>
            <a:chOff x="8913900" y="912415"/>
            <a:chExt cx="536761" cy="226988"/>
          </a:xfrm>
        </p:grpSpPr>
        <p:sp>
          <p:nvSpPr>
            <p:cNvPr id="880" name="직사각형 879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81" name="TextBox 880"/>
            <p:cNvSpPr txBox="1"/>
            <p:nvPr/>
          </p:nvSpPr>
          <p:spPr>
            <a:xfrm>
              <a:off x="8997418" y="971194"/>
              <a:ext cx="358649" cy="118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입고전기실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882" name="직선 연결선 881"/>
          <p:cNvCxnSpPr/>
          <p:nvPr/>
        </p:nvCxnSpPr>
        <p:spPr>
          <a:xfrm>
            <a:off x="11682931" y="1855197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3" name="직선 연결선 882"/>
          <p:cNvCxnSpPr/>
          <p:nvPr/>
        </p:nvCxnSpPr>
        <p:spPr>
          <a:xfrm>
            <a:off x="11182889" y="2019311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직선 연결선 883"/>
          <p:cNvCxnSpPr/>
          <p:nvPr/>
        </p:nvCxnSpPr>
        <p:spPr>
          <a:xfrm>
            <a:off x="11193602" y="2020253"/>
            <a:ext cx="86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5" name="직선 연결선 884"/>
          <p:cNvCxnSpPr/>
          <p:nvPr/>
        </p:nvCxnSpPr>
        <p:spPr>
          <a:xfrm>
            <a:off x="11030489" y="2026931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6" name="직선 연결선 885"/>
          <p:cNvCxnSpPr/>
          <p:nvPr/>
        </p:nvCxnSpPr>
        <p:spPr>
          <a:xfrm>
            <a:off x="12042931" y="1855197"/>
            <a:ext cx="0" cy="14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7" name="직선 연결선 886"/>
          <p:cNvCxnSpPr/>
          <p:nvPr/>
        </p:nvCxnSpPr>
        <p:spPr>
          <a:xfrm>
            <a:off x="11194139" y="23495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8" name="직선 연결선 887"/>
          <p:cNvCxnSpPr/>
          <p:nvPr/>
        </p:nvCxnSpPr>
        <p:spPr>
          <a:xfrm>
            <a:off x="11038109" y="25019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9" name="직선 연결선 888"/>
          <p:cNvCxnSpPr/>
          <p:nvPr/>
        </p:nvCxnSpPr>
        <p:spPr>
          <a:xfrm>
            <a:off x="11406644" y="2495396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0" name="직선 연결선 889"/>
          <p:cNvCxnSpPr/>
          <p:nvPr/>
        </p:nvCxnSpPr>
        <p:spPr>
          <a:xfrm>
            <a:off x="11545102" y="2355679"/>
            <a:ext cx="0" cy="252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" name="직선 연결선 890"/>
          <p:cNvCxnSpPr/>
          <p:nvPr/>
        </p:nvCxnSpPr>
        <p:spPr>
          <a:xfrm>
            <a:off x="11406644" y="2615949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2" name="그룹 891"/>
          <p:cNvGrpSpPr/>
          <p:nvPr/>
        </p:nvGrpSpPr>
        <p:grpSpPr>
          <a:xfrm rot="16200000">
            <a:off x="10889705" y="213453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893" name="직사각형 89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94" name="직선 연결선 89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5" name="직선 연결선 89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6" name="그룹 89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897" name="직사각형 89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98" name="직선 연결선 89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9" name="직선 연결선 89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0" name="직사각형 899"/>
          <p:cNvSpPr/>
          <p:nvPr/>
        </p:nvSpPr>
        <p:spPr>
          <a:xfrm rot="5400000">
            <a:off x="10933622" y="217680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01" name="그룹 900"/>
          <p:cNvGrpSpPr/>
          <p:nvPr/>
        </p:nvGrpSpPr>
        <p:grpSpPr>
          <a:xfrm>
            <a:off x="11570298" y="240956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902" name="직사각형 901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03" name="직선 연결선 902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4" name="직선 연결선 903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5" name="그룹 904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906" name="직사각형 905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07" name="직선 연결선 906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8" name="직선 연결선 907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9" name="직사각형 908"/>
          <p:cNvSpPr/>
          <p:nvPr/>
        </p:nvSpPr>
        <p:spPr>
          <a:xfrm rot="10800000">
            <a:off x="11545676" y="253131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0" name="직사각형 909"/>
          <p:cNvSpPr/>
          <p:nvPr/>
        </p:nvSpPr>
        <p:spPr>
          <a:xfrm>
            <a:off x="11196468" y="175019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1" name="직사각형 910"/>
          <p:cNvSpPr/>
          <p:nvPr/>
        </p:nvSpPr>
        <p:spPr>
          <a:xfrm>
            <a:off x="11547081" y="175017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2" name="직사각형 911"/>
          <p:cNvSpPr/>
          <p:nvPr/>
        </p:nvSpPr>
        <p:spPr>
          <a:xfrm>
            <a:off x="11343482" y="162758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3" name="TextBox 912"/>
          <p:cNvSpPr txBox="1"/>
          <p:nvPr/>
        </p:nvSpPr>
        <p:spPr>
          <a:xfrm>
            <a:off x="11107841" y="175936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53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14" name="TextBox 913"/>
          <p:cNvSpPr txBox="1"/>
          <p:nvPr/>
        </p:nvSpPr>
        <p:spPr>
          <a:xfrm>
            <a:off x="11461455" y="176511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15" name="TextBox 914"/>
          <p:cNvSpPr txBox="1"/>
          <p:nvPr/>
        </p:nvSpPr>
        <p:spPr>
          <a:xfrm>
            <a:off x="11289751" y="160330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71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916" name="TextBox 915"/>
          <p:cNvSpPr txBox="1"/>
          <p:nvPr/>
        </p:nvSpPr>
        <p:spPr>
          <a:xfrm>
            <a:off x="9697889" y="170192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59</a:t>
            </a:r>
            <a:endParaRPr lang="ko-KR" altLang="en-US" sz="1000">
              <a:solidFill>
                <a:srgbClr val="FF0000"/>
              </a:solidFill>
            </a:endParaRPr>
          </a:p>
        </p:txBody>
      </p:sp>
      <p:grpSp>
        <p:nvGrpSpPr>
          <p:cNvPr id="917" name="그룹 916"/>
          <p:cNvGrpSpPr/>
          <p:nvPr/>
        </p:nvGrpSpPr>
        <p:grpSpPr>
          <a:xfrm>
            <a:off x="10716998" y="2254644"/>
            <a:ext cx="360997" cy="276999"/>
            <a:chOff x="8869979" y="880156"/>
            <a:chExt cx="469318" cy="313581"/>
          </a:xfrm>
        </p:grpSpPr>
        <p:sp>
          <p:nvSpPr>
            <p:cNvPr id="918" name="직사각형 917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19" name="TextBox 918"/>
            <p:cNvSpPr txBox="1"/>
            <p:nvPr/>
          </p:nvSpPr>
          <p:spPr>
            <a:xfrm>
              <a:off x="8869979" y="880156"/>
              <a:ext cx="469318" cy="313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Shot</a:t>
              </a:r>
            </a:p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Blast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920" name="그룹 919"/>
          <p:cNvGrpSpPr/>
          <p:nvPr/>
        </p:nvGrpSpPr>
        <p:grpSpPr>
          <a:xfrm>
            <a:off x="10894589" y="1659610"/>
            <a:ext cx="328937" cy="276999"/>
            <a:chOff x="8890821" y="880156"/>
            <a:chExt cx="427638" cy="313580"/>
          </a:xfrm>
        </p:grpSpPr>
        <p:sp>
          <p:nvSpPr>
            <p:cNvPr id="921" name="직사각형 920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22" name="TextBox 921"/>
            <p:cNvSpPr txBox="1"/>
            <p:nvPr/>
          </p:nvSpPr>
          <p:spPr>
            <a:xfrm>
              <a:off x="8890821" y="880156"/>
              <a:ext cx="427638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ON</a:t>
              </a:r>
              <a:b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</a:br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UTS</a:t>
              </a:r>
            </a:p>
          </p:txBody>
        </p:sp>
      </p:grpSp>
      <p:sp>
        <p:nvSpPr>
          <p:cNvPr id="923" name="TextBox 922"/>
          <p:cNvSpPr txBox="1"/>
          <p:nvPr/>
        </p:nvSpPr>
        <p:spPr>
          <a:xfrm>
            <a:off x="10955245" y="206453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54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24" name="TextBox 923"/>
          <p:cNvSpPr txBox="1"/>
          <p:nvPr/>
        </p:nvSpPr>
        <p:spPr>
          <a:xfrm>
            <a:off x="11612176" y="237014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55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25" name="직사각형 924"/>
          <p:cNvSpPr/>
          <p:nvPr/>
        </p:nvSpPr>
        <p:spPr>
          <a:xfrm rot="5400000">
            <a:off x="9879436" y="218746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6" name="직사각형 925"/>
          <p:cNvSpPr/>
          <p:nvPr/>
        </p:nvSpPr>
        <p:spPr>
          <a:xfrm rot="10800000">
            <a:off x="10002458" y="225915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27" name="그룹 926"/>
          <p:cNvGrpSpPr/>
          <p:nvPr/>
        </p:nvGrpSpPr>
        <p:grpSpPr>
          <a:xfrm rot="16200000">
            <a:off x="10014231" y="227552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928" name="직사각형 92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29" name="직선 연결선 92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0" name="직선 연결선 92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31" name="그룹 93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932" name="직사각형 93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33" name="직선 연결선 93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4" name="직선 연결선 93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35" name="직선 연결선 934"/>
          <p:cNvCxnSpPr/>
          <p:nvPr/>
        </p:nvCxnSpPr>
        <p:spPr>
          <a:xfrm>
            <a:off x="9682460" y="2284644"/>
            <a:ext cx="0" cy="50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" name="직사각형 935"/>
          <p:cNvSpPr/>
          <p:nvPr/>
        </p:nvSpPr>
        <p:spPr>
          <a:xfrm rot="10800000">
            <a:off x="9687890" y="228455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37" name="직선 연결선 936"/>
          <p:cNvCxnSpPr/>
          <p:nvPr/>
        </p:nvCxnSpPr>
        <p:spPr>
          <a:xfrm>
            <a:off x="9840914" y="2284554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" name="직선 연결선 937"/>
          <p:cNvCxnSpPr/>
          <p:nvPr/>
        </p:nvCxnSpPr>
        <p:spPr>
          <a:xfrm>
            <a:off x="9835239" y="2645584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" name="직선 연결선 938"/>
          <p:cNvCxnSpPr/>
          <p:nvPr/>
        </p:nvCxnSpPr>
        <p:spPr>
          <a:xfrm>
            <a:off x="9682460" y="2788415"/>
            <a:ext cx="43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0" name="직선 연결선 939"/>
          <p:cNvCxnSpPr/>
          <p:nvPr/>
        </p:nvCxnSpPr>
        <p:spPr>
          <a:xfrm>
            <a:off x="10118802" y="266530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1" name="직사각형 940"/>
          <p:cNvSpPr/>
          <p:nvPr/>
        </p:nvSpPr>
        <p:spPr>
          <a:xfrm rot="10800000">
            <a:off x="9758900" y="276843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42" name="그룹 941"/>
          <p:cNvGrpSpPr/>
          <p:nvPr/>
        </p:nvGrpSpPr>
        <p:grpSpPr>
          <a:xfrm rot="16200000">
            <a:off x="9760450" y="2796264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943" name="직사각형 94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44" name="직선 연결선 94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5" name="직선 연결선 94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6" name="그룹 94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947" name="직사각형 94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48" name="직선 연결선 94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9" name="직선 연결선 94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50" name="직선 연결선 949"/>
          <p:cNvCxnSpPr/>
          <p:nvPr/>
        </p:nvCxnSpPr>
        <p:spPr>
          <a:xfrm>
            <a:off x="10210547" y="228455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1" name="직선 연결선 950"/>
          <p:cNvCxnSpPr/>
          <p:nvPr/>
        </p:nvCxnSpPr>
        <p:spPr>
          <a:xfrm>
            <a:off x="10334542" y="2277629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2" name="그룹 951"/>
          <p:cNvGrpSpPr/>
          <p:nvPr/>
        </p:nvGrpSpPr>
        <p:grpSpPr>
          <a:xfrm>
            <a:off x="10149001" y="2390815"/>
            <a:ext cx="287554" cy="200508"/>
            <a:chOff x="8913900" y="912415"/>
            <a:chExt cx="541186" cy="226988"/>
          </a:xfrm>
        </p:grpSpPr>
        <p:sp>
          <p:nvSpPr>
            <p:cNvPr id="953" name="직사각형 952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54" name="TextBox 953"/>
            <p:cNvSpPr txBox="1"/>
            <p:nvPr/>
          </p:nvSpPr>
          <p:spPr>
            <a:xfrm>
              <a:off x="8914911" y="929010"/>
              <a:ext cx="540175" cy="209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히스톨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955" name="직사각형 954"/>
          <p:cNvSpPr/>
          <p:nvPr/>
        </p:nvSpPr>
        <p:spPr>
          <a:xfrm rot="10800000">
            <a:off x="10205905" y="231865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6" name="TextBox 955"/>
          <p:cNvSpPr txBox="1"/>
          <p:nvPr/>
        </p:nvSpPr>
        <p:spPr>
          <a:xfrm>
            <a:off x="9523055" y="226319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60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57" name="TextBox 956"/>
          <p:cNvSpPr txBox="1"/>
          <p:nvPr/>
        </p:nvSpPr>
        <p:spPr>
          <a:xfrm>
            <a:off x="9813729" y="273906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61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58" name="TextBox 957"/>
          <p:cNvSpPr txBox="1"/>
          <p:nvPr/>
        </p:nvSpPr>
        <p:spPr>
          <a:xfrm>
            <a:off x="9658938" y="1970521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67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59" name="TextBox 958"/>
          <p:cNvSpPr txBox="1"/>
          <p:nvPr/>
        </p:nvSpPr>
        <p:spPr>
          <a:xfrm>
            <a:off x="9876914" y="229530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66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60" name="TextBox 959"/>
          <p:cNvSpPr txBox="1"/>
          <p:nvPr/>
        </p:nvSpPr>
        <p:spPr>
          <a:xfrm>
            <a:off x="10268515" y="223466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65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61" name="TextBox 960"/>
          <p:cNvSpPr txBox="1"/>
          <p:nvPr/>
        </p:nvSpPr>
        <p:spPr>
          <a:xfrm>
            <a:off x="-570687" y="136613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62</a:t>
            </a:r>
            <a:endParaRPr lang="ko-KR" altLang="en-US" sz="1000">
              <a:solidFill>
                <a:srgbClr val="FF0000"/>
              </a:solidFill>
            </a:endParaRPr>
          </a:p>
        </p:txBody>
      </p:sp>
      <p:sp>
        <p:nvSpPr>
          <p:cNvPr id="962" name="TextBox 961"/>
          <p:cNvSpPr txBox="1"/>
          <p:nvPr/>
        </p:nvSpPr>
        <p:spPr>
          <a:xfrm>
            <a:off x="323507" y="101441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63</a:t>
            </a:r>
            <a:endParaRPr lang="ko-KR" altLang="en-US" sz="1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4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479" y="161896"/>
            <a:ext cx="11420474" cy="6468304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3883093" y="161896"/>
            <a:ext cx="0" cy="6326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34355" y="95993"/>
            <a:ext cx="60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accent1">
                    <a:lumMod val="50000"/>
                  </a:schemeClr>
                </a:solidFill>
              </a:rPr>
              <a:t>압연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17740" y="95993"/>
            <a:ext cx="60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>
                <a:solidFill>
                  <a:schemeClr val="accent1">
                    <a:lumMod val="50000"/>
                  </a:schemeClr>
                </a:solidFill>
              </a:rPr>
              <a:t>정정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꺾인 연결선 9"/>
          <p:cNvCxnSpPr/>
          <p:nvPr/>
        </p:nvCxnSpPr>
        <p:spPr>
          <a:xfrm rot="5400000">
            <a:off x="6828615" y="1560786"/>
            <a:ext cx="3075574" cy="277793"/>
          </a:xfrm>
          <a:prstGeom prst="bentConnector3">
            <a:avLst>
              <a:gd name="adj1" fmla="val 923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7268081" y="3237470"/>
            <a:ext cx="959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V="1">
            <a:off x="7265107" y="3237470"/>
            <a:ext cx="0" cy="320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28293" y="95993"/>
            <a:ext cx="60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>
                <a:solidFill>
                  <a:schemeClr val="accent1">
                    <a:lumMod val="50000"/>
                  </a:schemeClr>
                </a:solidFill>
              </a:rPr>
              <a:t>전단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6" name="그룹 45"/>
          <p:cNvGrpSpPr/>
          <p:nvPr/>
        </p:nvGrpSpPr>
        <p:grpSpPr>
          <a:xfrm>
            <a:off x="123948" y="3824673"/>
            <a:ext cx="1324236" cy="1938423"/>
            <a:chOff x="113632" y="3857625"/>
            <a:chExt cx="1324236" cy="1938423"/>
          </a:xfrm>
        </p:grpSpPr>
        <p:cxnSp>
          <p:nvCxnSpPr>
            <p:cNvPr id="30" name="직선 연결선 29"/>
            <p:cNvCxnSpPr/>
            <p:nvPr/>
          </p:nvCxnSpPr>
          <p:spPr>
            <a:xfrm>
              <a:off x="1047750" y="386143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1041868" y="385762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>
              <a:off x="1218052" y="4006215"/>
              <a:ext cx="0" cy="150495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>
              <a:off x="1219790" y="4010025"/>
              <a:ext cx="21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822052" y="551116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645884" y="5366385"/>
              <a:ext cx="396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>
              <a:off x="651750" y="536136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>
              <a:off x="822052" y="5506143"/>
              <a:ext cx="0" cy="288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>
              <a:off x="113632" y="5796048"/>
              <a:ext cx="72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/>
            <p:cNvCxnSpPr/>
            <p:nvPr/>
          </p:nvCxnSpPr>
          <p:spPr>
            <a:xfrm>
              <a:off x="287984" y="5651268"/>
              <a:ext cx="360000" cy="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>
              <a:off x="117682" y="5285985"/>
              <a:ext cx="0" cy="504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>
              <a:off x="287984" y="5278983"/>
              <a:ext cx="0" cy="360000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직사각형 48"/>
          <p:cNvSpPr/>
          <p:nvPr/>
        </p:nvSpPr>
        <p:spPr>
          <a:xfrm>
            <a:off x="-322967" y="1224578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수처리</a:t>
            </a:r>
            <a:endParaRPr lang="en-US" altLang="ko-KR" sz="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전기실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-588940" y="1630113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-443352" y="1791369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-585651" y="1624809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-440681" y="1777209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-587811" y="2100993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 flipV="1">
            <a:off x="237206" y="888709"/>
            <a:ext cx="0" cy="54076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382794" y="890995"/>
            <a:ext cx="0" cy="36000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flipV="1">
            <a:off x="240495" y="1435598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V="1">
            <a:off x="385465" y="1259504"/>
            <a:ext cx="10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flipV="1">
            <a:off x="238335" y="885381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>
            <a:off x="492495" y="1259504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421465" y="1254935"/>
            <a:ext cx="36000" cy="1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직사각형 64"/>
          <p:cNvSpPr/>
          <p:nvPr/>
        </p:nvSpPr>
        <p:spPr>
          <a:xfrm>
            <a:off x="-413969" y="1627244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직사각형 67"/>
          <p:cNvSpPr/>
          <p:nvPr/>
        </p:nvSpPr>
        <p:spPr>
          <a:xfrm>
            <a:off x="123268" y="4638972"/>
            <a:ext cx="560173" cy="609601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W/B</a:t>
            </a:r>
            <a:endParaRPr lang="ko-KR" altLang="en-US" sz="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29070" y="5292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직사각형 69"/>
          <p:cNvSpPr/>
          <p:nvPr/>
        </p:nvSpPr>
        <p:spPr>
          <a:xfrm>
            <a:off x="452701" y="55984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311289" y="561606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직사각형 74"/>
          <p:cNvSpPr/>
          <p:nvPr/>
        </p:nvSpPr>
        <p:spPr>
          <a:xfrm>
            <a:off x="653026" y="507747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7" name="그룹 76"/>
          <p:cNvGrpSpPr/>
          <p:nvPr/>
        </p:nvGrpSpPr>
        <p:grpSpPr>
          <a:xfrm rot="10800000">
            <a:off x="559346" y="5088436"/>
            <a:ext cx="84847" cy="121366"/>
            <a:chOff x="9398013" y="371475"/>
            <a:chExt cx="104778" cy="90963"/>
          </a:xfrm>
        </p:grpSpPr>
        <p:sp>
          <p:nvSpPr>
            <p:cNvPr id="78" name="직사각형 7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9" name="직선 연결선 7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직선 연결선 7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그룹 8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3" name="직선 연결선 8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연결선 8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9" name="그룹 128"/>
          <p:cNvGrpSpPr/>
          <p:nvPr/>
        </p:nvGrpSpPr>
        <p:grpSpPr>
          <a:xfrm rot="10800000">
            <a:off x="450741" y="5470218"/>
            <a:ext cx="84847" cy="121366"/>
            <a:chOff x="9398013" y="371475"/>
            <a:chExt cx="104778" cy="90963"/>
          </a:xfrm>
        </p:grpSpPr>
        <p:sp>
          <p:nvSpPr>
            <p:cNvPr id="130" name="직사각형 1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1" name="직선 연결선 1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직선 연결선 1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3" name="그룹 1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34" name="직사각형 1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5" name="직선 연결선 1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직선 연결선 1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8" name="직사각형 137"/>
          <p:cNvSpPr/>
          <p:nvPr/>
        </p:nvSpPr>
        <p:spPr>
          <a:xfrm>
            <a:off x="1057968" y="49257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직사각형 141"/>
          <p:cNvSpPr/>
          <p:nvPr/>
        </p:nvSpPr>
        <p:spPr>
          <a:xfrm>
            <a:off x="1371214" y="2848891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직사각형 143"/>
          <p:cNvSpPr/>
          <p:nvPr/>
        </p:nvSpPr>
        <p:spPr>
          <a:xfrm>
            <a:off x="1261171" y="1379127"/>
            <a:ext cx="403195" cy="305696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extBox 144"/>
          <p:cNvSpPr txBox="1"/>
          <p:nvPr/>
        </p:nvSpPr>
        <p:spPr>
          <a:xfrm>
            <a:off x="1210814" y="1426489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906455" y="1817813"/>
            <a:ext cx="447842" cy="384660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extBox 146"/>
          <p:cNvSpPr txBox="1"/>
          <p:nvPr/>
        </p:nvSpPr>
        <p:spPr>
          <a:xfrm>
            <a:off x="1894716" y="1871643"/>
            <a:ext cx="4956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Unit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Cooling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620686" y="1334242"/>
            <a:ext cx="339655" cy="2278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TextBox 148"/>
          <p:cNvSpPr txBox="1"/>
          <p:nvPr/>
        </p:nvSpPr>
        <p:spPr>
          <a:xfrm>
            <a:off x="2550513" y="1336558"/>
            <a:ext cx="4956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Delivery</a:t>
            </a:r>
          </a:p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Fan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2544867" y="1684823"/>
            <a:ext cx="411058" cy="320190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TextBox 150"/>
          <p:cNvSpPr txBox="1"/>
          <p:nvPr/>
        </p:nvSpPr>
        <p:spPr>
          <a:xfrm>
            <a:off x="2507572" y="1751024"/>
            <a:ext cx="51648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CO2 Room</a:t>
            </a:r>
            <a:endParaRPr lang="ko-KR" altLang="en-US" sz="5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52" name="그룹 151"/>
          <p:cNvGrpSpPr/>
          <p:nvPr/>
        </p:nvGrpSpPr>
        <p:grpSpPr>
          <a:xfrm rot="10800000">
            <a:off x="2423210" y="1688764"/>
            <a:ext cx="84847" cy="121366"/>
            <a:chOff x="9398013" y="371475"/>
            <a:chExt cx="104778" cy="90963"/>
          </a:xfrm>
        </p:grpSpPr>
        <p:sp>
          <p:nvSpPr>
            <p:cNvPr id="153" name="직사각형 15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4" name="직선 연결선 15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직선 연결선 15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6" name="그룹 15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57" name="직사각형 15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58" name="직선 연결선 15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직선 연결선 15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0" name="직사각형 159"/>
          <p:cNvSpPr/>
          <p:nvPr/>
        </p:nvSpPr>
        <p:spPr>
          <a:xfrm>
            <a:off x="2395821" y="165911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6" name="직사각형 165"/>
          <p:cNvSpPr/>
          <p:nvPr/>
        </p:nvSpPr>
        <p:spPr>
          <a:xfrm>
            <a:off x="2366424" y="37319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직사각형 170"/>
          <p:cNvSpPr/>
          <p:nvPr/>
        </p:nvSpPr>
        <p:spPr>
          <a:xfrm>
            <a:off x="5653277" y="2259629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5" name="직사각형 174"/>
          <p:cNvSpPr/>
          <p:nvPr/>
        </p:nvSpPr>
        <p:spPr>
          <a:xfrm>
            <a:off x="4461293" y="438905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직사각형 177"/>
          <p:cNvSpPr/>
          <p:nvPr/>
        </p:nvSpPr>
        <p:spPr>
          <a:xfrm>
            <a:off x="4134992" y="389792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1" name="직사각형 180"/>
          <p:cNvSpPr/>
          <p:nvPr/>
        </p:nvSpPr>
        <p:spPr>
          <a:xfrm>
            <a:off x="5824780" y="2425755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3" name="직사각형 182"/>
          <p:cNvSpPr/>
          <p:nvPr/>
        </p:nvSpPr>
        <p:spPr>
          <a:xfrm>
            <a:off x="6195627" y="402103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9" name="직사각형 188"/>
          <p:cNvSpPr/>
          <p:nvPr/>
        </p:nvSpPr>
        <p:spPr>
          <a:xfrm>
            <a:off x="7135207" y="2416657"/>
            <a:ext cx="36000" cy="14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00" name="그룹 199"/>
          <p:cNvGrpSpPr/>
          <p:nvPr/>
        </p:nvGrpSpPr>
        <p:grpSpPr>
          <a:xfrm rot="16200000">
            <a:off x="9159351" y="1889416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01" name="직사각형 20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02" name="직선 연결선 20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직선 연결선 20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그룹 20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05" name="직사각형 20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06" name="직선 연결선 20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직선 연결선 20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8" name="직사각형 207"/>
          <p:cNvSpPr/>
          <p:nvPr/>
        </p:nvSpPr>
        <p:spPr>
          <a:xfrm rot="5400000">
            <a:off x="9203268" y="193169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0" name="그룹 209"/>
          <p:cNvGrpSpPr/>
          <p:nvPr/>
        </p:nvGrpSpPr>
        <p:grpSpPr>
          <a:xfrm rot="16200000">
            <a:off x="8392466" y="317109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11" name="직사각형 210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2" name="직선 연결선 211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직선 연결선 212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4" name="그룹 213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15" name="직사각형 214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16" name="직선 연결선 215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직선 연결선 216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8" name="직사각형 217"/>
          <p:cNvSpPr/>
          <p:nvPr/>
        </p:nvSpPr>
        <p:spPr>
          <a:xfrm rot="5400000">
            <a:off x="8436383" y="321337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9" name="그룹 228"/>
          <p:cNvGrpSpPr/>
          <p:nvPr/>
        </p:nvGrpSpPr>
        <p:grpSpPr>
          <a:xfrm rot="16200000">
            <a:off x="7991512" y="444515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30" name="직사각형 22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1" name="직선 연결선 23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직선 연결선 23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그룹 23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34" name="직사각형 23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35" name="직선 연결선 23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직선 연결선 23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8" name="직사각형 237"/>
          <p:cNvSpPr/>
          <p:nvPr/>
        </p:nvSpPr>
        <p:spPr>
          <a:xfrm rot="5400000">
            <a:off x="8031766" y="451350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93" name="그룹 292"/>
          <p:cNvGrpSpPr/>
          <p:nvPr/>
        </p:nvGrpSpPr>
        <p:grpSpPr>
          <a:xfrm rot="16200000">
            <a:off x="9746660" y="4056959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294" name="직사각형 293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95" name="직선 연결선 294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직선 연결선 295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7" name="그룹 296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298" name="직사각형 297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99" name="직선 연결선 298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직선 연결선 299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2" name="직사각형 301"/>
          <p:cNvSpPr/>
          <p:nvPr/>
        </p:nvSpPr>
        <p:spPr>
          <a:xfrm rot="5400000">
            <a:off x="9786914" y="4106266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4" name="직사각형 303"/>
          <p:cNvSpPr/>
          <p:nvPr/>
        </p:nvSpPr>
        <p:spPr>
          <a:xfrm>
            <a:off x="10058721" y="4052266"/>
            <a:ext cx="206049" cy="52869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5" name="직사각형 304"/>
          <p:cNvSpPr/>
          <p:nvPr/>
        </p:nvSpPr>
        <p:spPr>
          <a:xfrm rot="5400000">
            <a:off x="9998157" y="411487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0" name="직사각형 309"/>
          <p:cNvSpPr/>
          <p:nvPr/>
        </p:nvSpPr>
        <p:spPr>
          <a:xfrm rot="5400000">
            <a:off x="10599182" y="41301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5" name="직사각형 314"/>
          <p:cNvSpPr/>
          <p:nvPr/>
        </p:nvSpPr>
        <p:spPr>
          <a:xfrm>
            <a:off x="11341802" y="4511097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6" name="직사각형 315"/>
          <p:cNvSpPr/>
          <p:nvPr/>
        </p:nvSpPr>
        <p:spPr>
          <a:xfrm>
            <a:off x="11680241" y="4091652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9" name="직선 연결선 318"/>
          <p:cNvCxnSpPr/>
          <p:nvPr/>
        </p:nvCxnSpPr>
        <p:spPr>
          <a:xfrm>
            <a:off x="9808021" y="1523577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연결선 319"/>
          <p:cNvCxnSpPr/>
          <p:nvPr/>
        </p:nvCxnSpPr>
        <p:spPr>
          <a:xfrm>
            <a:off x="9802139" y="1519767"/>
            <a:ext cx="11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직선 연결선 320"/>
          <p:cNvCxnSpPr/>
          <p:nvPr/>
        </p:nvCxnSpPr>
        <p:spPr>
          <a:xfrm>
            <a:off x="9978323" y="1668357"/>
            <a:ext cx="0" cy="18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연결선 321"/>
          <p:cNvCxnSpPr/>
          <p:nvPr/>
        </p:nvCxnSpPr>
        <p:spPr>
          <a:xfrm>
            <a:off x="9980061" y="1672167"/>
            <a:ext cx="79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연결선 326"/>
          <p:cNvCxnSpPr/>
          <p:nvPr/>
        </p:nvCxnSpPr>
        <p:spPr>
          <a:xfrm>
            <a:off x="10771622" y="2022532"/>
            <a:ext cx="25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/>
          <p:nvPr/>
        </p:nvCxnSpPr>
        <p:spPr>
          <a:xfrm>
            <a:off x="10912954" y="1877752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직선 연결선 328"/>
          <p:cNvCxnSpPr/>
          <p:nvPr/>
        </p:nvCxnSpPr>
        <p:spPr>
          <a:xfrm>
            <a:off x="10768161" y="1665160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연결선 329"/>
          <p:cNvCxnSpPr/>
          <p:nvPr/>
        </p:nvCxnSpPr>
        <p:spPr>
          <a:xfrm>
            <a:off x="10906619" y="1525443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직사각형 331"/>
          <p:cNvSpPr/>
          <p:nvPr/>
        </p:nvSpPr>
        <p:spPr>
          <a:xfrm>
            <a:off x="9637876" y="1861330"/>
            <a:ext cx="736813" cy="415828"/>
          </a:xfrm>
          <a:prstGeom prst="rect">
            <a:avLst/>
          </a:prstGeom>
          <a:noFill/>
          <a:ln w="3175">
            <a:solidFill>
              <a:schemeClr val="bg2">
                <a:lumMod val="1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44" name="그룹 343"/>
          <p:cNvGrpSpPr/>
          <p:nvPr/>
        </p:nvGrpSpPr>
        <p:grpSpPr>
          <a:xfrm>
            <a:off x="9765656" y="1181557"/>
            <a:ext cx="437969" cy="200508"/>
            <a:chOff x="8900307" y="912415"/>
            <a:chExt cx="569387" cy="226988"/>
          </a:xfrm>
        </p:grpSpPr>
        <p:sp>
          <p:nvSpPr>
            <p:cNvPr id="331" name="직사각형 330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34" name="그룹 333"/>
          <p:cNvGrpSpPr/>
          <p:nvPr/>
        </p:nvGrpSpPr>
        <p:grpSpPr>
          <a:xfrm rot="16200000">
            <a:off x="9929672" y="138858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35" name="직사각형 334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36" name="직선 연결선 335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직선 연결선 336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" name="그룹 337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39" name="직사각형 338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40" name="직선 연결선 339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직선 연결선 340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2" name="직사각형 341"/>
          <p:cNvSpPr/>
          <p:nvPr/>
        </p:nvSpPr>
        <p:spPr>
          <a:xfrm rot="5400000">
            <a:off x="9973589" y="1430860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48" name="그룹 347"/>
          <p:cNvGrpSpPr/>
          <p:nvPr/>
        </p:nvGrpSpPr>
        <p:grpSpPr>
          <a:xfrm rot="16200000">
            <a:off x="10732979" y="138027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49" name="직사각형 348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0" name="직선 연결선 349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직선 연결선 350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2" name="그룹 351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53" name="직사각형 352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54" name="직선 연결선 353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직선 연결선 354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6" name="직사각형 355"/>
          <p:cNvSpPr/>
          <p:nvPr/>
        </p:nvSpPr>
        <p:spPr>
          <a:xfrm rot="5400000">
            <a:off x="10776896" y="142254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8" name="직사각형 357"/>
          <p:cNvSpPr/>
          <p:nvPr/>
        </p:nvSpPr>
        <p:spPr>
          <a:xfrm>
            <a:off x="9825436" y="170359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0" name="직사각형 359"/>
          <p:cNvSpPr/>
          <p:nvPr/>
        </p:nvSpPr>
        <p:spPr>
          <a:xfrm rot="5400000">
            <a:off x="10120470" y="157944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2" name="직사각형 361"/>
          <p:cNvSpPr/>
          <p:nvPr/>
        </p:nvSpPr>
        <p:spPr>
          <a:xfrm>
            <a:off x="9651975" y="1881551"/>
            <a:ext cx="67037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열처리전기실</a:t>
            </a:r>
            <a:endParaRPr lang="ko-KR" altLang="en-US" sz="1400" dirty="0"/>
          </a:p>
        </p:txBody>
      </p:sp>
      <p:grpSp>
        <p:nvGrpSpPr>
          <p:cNvPr id="363" name="그룹 362"/>
          <p:cNvGrpSpPr/>
          <p:nvPr/>
        </p:nvGrpSpPr>
        <p:grpSpPr>
          <a:xfrm>
            <a:off x="10398116" y="1173937"/>
            <a:ext cx="437969" cy="200508"/>
            <a:chOff x="8900307" y="912415"/>
            <a:chExt cx="569387" cy="226988"/>
          </a:xfrm>
        </p:grpSpPr>
        <p:sp>
          <p:nvSpPr>
            <p:cNvPr id="364" name="직사각형 363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8900307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66" name="직선 연결선 365"/>
          <p:cNvCxnSpPr/>
          <p:nvPr/>
        </p:nvCxnSpPr>
        <p:spPr>
          <a:xfrm>
            <a:off x="11190503" y="1650767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직선 연결선 366"/>
          <p:cNvCxnSpPr/>
          <p:nvPr/>
        </p:nvCxnSpPr>
        <p:spPr>
          <a:xfrm>
            <a:off x="11328961" y="1648210"/>
            <a:ext cx="0" cy="21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직선 연결선 367"/>
          <p:cNvCxnSpPr/>
          <p:nvPr/>
        </p:nvCxnSpPr>
        <p:spPr>
          <a:xfrm>
            <a:off x="11547424" y="1467887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직선 연결선 368"/>
          <p:cNvCxnSpPr/>
          <p:nvPr/>
        </p:nvCxnSpPr>
        <p:spPr>
          <a:xfrm>
            <a:off x="11678262" y="1465330"/>
            <a:ext cx="0" cy="396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직선 연결선 369"/>
          <p:cNvCxnSpPr/>
          <p:nvPr/>
        </p:nvCxnSpPr>
        <p:spPr>
          <a:xfrm>
            <a:off x="11339674" y="1870132"/>
            <a:ext cx="216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1" name="그룹 370"/>
          <p:cNvGrpSpPr/>
          <p:nvPr/>
        </p:nvGrpSpPr>
        <p:grpSpPr>
          <a:xfrm>
            <a:off x="11112365" y="1455721"/>
            <a:ext cx="443098" cy="200508"/>
            <a:chOff x="8892045" y="912415"/>
            <a:chExt cx="569387" cy="226988"/>
          </a:xfrm>
        </p:grpSpPr>
        <p:sp>
          <p:nvSpPr>
            <p:cNvPr id="372" name="직사각형 371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3" name="TextBox 372"/>
            <p:cNvSpPr txBox="1"/>
            <p:nvPr/>
          </p:nvSpPr>
          <p:spPr>
            <a:xfrm>
              <a:off x="8892045" y="929010"/>
              <a:ext cx="56938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기계정비실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374" name="그룹 373"/>
          <p:cNvGrpSpPr/>
          <p:nvPr/>
        </p:nvGrpSpPr>
        <p:grpSpPr>
          <a:xfrm>
            <a:off x="10979761" y="1098016"/>
            <a:ext cx="852155" cy="354631"/>
            <a:chOff x="8913900" y="912415"/>
            <a:chExt cx="536761" cy="226988"/>
          </a:xfrm>
        </p:grpSpPr>
        <p:sp>
          <p:nvSpPr>
            <p:cNvPr id="375" name="직사각형 374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76" name="TextBox 375"/>
            <p:cNvSpPr txBox="1"/>
            <p:nvPr/>
          </p:nvSpPr>
          <p:spPr>
            <a:xfrm>
              <a:off x="8997415" y="997558"/>
              <a:ext cx="358649" cy="118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입고전기실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cxnSp>
        <p:nvCxnSpPr>
          <p:cNvPr id="377" name="직선 연결선 376"/>
          <p:cNvCxnSpPr/>
          <p:nvPr/>
        </p:nvCxnSpPr>
        <p:spPr>
          <a:xfrm>
            <a:off x="11682931" y="1855197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직선 연결선 377"/>
          <p:cNvCxnSpPr/>
          <p:nvPr/>
        </p:nvCxnSpPr>
        <p:spPr>
          <a:xfrm>
            <a:off x="11182889" y="2019311"/>
            <a:ext cx="0" cy="32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/>
          <p:nvPr/>
        </p:nvCxnSpPr>
        <p:spPr>
          <a:xfrm>
            <a:off x="11193602" y="2020253"/>
            <a:ext cx="86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직선 연결선 379"/>
          <p:cNvCxnSpPr/>
          <p:nvPr/>
        </p:nvCxnSpPr>
        <p:spPr>
          <a:xfrm>
            <a:off x="11030489" y="2026931"/>
            <a:ext cx="0" cy="46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직선 연결선 380"/>
          <p:cNvCxnSpPr/>
          <p:nvPr/>
        </p:nvCxnSpPr>
        <p:spPr>
          <a:xfrm>
            <a:off x="12042931" y="1855197"/>
            <a:ext cx="0" cy="14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직선 연결선 381"/>
          <p:cNvCxnSpPr/>
          <p:nvPr/>
        </p:nvCxnSpPr>
        <p:spPr>
          <a:xfrm>
            <a:off x="11194139" y="23495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직선 연결선 382"/>
          <p:cNvCxnSpPr/>
          <p:nvPr/>
        </p:nvCxnSpPr>
        <p:spPr>
          <a:xfrm>
            <a:off x="11038109" y="2501936"/>
            <a:ext cx="360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직선 연결선 383"/>
          <p:cNvCxnSpPr/>
          <p:nvPr/>
        </p:nvCxnSpPr>
        <p:spPr>
          <a:xfrm>
            <a:off x="11406644" y="2495396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직선 연결선 384"/>
          <p:cNvCxnSpPr/>
          <p:nvPr/>
        </p:nvCxnSpPr>
        <p:spPr>
          <a:xfrm>
            <a:off x="11545102" y="2355679"/>
            <a:ext cx="0" cy="252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직선 연결선 385"/>
          <p:cNvCxnSpPr/>
          <p:nvPr/>
        </p:nvCxnSpPr>
        <p:spPr>
          <a:xfrm>
            <a:off x="11406644" y="2615949"/>
            <a:ext cx="144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그룹 386"/>
          <p:cNvGrpSpPr/>
          <p:nvPr/>
        </p:nvGrpSpPr>
        <p:grpSpPr>
          <a:xfrm rot="16200000">
            <a:off x="10889705" y="2134530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88" name="직사각형 38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9" name="직선 연결선 38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직선 연결선 38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1" name="그룹 39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392" name="직사각형 39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93" name="직선 연결선 39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직선 연결선 39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5" name="직사각형 394"/>
          <p:cNvSpPr/>
          <p:nvPr/>
        </p:nvSpPr>
        <p:spPr>
          <a:xfrm rot="5400000">
            <a:off x="10933622" y="217680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96" name="그룹 395"/>
          <p:cNvGrpSpPr/>
          <p:nvPr/>
        </p:nvGrpSpPr>
        <p:grpSpPr>
          <a:xfrm>
            <a:off x="11570298" y="2409562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397" name="직사각형 396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98" name="직선 연결선 397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직선 연결선 398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0" name="그룹 399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01" name="직사각형 400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02" name="직선 연결선 401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직선 연결선 402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4" name="직사각형 403"/>
          <p:cNvSpPr/>
          <p:nvPr/>
        </p:nvSpPr>
        <p:spPr>
          <a:xfrm rot="10800000">
            <a:off x="11545676" y="2531314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5" name="직사각형 404"/>
          <p:cNvSpPr/>
          <p:nvPr/>
        </p:nvSpPr>
        <p:spPr>
          <a:xfrm>
            <a:off x="11196468" y="175019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6" name="직사각형 405"/>
          <p:cNvSpPr/>
          <p:nvPr/>
        </p:nvSpPr>
        <p:spPr>
          <a:xfrm>
            <a:off x="11547081" y="175017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7" name="직사각형 406"/>
          <p:cNvSpPr/>
          <p:nvPr/>
        </p:nvSpPr>
        <p:spPr>
          <a:xfrm>
            <a:off x="11343482" y="1627583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12" name="그룹 411"/>
          <p:cNvGrpSpPr/>
          <p:nvPr/>
        </p:nvGrpSpPr>
        <p:grpSpPr>
          <a:xfrm>
            <a:off x="10716998" y="2254644"/>
            <a:ext cx="360997" cy="276999"/>
            <a:chOff x="8869979" y="880156"/>
            <a:chExt cx="469318" cy="313581"/>
          </a:xfrm>
        </p:grpSpPr>
        <p:sp>
          <p:nvSpPr>
            <p:cNvPr id="413" name="직사각형 412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4" name="TextBox 413"/>
            <p:cNvSpPr txBox="1"/>
            <p:nvPr/>
          </p:nvSpPr>
          <p:spPr>
            <a:xfrm>
              <a:off x="8869979" y="880156"/>
              <a:ext cx="469318" cy="313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Shot</a:t>
              </a:r>
            </a:p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Blast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grpSp>
        <p:nvGrpSpPr>
          <p:cNvPr id="415" name="그룹 414"/>
          <p:cNvGrpSpPr/>
          <p:nvPr/>
        </p:nvGrpSpPr>
        <p:grpSpPr>
          <a:xfrm>
            <a:off x="10894589" y="1659610"/>
            <a:ext cx="328937" cy="276999"/>
            <a:chOff x="8890821" y="880156"/>
            <a:chExt cx="427638" cy="313580"/>
          </a:xfrm>
        </p:grpSpPr>
        <p:sp>
          <p:nvSpPr>
            <p:cNvPr id="416" name="직사각형 415"/>
            <p:cNvSpPr/>
            <p:nvPr/>
          </p:nvSpPr>
          <p:spPr>
            <a:xfrm>
              <a:off x="8913902" y="912415"/>
              <a:ext cx="353477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7" name="TextBox 416"/>
            <p:cNvSpPr txBox="1"/>
            <p:nvPr/>
          </p:nvSpPr>
          <p:spPr>
            <a:xfrm>
              <a:off x="8890821" y="880156"/>
              <a:ext cx="427638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ON</a:t>
              </a:r>
              <a:b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</a:br>
              <a:r>
                <a:rPr lang="en-US" altLang="ko-KR" sz="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UTS</a:t>
              </a:r>
            </a:p>
          </p:txBody>
        </p:sp>
      </p:grpSp>
      <p:sp>
        <p:nvSpPr>
          <p:cNvPr id="420" name="직사각형 419"/>
          <p:cNvSpPr/>
          <p:nvPr/>
        </p:nvSpPr>
        <p:spPr>
          <a:xfrm rot="5400000">
            <a:off x="9879436" y="218746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1" name="직사각형 420"/>
          <p:cNvSpPr/>
          <p:nvPr/>
        </p:nvSpPr>
        <p:spPr>
          <a:xfrm rot="10800000">
            <a:off x="10002458" y="2259158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22" name="그룹 421"/>
          <p:cNvGrpSpPr/>
          <p:nvPr/>
        </p:nvGrpSpPr>
        <p:grpSpPr>
          <a:xfrm rot="16200000">
            <a:off x="10014231" y="2275525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23" name="직사각형 422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24" name="직선 연결선 423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직선 연결선 424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6" name="그룹 425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27" name="직사각형 426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28" name="직선 연결선 427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직선 연결선 428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32" name="직선 연결선 431"/>
          <p:cNvCxnSpPr/>
          <p:nvPr/>
        </p:nvCxnSpPr>
        <p:spPr>
          <a:xfrm>
            <a:off x="9682460" y="2284644"/>
            <a:ext cx="0" cy="504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3" name="직사각형 432"/>
          <p:cNvSpPr/>
          <p:nvPr/>
        </p:nvSpPr>
        <p:spPr>
          <a:xfrm rot="10800000">
            <a:off x="9687890" y="2284555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34" name="직선 연결선 433"/>
          <p:cNvCxnSpPr/>
          <p:nvPr/>
        </p:nvCxnSpPr>
        <p:spPr>
          <a:xfrm>
            <a:off x="9840914" y="2284554"/>
            <a:ext cx="0" cy="360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직선 연결선 434"/>
          <p:cNvCxnSpPr/>
          <p:nvPr/>
        </p:nvCxnSpPr>
        <p:spPr>
          <a:xfrm>
            <a:off x="9835239" y="2645584"/>
            <a:ext cx="288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직선 연결선 435"/>
          <p:cNvCxnSpPr/>
          <p:nvPr/>
        </p:nvCxnSpPr>
        <p:spPr>
          <a:xfrm>
            <a:off x="9682460" y="2788415"/>
            <a:ext cx="4320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직선 연결선 436"/>
          <p:cNvCxnSpPr/>
          <p:nvPr/>
        </p:nvCxnSpPr>
        <p:spPr>
          <a:xfrm>
            <a:off x="10118802" y="266530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직사각형 437"/>
          <p:cNvSpPr/>
          <p:nvPr/>
        </p:nvSpPr>
        <p:spPr>
          <a:xfrm rot="10800000">
            <a:off x="9758900" y="2768431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39" name="그룹 438"/>
          <p:cNvGrpSpPr/>
          <p:nvPr/>
        </p:nvGrpSpPr>
        <p:grpSpPr>
          <a:xfrm rot="16200000">
            <a:off x="9760450" y="2796264"/>
            <a:ext cx="84847" cy="121366"/>
            <a:chOff x="9398013" y="371475"/>
            <a:chExt cx="104778" cy="90963"/>
          </a:xfrm>
          <a:solidFill>
            <a:schemeClr val="bg1"/>
          </a:solidFill>
        </p:grpSpPr>
        <p:sp>
          <p:nvSpPr>
            <p:cNvPr id="440" name="직사각형 439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1" name="직선 연결선 440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직선 연결선 441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3" name="그룹 442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  <a:grpFill/>
          </p:grpSpPr>
          <p:sp>
            <p:nvSpPr>
              <p:cNvPr id="444" name="직사각형 443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445" name="직선 연결선 444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직선 연결선 445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47" name="직선 연결선 446"/>
          <p:cNvCxnSpPr/>
          <p:nvPr/>
        </p:nvCxnSpPr>
        <p:spPr>
          <a:xfrm>
            <a:off x="10210547" y="2284554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직선 연결선 447"/>
          <p:cNvCxnSpPr/>
          <p:nvPr/>
        </p:nvCxnSpPr>
        <p:spPr>
          <a:xfrm>
            <a:off x="10334542" y="2277629"/>
            <a:ext cx="0" cy="10800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9" name="그룹 448"/>
          <p:cNvGrpSpPr/>
          <p:nvPr/>
        </p:nvGrpSpPr>
        <p:grpSpPr>
          <a:xfrm>
            <a:off x="10149001" y="2390815"/>
            <a:ext cx="287554" cy="200508"/>
            <a:chOff x="8913900" y="912415"/>
            <a:chExt cx="541186" cy="226988"/>
          </a:xfrm>
        </p:grpSpPr>
        <p:sp>
          <p:nvSpPr>
            <p:cNvPr id="450" name="직사각형 449"/>
            <p:cNvSpPr/>
            <p:nvPr/>
          </p:nvSpPr>
          <p:spPr>
            <a:xfrm>
              <a:off x="8913900" y="912415"/>
              <a:ext cx="536761" cy="226988"/>
            </a:xfrm>
            <a:prstGeom prst="rect">
              <a:avLst/>
            </a:prstGeom>
            <a:noFill/>
            <a:ln w="3175">
              <a:solidFill>
                <a:schemeClr val="bg2">
                  <a:lumMod val="1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8914911" y="929010"/>
              <a:ext cx="540175" cy="209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600" b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히스톨</a:t>
              </a:r>
              <a:endParaRPr lang="ko-KR" altLang="en-US" sz="600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452" name="직사각형 451"/>
          <p:cNvSpPr/>
          <p:nvPr/>
        </p:nvSpPr>
        <p:spPr>
          <a:xfrm rot="10800000">
            <a:off x="10205905" y="2318659"/>
            <a:ext cx="144000" cy="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59" name="꺾인 연결선 458"/>
          <p:cNvCxnSpPr/>
          <p:nvPr/>
        </p:nvCxnSpPr>
        <p:spPr>
          <a:xfrm>
            <a:off x="236685" y="1774237"/>
            <a:ext cx="288000" cy="655200"/>
          </a:xfrm>
          <a:prstGeom prst="bentConnector3">
            <a:avLst>
              <a:gd name="adj1" fmla="val 114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꺾인 연결선 463"/>
          <p:cNvCxnSpPr/>
          <p:nvPr/>
        </p:nvCxnSpPr>
        <p:spPr>
          <a:xfrm>
            <a:off x="240064" y="1613745"/>
            <a:ext cx="385392" cy="684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/>
          <p:cNvSpPr txBox="1"/>
          <p:nvPr/>
        </p:nvSpPr>
        <p:spPr>
          <a:xfrm>
            <a:off x="184635" y="1395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방화문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-1117408" y="692292"/>
            <a:ext cx="1324450" cy="1819182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8" name="직사각형 317"/>
          <p:cNvSpPr/>
          <p:nvPr/>
        </p:nvSpPr>
        <p:spPr>
          <a:xfrm>
            <a:off x="39806" y="3775816"/>
            <a:ext cx="1409507" cy="2106824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3" name="TextBox 322"/>
          <p:cNvSpPr txBox="1"/>
          <p:nvPr/>
        </p:nvSpPr>
        <p:spPr>
          <a:xfrm>
            <a:off x="-557608" y="732285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#8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42399" y="377881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#5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796441" y="2258296"/>
            <a:ext cx="903674" cy="1494129"/>
          </a:xfrm>
          <a:prstGeom prst="rect">
            <a:avLst/>
          </a:prstGeom>
          <a:solidFill>
            <a:srgbClr val="92D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6" name="TextBox 325"/>
          <p:cNvSpPr txBox="1"/>
          <p:nvPr/>
        </p:nvSpPr>
        <p:spPr>
          <a:xfrm>
            <a:off x="807214" y="2242423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#4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481323" y="3852605"/>
            <a:ext cx="1624962" cy="1541710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6" name="직사각형 345"/>
          <p:cNvSpPr/>
          <p:nvPr/>
        </p:nvSpPr>
        <p:spPr>
          <a:xfrm>
            <a:off x="2198235" y="2266808"/>
            <a:ext cx="913057" cy="158579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7" name="직사각형 346"/>
          <p:cNvSpPr/>
          <p:nvPr/>
        </p:nvSpPr>
        <p:spPr>
          <a:xfrm>
            <a:off x="3104098" y="2665304"/>
            <a:ext cx="443535" cy="32758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0" name="TextBox 429"/>
          <p:cNvSpPr txBox="1"/>
          <p:nvPr/>
        </p:nvSpPr>
        <p:spPr>
          <a:xfrm>
            <a:off x="2477031" y="502296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#3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1" name="직사각형 430"/>
          <p:cNvSpPr/>
          <p:nvPr/>
        </p:nvSpPr>
        <p:spPr>
          <a:xfrm>
            <a:off x="3104709" y="1933219"/>
            <a:ext cx="516127" cy="296796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8" name="직사각형 457"/>
          <p:cNvSpPr/>
          <p:nvPr/>
        </p:nvSpPr>
        <p:spPr>
          <a:xfrm>
            <a:off x="3332865" y="2214678"/>
            <a:ext cx="516127" cy="296796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0" name="직사각형 459"/>
          <p:cNvSpPr/>
          <p:nvPr/>
        </p:nvSpPr>
        <p:spPr>
          <a:xfrm>
            <a:off x="3675174" y="2501935"/>
            <a:ext cx="1829492" cy="1957573"/>
          </a:xfrm>
          <a:prstGeom prst="rect">
            <a:avLst/>
          </a:prstGeom>
          <a:solidFill>
            <a:srgbClr val="00B05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1" name="TextBox 460"/>
          <p:cNvSpPr txBox="1"/>
          <p:nvPr/>
        </p:nvSpPr>
        <p:spPr>
          <a:xfrm>
            <a:off x="3900992" y="2445384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#2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2" name="직사각형 461"/>
          <p:cNvSpPr/>
          <p:nvPr/>
        </p:nvSpPr>
        <p:spPr>
          <a:xfrm>
            <a:off x="3091555" y="1303754"/>
            <a:ext cx="970556" cy="368956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3" name="직사각형 462"/>
          <p:cNvSpPr/>
          <p:nvPr/>
        </p:nvSpPr>
        <p:spPr>
          <a:xfrm>
            <a:off x="3769620" y="1669021"/>
            <a:ext cx="1042903" cy="356927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5" name="직사각형 464"/>
          <p:cNvSpPr/>
          <p:nvPr/>
        </p:nvSpPr>
        <p:spPr>
          <a:xfrm>
            <a:off x="4365213" y="2028702"/>
            <a:ext cx="4119432" cy="356927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7" name="직사각형 466"/>
          <p:cNvSpPr/>
          <p:nvPr/>
        </p:nvSpPr>
        <p:spPr>
          <a:xfrm>
            <a:off x="5711578" y="2385629"/>
            <a:ext cx="2195813" cy="803725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8" name="직사각형 467"/>
          <p:cNvSpPr/>
          <p:nvPr/>
        </p:nvSpPr>
        <p:spPr>
          <a:xfrm>
            <a:off x="5711578" y="3191980"/>
            <a:ext cx="1198973" cy="1532420"/>
          </a:xfrm>
          <a:prstGeom prst="rect">
            <a:avLst/>
          </a:prstGeom>
          <a:solidFill>
            <a:srgbClr val="FF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9" name="TextBox 468"/>
          <p:cNvSpPr txBox="1"/>
          <p:nvPr/>
        </p:nvSpPr>
        <p:spPr>
          <a:xfrm>
            <a:off x="5638634" y="439629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#1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0" name="직사각형 469"/>
          <p:cNvSpPr/>
          <p:nvPr/>
        </p:nvSpPr>
        <p:spPr>
          <a:xfrm>
            <a:off x="7444532" y="3228703"/>
            <a:ext cx="4747467" cy="1541710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1" name="직사각형 470"/>
          <p:cNvSpPr/>
          <p:nvPr/>
        </p:nvSpPr>
        <p:spPr>
          <a:xfrm>
            <a:off x="8291166" y="2503994"/>
            <a:ext cx="1248293" cy="732561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2" name="직사각형 471"/>
          <p:cNvSpPr/>
          <p:nvPr/>
        </p:nvSpPr>
        <p:spPr>
          <a:xfrm>
            <a:off x="8557242" y="2283055"/>
            <a:ext cx="975050" cy="228420"/>
          </a:xfrm>
          <a:prstGeom prst="rect">
            <a:avLst/>
          </a:prstGeom>
          <a:solidFill>
            <a:schemeClr val="tx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3" name="TextBox 472"/>
          <p:cNvSpPr txBox="1"/>
          <p:nvPr/>
        </p:nvSpPr>
        <p:spPr>
          <a:xfrm>
            <a:off x="9784125" y="339130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#6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4" name="직사각형 473"/>
          <p:cNvSpPr/>
          <p:nvPr/>
        </p:nvSpPr>
        <p:spPr>
          <a:xfrm>
            <a:off x="9635937" y="857849"/>
            <a:ext cx="2493621" cy="2142633"/>
          </a:xfrm>
          <a:prstGeom prst="rect">
            <a:avLst/>
          </a:prstGeom>
          <a:solidFill>
            <a:schemeClr val="accent2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5" name="TextBox 474"/>
          <p:cNvSpPr txBox="1"/>
          <p:nvPr/>
        </p:nvSpPr>
        <p:spPr>
          <a:xfrm>
            <a:off x="9601393" y="80112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#7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자유형 8"/>
          <p:cNvSpPr/>
          <p:nvPr/>
        </p:nvSpPr>
        <p:spPr>
          <a:xfrm>
            <a:off x="9906000" y="1554480"/>
            <a:ext cx="1608984" cy="1051560"/>
          </a:xfrm>
          <a:custGeom>
            <a:avLst/>
            <a:gdLst>
              <a:gd name="connsiteX0" fmla="*/ 68580 w 1608984"/>
              <a:gd name="connsiteY0" fmla="*/ 243840 h 1051560"/>
              <a:gd name="connsiteX1" fmla="*/ 30480 w 1608984"/>
              <a:gd name="connsiteY1" fmla="*/ 236220 h 1051560"/>
              <a:gd name="connsiteX2" fmla="*/ 7620 w 1608984"/>
              <a:gd name="connsiteY2" fmla="*/ 228600 h 1051560"/>
              <a:gd name="connsiteX3" fmla="*/ 0 w 1608984"/>
              <a:gd name="connsiteY3" fmla="*/ 198120 h 1051560"/>
              <a:gd name="connsiteX4" fmla="*/ 7620 w 1608984"/>
              <a:gd name="connsiteY4" fmla="*/ 160020 h 1051560"/>
              <a:gd name="connsiteX5" fmla="*/ 22860 w 1608984"/>
              <a:gd name="connsiteY5" fmla="*/ 137160 h 1051560"/>
              <a:gd name="connsiteX6" fmla="*/ 30480 w 1608984"/>
              <a:gd name="connsiteY6" fmla="*/ 114300 h 1051560"/>
              <a:gd name="connsiteX7" fmla="*/ 38100 w 1608984"/>
              <a:gd name="connsiteY7" fmla="*/ 60960 h 1051560"/>
              <a:gd name="connsiteX8" fmla="*/ 106680 w 1608984"/>
              <a:gd name="connsiteY8" fmla="*/ 53340 h 1051560"/>
              <a:gd name="connsiteX9" fmla="*/ 137160 w 1608984"/>
              <a:gd name="connsiteY9" fmla="*/ 45720 h 1051560"/>
              <a:gd name="connsiteX10" fmla="*/ 182880 w 1608984"/>
              <a:gd name="connsiteY10" fmla="*/ 38100 h 1051560"/>
              <a:gd name="connsiteX11" fmla="*/ 228600 w 1608984"/>
              <a:gd name="connsiteY11" fmla="*/ 22860 h 1051560"/>
              <a:gd name="connsiteX12" fmla="*/ 289560 w 1608984"/>
              <a:gd name="connsiteY12" fmla="*/ 0 h 1051560"/>
              <a:gd name="connsiteX13" fmla="*/ 441960 w 1608984"/>
              <a:gd name="connsiteY13" fmla="*/ 7620 h 1051560"/>
              <a:gd name="connsiteX14" fmla="*/ 502920 w 1608984"/>
              <a:gd name="connsiteY14" fmla="*/ 22860 h 1051560"/>
              <a:gd name="connsiteX15" fmla="*/ 617220 w 1608984"/>
              <a:gd name="connsiteY15" fmla="*/ 30480 h 1051560"/>
              <a:gd name="connsiteX16" fmla="*/ 853440 w 1608984"/>
              <a:gd name="connsiteY16" fmla="*/ 53340 h 1051560"/>
              <a:gd name="connsiteX17" fmla="*/ 876300 w 1608984"/>
              <a:gd name="connsiteY17" fmla="*/ 76200 h 1051560"/>
              <a:gd name="connsiteX18" fmla="*/ 899160 w 1608984"/>
              <a:gd name="connsiteY18" fmla="*/ 91440 h 1051560"/>
              <a:gd name="connsiteX19" fmla="*/ 937260 w 1608984"/>
              <a:gd name="connsiteY19" fmla="*/ 160020 h 1051560"/>
              <a:gd name="connsiteX20" fmla="*/ 944880 w 1608984"/>
              <a:gd name="connsiteY20" fmla="*/ 236220 h 1051560"/>
              <a:gd name="connsiteX21" fmla="*/ 952500 w 1608984"/>
              <a:gd name="connsiteY21" fmla="*/ 259080 h 1051560"/>
              <a:gd name="connsiteX22" fmla="*/ 967740 w 1608984"/>
              <a:gd name="connsiteY22" fmla="*/ 327660 h 1051560"/>
              <a:gd name="connsiteX23" fmla="*/ 998220 w 1608984"/>
              <a:gd name="connsiteY23" fmla="*/ 373380 h 1051560"/>
              <a:gd name="connsiteX24" fmla="*/ 1021080 w 1608984"/>
              <a:gd name="connsiteY24" fmla="*/ 388620 h 1051560"/>
              <a:gd name="connsiteX25" fmla="*/ 1127760 w 1608984"/>
              <a:gd name="connsiteY25" fmla="*/ 411480 h 1051560"/>
              <a:gd name="connsiteX26" fmla="*/ 1173480 w 1608984"/>
              <a:gd name="connsiteY26" fmla="*/ 426720 h 1051560"/>
              <a:gd name="connsiteX27" fmla="*/ 1196340 w 1608984"/>
              <a:gd name="connsiteY27" fmla="*/ 434340 h 1051560"/>
              <a:gd name="connsiteX28" fmla="*/ 1211580 w 1608984"/>
              <a:gd name="connsiteY28" fmla="*/ 480060 h 1051560"/>
              <a:gd name="connsiteX29" fmla="*/ 1226820 w 1608984"/>
              <a:gd name="connsiteY29" fmla="*/ 594360 h 1051560"/>
              <a:gd name="connsiteX30" fmla="*/ 1234440 w 1608984"/>
              <a:gd name="connsiteY30" fmla="*/ 838200 h 1051560"/>
              <a:gd name="connsiteX31" fmla="*/ 1257300 w 1608984"/>
              <a:gd name="connsiteY31" fmla="*/ 883920 h 1051560"/>
              <a:gd name="connsiteX32" fmla="*/ 1303020 w 1608984"/>
              <a:gd name="connsiteY32" fmla="*/ 906780 h 1051560"/>
              <a:gd name="connsiteX33" fmla="*/ 1417320 w 1608984"/>
              <a:gd name="connsiteY33" fmla="*/ 899160 h 1051560"/>
              <a:gd name="connsiteX34" fmla="*/ 1447800 w 1608984"/>
              <a:gd name="connsiteY34" fmla="*/ 891540 h 1051560"/>
              <a:gd name="connsiteX35" fmla="*/ 1493520 w 1608984"/>
              <a:gd name="connsiteY35" fmla="*/ 876300 h 1051560"/>
              <a:gd name="connsiteX36" fmla="*/ 1577340 w 1608984"/>
              <a:gd name="connsiteY36" fmla="*/ 883920 h 1051560"/>
              <a:gd name="connsiteX37" fmla="*/ 1584960 w 1608984"/>
              <a:gd name="connsiteY37" fmla="*/ 906780 h 1051560"/>
              <a:gd name="connsiteX38" fmla="*/ 1600200 w 1608984"/>
              <a:gd name="connsiteY38" fmla="*/ 960120 h 1051560"/>
              <a:gd name="connsiteX39" fmla="*/ 1607820 w 1608984"/>
              <a:gd name="connsiteY39" fmla="*/ 1021080 h 1051560"/>
              <a:gd name="connsiteX40" fmla="*/ 1584960 w 1608984"/>
              <a:gd name="connsiteY40" fmla="*/ 1028700 h 1051560"/>
              <a:gd name="connsiteX41" fmla="*/ 1531620 w 1608984"/>
              <a:gd name="connsiteY41" fmla="*/ 1043940 h 1051560"/>
              <a:gd name="connsiteX42" fmla="*/ 1524000 w 1608984"/>
              <a:gd name="connsiteY42" fmla="*/ 1051560 h 105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608984" h="1051560">
                <a:moveTo>
                  <a:pt x="68580" y="243840"/>
                </a:moveTo>
                <a:cubicBezTo>
                  <a:pt x="55880" y="241300"/>
                  <a:pt x="43045" y="239361"/>
                  <a:pt x="30480" y="236220"/>
                </a:cubicBezTo>
                <a:cubicBezTo>
                  <a:pt x="22688" y="234272"/>
                  <a:pt x="12638" y="234872"/>
                  <a:pt x="7620" y="228600"/>
                </a:cubicBezTo>
                <a:cubicBezTo>
                  <a:pt x="1078" y="220422"/>
                  <a:pt x="2540" y="208280"/>
                  <a:pt x="0" y="198120"/>
                </a:cubicBezTo>
                <a:cubicBezTo>
                  <a:pt x="2540" y="185420"/>
                  <a:pt x="3072" y="172147"/>
                  <a:pt x="7620" y="160020"/>
                </a:cubicBezTo>
                <a:cubicBezTo>
                  <a:pt x="10836" y="151445"/>
                  <a:pt x="18764" y="145351"/>
                  <a:pt x="22860" y="137160"/>
                </a:cubicBezTo>
                <a:cubicBezTo>
                  <a:pt x="26452" y="129976"/>
                  <a:pt x="27940" y="121920"/>
                  <a:pt x="30480" y="114300"/>
                </a:cubicBezTo>
                <a:cubicBezTo>
                  <a:pt x="33020" y="96520"/>
                  <a:pt x="24075" y="72180"/>
                  <a:pt x="38100" y="60960"/>
                </a:cubicBezTo>
                <a:cubicBezTo>
                  <a:pt x="56061" y="46592"/>
                  <a:pt x="83947" y="56837"/>
                  <a:pt x="106680" y="53340"/>
                </a:cubicBezTo>
                <a:cubicBezTo>
                  <a:pt x="117031" y="51748"/>
                  <a:pt x="126891" y="47774"/>
                  <a:pt x="137160" y="45720"/>
                </a:cubicBezTo>
                <a:cubicBezTo>
                  <a:pt x="152310" y="42690"/>
                  <a:pt x="167891" y="41847"/>
                  <a:pt x="182880" y="38100"/>
                </a:cubicBezTo>
                <a:cubicBezTo>
                  <a:pt x="198465" y="34204"/>
                  <a:pt x="213360" y="27940"/>
                  <a:pt x="228600" y="22860"/>
                </a:cubicBezTo>
                <a:cubicBezTo>
                  <a:pt x="264436" y="10915"/>
                  <a:pt x="244002" y="18223"/>
                  <a:pt x="289560" y="0"/>
                </a:cubicBezTo>
                <a:cubicBezTo>
                  <a:pt x="340360" y="2540"/>
                  <a:pt x="391386" y="2201"/>
                  <a:pt x="441960" y="7620"/>
                </a:cubicBezTo>
                <a:cubicBezTo>
                  <a:pt x="462786" y="9851"/>
                  <a:pt x="482021" y="21467"/>
                  <a:pt x="502920" y="22860"/>
                </a:cubicBezTo>
                <a:lnTo>
                  <a:pt x="617220" y="30480"/>
                </a:lnTo>
                <a:cubicBezTo>
                  <a:pt x="723230" y="65817"/>
                  <a:pt x="646888" y="45078"/>
                  <a:pt x="853440" y="53340"/>
                </a:cubicBezTo>
                <a:cubicBezTo>
                  <a:pt x="861060" y="60960"/>
                  <a:pt x="868021" y="69301"/>
                  <a:pt x="876300" y="76200"/>
                </a:cubicBezTo>
                <a:cubicBezTo>
                  <a:pt x="883335" y="82063"/>
                  <a:pt x="893129" y="84548"/>
                  <a:pt x="899160" y="91440"/>
                </a:cubicBezTo>
                <a:cubicBezTo>
                  <a:pt x="927377" y="123688"/>
                  <a:pt x="926794" y="128622"/>
                  <a:pt x="937260" y="160020"/>
                </a:cubicBezTo>
                <a:cubicBezTo>
                  <a:pt x="939800" y="185420"/>
                  <a:pt x="940998" y="210990"/>
                  <a:pt x="944880" y="236220"/>
                </a:cubicBezTo>
                <a:cubicBezTo>
                  <a:pt x="946101" y="244159"/>
                  <a:pt x="950552" y="251288"/>
                  <a:pt x="952500" y="259080"/>
                </a:cubicBezTo>
                <a:cubicBezTo>
                  <a:pt x="953702" y="263890"/>
                  <a:pt x="963829" y="319838"/>
                  <a:pt x="967740" y="327660"/>
                </a:cubicBezTo>
                <a:cubicBezTo>
                  <a:pt x="975931" y="344043"/>
                  <a:pt x="982980" y="363220"/>
                  <a:pt x="998220" y="373380"/>
                </a:cubicBezTo>
                <a:cubicBezTo>
                  <a:pt x="1005840" y="378460"/>
                  <a:pt x="1012473" y="385490"/>
                  <a:pt x="1021080" y="388620"/>
                </a:cubicBezTo>
                <a:cubicBezTo>
                  <a:pt x="1087073" y="412617"/>
                  <a:pt x="1068724" y="396721"/>
                  <a:pt x="1127760" y="411480"/>
                </a:cubicBezTo>
                <a:cubicBezTo>
                  <a:pt x="1143345" y="415376"/>
                  <a:pt x="1158240" y="421640"/>
                  <a:pt x="1173480" y="426720"/>
                </a:cubicBezTo>
                <a:lnTo>
                  <a:pt x="1196340" y="434340"/>
                </a:lnTo>
                <a:cubicBezTo>
                  <a:pt x="1201420" y="449580"/>
                  <a:pt x="1210246" y="464051"/>
                  <a:pt x="1211580" y="480060"/>
                </a:cubicBezTo>
                <a:cubicBezTo>
                  <a:pt x="1219867" y="579504"/>
                  <a:pt x="1209528" y="542484"/>
                  <a:pt x="1226820" y="594360"/>
                </a:cubicBezTo>
                <a:cubicBezTo>
                  <a:pt x="1229360" y="675640"/>
                  <a:pt x="1229801" y="757013"/>
                  <a:pt x="1234440" y="838200"/>
                </a:cubicBezTo>
                <a:cubicBezTo>
                  <a:pt x="1235191" y="851346"/>
                  <a:pt x="1248738" y="875358"/>
                  <a:pt x="1257300" y="883920"/>
                </a:cubicBezTo>
                <a:cubicBezTo>
                  <a:pt x="1272072" y="898692"/>
                  <a:pt x="1284427" y="900582"/>
                  <a:pt x="1303020" y="906780"/>
                </a:cubicBezTo>
                <a:cubicBezTo>
                  <a:pt x="1341120" y="904240"/>
                  <a:pt x="1379345" y="903157"/>
                  <a:pt x="1417320" y="899160"/>
                </a:cubicBezTo>
                <a:cubicBezTo>
                  <a:pt x="1427735" y="898064"/>
                  <a:pt x="1437769" y="894549"/>
                  <a:pt x="1447800" y="891540"/>
                </a:cubicBezTo>
                <a:cubicBezTo>
                  <a:pt x="1463187" y="886924"/>
                  <a:pt x="1493520" y="876300"/>
                  <a:pt x="1493520" y="876300"/>
                </a:cubicBezTo>
                <a:cubicBezTo>
                  <a:pt x="1521460" y="878840"/>
                  <a:pt x="1550724" y="875048"/>
                  <a:pt x="1577340" y="883920"/>
                </a:cubicBezTo>
                <a:cubicBezTo>
                  <a:pt x="1584960" y="886460"/>
                  <a:pt x="1582753" y="899057"/>
                  <a:pt x="1584960" y="906780"/>
                </a:cubicBezTo>
                <a:cubicBezTo>
                  <a:pt x="1604096" y="973757"/>
                  <a:pt x="1581930" y="905310"/>
                  <a:pt x="1600200" y="960120"/>
                </a:cubicBezTo>
                <a:cubicBezTo>
                  <a:pt x="1602740" y="980440"/>
                  <a:pt x="1612262" y="1001090"/>
                  <a:pt x="1607820" y="1021080"/>
                </a:cubicBezTo>
                <a:cubicBezTo>
                  <a:pt x="1606078" y="1028921"/>
                  <a:pt x="1592683" y="1026493"/>
                  <a:pt x="1584960" y="1028700"/>
                </a:cubicBezTo>
                <a:cubicBezTo>
                  <a:pt x="1573567" y="1031955"/>
                  <a:pt x="1543800" y="1037850"/>
                  <a:pt x="1531620" y="1043940"/>
                </a:cubicBezTo>
                <a:cubicBezTo>
                  <a:pt x="1528407" y="1045546"/>
                  <a:pt x="1526540" y="1049020"/>
                  <a:pt x="1524000" y="105156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 10"/>
          <p:cNvSpPr/>
          <p:nvPr/>
        </p:nvSpPr>
        <p:spPr>
          <a:xfrm>
            <a:off x="11254720" y="1874520"/>
            <a:ext cx="716300" cy="160020"/>
          </a:xfrm>
          <a:custGeom>
            <a:avLst/>
            <a:gdLst>
              <a:gd name="connsiteX0" fmla="*/ 716300 w 716300"/>
              <a:gd name="connsiteY0" fmla="*/ 0 h 160020"/>
              <a:gd name="connsiteX1" fmla="*/ 297200 w 716300"/>
              <a:gd name="connsiteY1" fmla="*/ 114300 h 160020"/>
              <a:gd name="connsiteX2" fmla="*/ 259100 w 716300"/>
              <a:gd name="connsiteY2" fmla="*/ 106680 h 160020"/>
              <a:gd name="connsiteX3" fmla="*/ 198140 w 716300"/>
              <a:gd name="connsiteY3" fmla="*/ 91440 h 160020"/>
              <a:gd name="connsiteX4" fmla="*/ 30500 w 716300"/>
              <a:gd name="connsiteY4" fmla="*/ 76200 h 160020"/>
              <a:gd name="connsiteX5" fmla="*/ 7640 w 716300"/>
              <a:gd name="connsiteY5" fmla="*/ 129540 h 160020"/>
              <a:gd name="connsiteX6" fmla="*/ 20 w 716300"/>
              <a:gd name="connsiteY6" fmla="*/ 160020 h 16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6300" h="160020">
                <a:moveTo>
                  <a:pt x="716300" y="0"/>
                </a:moveTo>
                <a:cubicBezTo>
                  <a:pt x="422395" y="123749"/>
                  <a:pt x="516616" y="134247"/>
                  <a:pt x="297200" y="114300"/>
                </a:cubicBezTo>
                <a:cubicBezTo>
                  <a:pt x="284302" y="113127"/>
                  <a:pt x="271720" y="109592"/>
                  <a:pt x="259100" y="106680"/>
                </a:cubicBezTo>
                <a:cubicBezTo>
                  <a:pt x="238691" y="101970"/>
                  <a:pt x="218999" y="93336"/>
                  <a:pt x="198140" y="91440"/>
                </a:cubicBezTo>
                <a:lnTo>
                  <a:pt x="30500" y="76200"/>
                </a:lnTo>
                <a:cubicBezTo>
                  <a:pt x="7299" y="111001"/>
                  <a:pt x="19941" y="86485"/>
                  <a:pt x="7640" y="129540"/>
                </a:cubicBezTo>
                <a:cubicBezTo>
                  <a:pt x="-783" y="159021"/>
                  <a:pt x="20" y="143036"/>
                  <a:pt x="20" y="16002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자유형 11"/>
          <p:cNvSpPr/>
          <p:nvPr/>
        </p:nvSpPr>
        <p:spPr>
          <a:xfrm>
            <a:off x="9700260" y="2379833"/>
            <a:ext cx="358140" cy="401467"/>
          </a:xfrm>
          <a:custGeom>
            <a:avLst/>
            <a:gdLst>
              <a:gd name="connsiteX0" fmla="*/ 358140 w 358140"/>
              <a:gd name="connsiteY0" fmla="*/ 401467 h 401467"/>
              <a:gd name="connsiteX1" fmla="*/ 312420 w 358140"/>
              <a:gd name="connsiteY1" fmla="*/ 317647 h 401467"/>
              <a:gd name="connsiteX2" fmla="*/ 190500 w 358140"/>
              <a:gd name="connsiteY2" fmla="*/ 310027 h 401467"/>
              <a:gd name="connsiteX3" fmla="*/ 76200 w 358140"/>
              <a:gd name="connsiteY3" fmla="*/ 287167 h 401467"/>
              <a:gd name="connsiteX4" fmla="*/ 76200 w 358140"/>
              <a:gd name="connsiteY4" fmla="*/ 50947 h 401467"/>
              <a:gd name="connsiteX5" fmla="*/ 68580 w 358140"/>
              <a:gd name="connsiteY5" fmla="*/ 5227 h 401467"/>
              <a:gd name="connsiteX6" fmla="*/ 0 w 358140"/>
              <a:gd name="connsiteY6" fmla="*/ 5227 h 401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8140" h="401467">
                <a:moveTo>
                  <a:pt x="358140" y="401467"/>
                </a:moveTo>
                <a:cubicBezTo>
                  <a:pt x="342900" y="373527"/>
                  <a:pt x="340360" y="332887"/>
                  <a:pt x="312420" y="317647"/>
                </a:cubicBezTo>
                <a:cubicBezTo>
                  <a:pt x="276673" y="298148"/>
                  <a:pt x="231066" y="313554"/>
                  <a:pt x="190500" y="310027"/>
                </a:cubicBezTo>
                <a:cubicBezTo>
                  <a:pt x="141822" y="305794"/>
                  <a:pt x="124966" y="299359"/>
                  <a:pt x="76200" y="287167"/>
                </a:cubicBezTo>
                <a:cubicBezTo>
                  <a:pt x="88758" y="174144"/>
                  <a:pt x="87878" y="214441"/>
                  <a:pt x="76200" y="50947"/>
                </a:cubicBezTo>
                <a:cubicBezTo>
                  <a:pt x="75099" y="35536"/>
                  <a:pt x="81828" y="13176"/>
                  <a:pt x="68580" y="5227"/>
                </a:cubicBezTo>
                <a:cubicBezTo>
                  <a:pt x="48978" y="-6534"/>
                  <a:pt x="22860" y="5227"/>
                  <a:pt x="0" y="5227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자유형 12"/>
          <p:cNvSpPr/>
          <p:nvPr/>
        </p:nvSpPr>
        <p:spPr>
          <a:xfrm>
            <a:off x="188392" y="3855720"/>
            <a:ext cx="1198448" cy="1851660"/>
          </a:xfrm>
          <a:custGeom>
            <a:avLst/>
            <a:gdLst>
              <a:gd name="connsiteX0" fmla="*/ 1198448 w 1198448"/>
              <a:gd name="connsiteY0" fmla="*/ 0 h 1851660"/>
              <a:gd name="connsiteX1" fmla="*/ 1000328 w 1198448"/>
              <a:gd name="connsiteY1" fmla="*/ 76200 h 1851660"/>
              <a:gd name="connsiteX2" fmla="*/ 985088 w 1198448"/>
              <a:gd name="connsiteY2" fmla="*/ 99060 h 1851660"/>
              <a:gd name="connsiteX3" fmla="*/ 977468 w 1198448"/>
              <a:gd name="connsiteY3" fmla="*/ 175260 h 1851660"/>
              <a:gd name="connsiteX4" fmla="*/ 969848 w 1198448"/>
              <a:gd name="connsiteY4" fmla="*/ 198120 h 1851660"/>
              <a:gd name="connsiteX5" fmla="*/ 962228 w 1198448"/>
              <a:gd name="connsiteY5" fmla="*/ 228600 h 1851660"/>
              <a:gd name="connsiteX6" fmla="*/ 954608 w 1198448"/>
              <a:gd name="connsiteY6" fmla="*/ 281940 h 1851660"/>
              <a:gd name="connsiteX7" fmla="*/ 939368 w 1198448"/>
              <a:gd name="connsiteY7" fmla="*/ 342900 h 1851660"/>
              <a:gd name="connsiteX8" fmla="*/ 931748 w 1198448"/>
              <a:gd name="connsiteY8" fmla="*/ 388620 h 1851660"/>
              <a:gd name="connsiteX9" fmla="*/ 908888 w 1198448"/>
              <a:gd name="connsiteY9" fmla="*/ 480060 h 1851660"/>
              <a:gd name="connsiteX10" fmla="*/ 901268 w 1198448"/>
              <a:gd name="connsiteY10" fmla="*/ 640080 h 1851660"/>
              <a:gd name="connsiteX11" fmla="*/ 893648 w 1198448"/>
              <a:gd name="connsiteY11" fmla="*/ 662940 h 1851660"/>
              <a:gd name="connsiteX12" fmla="*/ 908888 w 1198448"/>
              <a:gd name="connsiteY12" fmla="*/ 792480 h 1851660"/>
              <a:gd name="connsiteX13" fmla="*/ 924128 w 1198448"/>
              <a:gd name="connsiteY13" fmla="*/ 838200 h 1851660"/>
              <a:gd name="connsiteX14" fmla="*/ 931748 w 1198448"/>
              <a:gd name="connsiteY14" fmla="*/ 861060 h 1851660"/>
              <a:gd name="connsiteX15" fmla="*/ 939368 w 1198448"/>
              <a:gd name="connsiteY15" fmla="*/ 883920 h 1851660"/>
              <a:gd name="connsiteX16" fmla="*/ 954608 w 1198448"/>
              <a:gd name="connsiteY16" fmla="*/ 906780 h 1851660"/>
              <a:gd name="connsiteX17" fmla="*/ 954608 w 1198448"/>
              <a:gd name="connsiteY17" fmla="*/ 1104900 h 1851660"/>
              <a:gd name="connsiteX18" fmla="*/ 946988 w 1198448"/>
              <a:gd name="connsiteY18" fmla="*/ 1211580 h 1851660"/>
              <a:gd name="connsiteX19" fmla="*/ 939368 w 1198448"/>
              <a:gd name="connsiteY19" fmla="*/ 1341120 h 1851660"/>
              <a:gd name="connsiteX20" fmla="*/ 916508 w 1198448"/>
              <a:gd name="connsiteY20" fmla="*/ 1386840 h 1851660"/>
              <a:gd name="connsiteX21" fmla="*/ 908888 w 1198448"/>
              <a:gd name="connsiteY21" fmla="*/ 1409700 h 1851660"/>
              <a:gd name="connsiteX22" fmla="*/ 901268 w 1198448"/>
              <a:gd name="connsiteY22" fmla="*/ 1508760 h 1851660"/>
              <a:gd name="connsiteX23" fmla="*/ 832688 w 1198448"/>
              <a:gd name="connsiteY23" fmla="*/ 1569720 h 1851660"/>
              <a:gd name="connsiteX24" fmla="*/ 756488 w 1198448"/>
              <a:gd name="connsiteY24" fmla="*/ 1584960 h 1851660"/>
              <a:gd name="connsiteX25" fmla="*/ 680288 w 1198448"/>
              <a:gd name="connsiteY25" fmla="*/ 1607820 h 1851660"/>
              <a:gd name="connsiteX26" fmla="*/ 657428 w 1198448"/>
              <a:gd name="connsiteY26" fmla="*/ 1615440 h 1851660"/>
              <a:gd name="connsiteX27" fmla="*/ 588848 w 1198448"/>
              <a:gd name="connsiteY27" fmla="*/ 1630680 h 1851660"/>
              <a:gd name="connsiteX28" fmla="*/ 565988 w 1198448"/>
              <a:gd name="connsiteY28" fmla="*/ 1645920 h 1851660"/>
              <a:gd name="connsiteX29" fmla="*/ 558368 w 1198448"/>
              <a:gd name="connsiteY29" fmla="*/ 1668780 h 1851660"/>
              <a:gd name="connsiteX30" fmla="*/ 550748 w 1198448"/>
              <a:gd name="connsiteY30" fmla="*/ 1714500 h 1851660"/>
              <a:gd name="connsiteX31" fmla="*/ 543128 w 1198448"/>
              <a:gd name="connsiteY31" fmla="*/ 1767840 h 1851660"/>
              <a:gd name="connsiteX32" fmla="*/ 505028 w 1198448"/>
              <a:gd name="connsiteY32" fmla="*/ 1836420 h 1851660"/>
              <a:gd name="connsiteX33" fmla="*/ 482168 w 1198448"/>
              <a:gd name="connsiteY33" fmla="*/ 1851660 h 1851660"/>
              <a:gd name="connsiteX34" fmla="*/ 162128 w 1198448"/>
              <a:gd name="connsiteY34" fmla="*/ 1844040 h 1851660"/>
              <a:gd name="connsiteX35" fmla="*/ 78308 w 1198448"/>
              <a:gd name="connsiteY35" fmla="*/ 1836420 h 1851660"/>
              <a:gd name="connsiteX36" fmla="*/ 55448 w 1198448"/>
              <a:gd name="connsiteY36" fmla="*/ 1821180 h 1851660"/>
              <a:gd name="connsiteX37" fmla="*/ 17348 w 1198448"/>
              <a:gd name="connsiteY37" fmla="*/ 1775460 h 1851660"/>
              <a:gd name="connsiteX38" fmla="*/ 17348 w 1198448"/>
              <a:gd name="connsiteY38" fmla="*/ 1531620 h 1851660"/>
              <a:gd name="connsiteX39" fmla="*/ 108788 w 1198448"/>
              <a:gd name="connsiteY39" fmla="*/ 1508760 h 1851660"/>
              <a:gd name="connsiteX40" fmla="*/ 116408 w 1198448"/>
              <a:gd name="connsiteY40" fmla="*/ 1501140 h 185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98448" h="1851660">
                <a:moveTo>
                  <a:pt x="1198448" y="0"/>
                </a:moveTo>
                <a:cubicBezTo>
                  <a:pt x="1132408" y="25400"/>
                  <a:pt x="1064505" y="46404"/>
                  <a:pt x="1000328" y="76200"/>
                </a:cubicBezTo>
                <a:cubicBezTo>
                  <a:pt x="992022" y="80057"/>
                  <a:pt x="987147" y="90136"/>
                  <a:pt x="985088" y="99060"/>
                </a:cubicBezTo>
                <a:cubicBezTo>
                  <a:pt x="979348" y="123933"/>
                  <a:pt x="981350" y="150030"/>
                  <a:pt x="977468" y="175260"/>
                </a:cubicBezTo>
                <a:cubicBezTo>
                  <a:pt x="976247" y="183199"/>
                  <a:pt x="972055" y="190397"/>
                  <a:pt x="969848" y="198120"/>
                </a:cubicBezTo>
                <a:cubicBezTo>
                  <a:pt x="966971" y="208190"/>
                  <a:pt x="964101" y="218296"/>
                  <a:pt x="962228" y="228600"/>
                </a:cubicBezTo>
                <a:cubicBezTo>
                  <a:pt x="959015" y="246271"/>
                  <a:pt x="958130" y="264328"/>
                  <a:pt x="954608" y="281940"/>
                </a:cubicBezTo>
                <a:cubicBezTo>
                  <a:pt x="950500" y="302479"/>
                  <a:pt x="942811" y="322240"/>
                  <a:pt x="939368" y="342900"/>
                </a:cubicBezTo>
                <a:cubicBezTo>
                  <a:pt x="936828" y="358140"/>
                  <a:pt x="935495" y="373631"/>
                  <a:pt x="931748" y="388620"/>
                </a:cubicBezTo>
                <a:cubicBezTo>
                  <a:pt x="901559" y="509375"/>
                  <a:pt x="928827" y="360425"/>
                  <a:pt x="908888" y="480060"/>
                </a:cubicBezTo>
                <a:cubicBezTo>
                  <a:pt x="906348" y="533400"/>
                  <a:pt x="905703" y="586864"/>
                  <a:pt x="901268" y="640080"/>
                </a:cubicBezTo>
                <a:cubicBezTo>
                  <a:pt x="900601" y="648084"/>
                  <a:pt x="893648" y="654908"/>
                  <a:pt x="893648" y="662940"/>
                </a:cubicBezTo>
                <a:cubicBezTo>
                  <a:pt x="893648" y="681648"/>
                  <a:pt x="901622" y="763418"/>
                  <a:pt x="908888" y="792480"/>
                </a:cubicBezTo>
                <a:cubicBezTo>
                  <a:pt x="912784" y="808065"/>
                  <a:pt x="919048" y="822960"/>
                  <a:pt x="924128" y="838200"/>
                </a:cubicBezTo>
                <a:lnTo>
                  <a:pt x="931748" y="861060"/>
                </a:lnTo>
                <a:cubicBezTo>
                  <a:pt x="934288" y="868680"/>
                  <a:pt x="934913" y="877237"/>
                  <a:pt x="939368" y="883920"/>
                </a:cubicBezTo>
                <a:lnTo>
                  <a:pt x="954608" y="906780"/>
                </a:lnTo>
                <a:cubicBezTo>
                  <a:pt x="968724" y="1005591"/>
                  <a:pt x="964083" y="948562"/>
                  <a:pt x="954608" y="1104900"/>
                </a:cubicBezTo>
                <a:cubicBezTo>
                  <a:pt x="952451" y="1140485"/>
                  <a:pt x="949283" y="1176003"/>
                  <a:pt x="946988" y="1211580"/>
                </a:cubicBezTo>
                <a:cubicBezTo>
                  <a:pt x="944203" y="1254745"/>
                  <a:pt x="943672" y="1298080"/>
                  <a:pt x="939368" y="1341120"/>
                </a:cubicBezTo>
                <a:cubicBezTo>
                  <a:pt x="936974" y="1365061"/>
                  <a:pt x="926943" y="1365970"/>
                  <a:pt x="916508" y="1386840"/>
                </a:cubicBezTo>
                <a:cubicBezTo>
                  <a:pt x="912916" y="1394024"/>
                  <a:pt x="911428" y="1402080"/>
                  <a:pt x="908888" y="1409700"/>
                </a:cubicBezTo>
                <a:cubicBezTo>
                  <a:pt x="906348" y="1442720"/>
                  <a:pt x="912717" y="1477684"/>
                  <a:pt x="901268" y="1508760"/>
                </a:cubicBezTo>
                <a:cubicBezTo>
                  <a:pt x="900573" y="1510647"/>
                  <a:pt x="851597" y="1563902"/>
                  <a:pt x="832688" y="1569720"/>
                </a:cubicBezTo>
                <a:cubicBezTo>
                  <a:pt x="807930" y="1577338"/>
                  <a:pt x="781618" y="1578678"/>
                  <a:pt x="756488" y="1584960"/>
                </a:cubicBezTo>
                <a:cubicBezTo>
                  <a:pt x="710423" y="1596476"/>
                  <a:pt x="735943" y="1589268"/>
                  <a:pt x="680288" y="1607820"/>
                </a:cubicBezTo>
                <a:cubicBezTo>
                  <a:pt x="672668" y="1610360"/>
                  <a:pt x="665304" y="1613865"/>
                  <a:pt x="657428" y="1615440"/>
                </a:cubicBezTo>
                <a:cubicBezTo>
                  <a:pt x="609059" y="1625114"/>
                  <a:pt x="631893" y="1619919"/>
                  <a:pt x="588848" y="1630680"/>
                </a:cubicBezTo>
                <a:cubicBezTo>
                  <a:pt x="581228" y="1635760"/>
                  <a:pt x="571709" y="1638769"/>
                  <a:pt x="565988" y="1645920"/>
                </a:cubicBezTo>
                <a:cubicBezTo>
                  <a:pt x="560970" y="1652192"/>
                  <a:pt x="560110" y="1660939"/>
                  <a:pt x="558368" y="1668780"/>
                </a:cubicBezTo>
                <a:cubicBezTo>
                  <a:pt x="555016" y="1683862"/>
                  <a:pt x="553097" y="1699229"/>
                  <a:pt x="550748" y="1714500"/>
                </a:cubicBezTo>
                <a:cubicBezTo>
                  <a:pt x="548017" y="1732252"/>
                  <a:pt x="547167" y="1750339"/>
                  <a:pt x="543128" y="1767840"/>
                </a:cubicBezTo>
                <a:cubicBezTo>
                  <a:pt x="534013" y="1807337"/>
                  <a:pt x="532852" y="1813233"/>
                  <a:pt x="505028" y="1836420"/>
                </a:cubicBezTo>
                <a:cubicBezTo>
                  <a:pt x="497993" y="1842283"/>
                  <a:pt x="489788" y="1846580"/>
                  <a:pt x="482168" y="1851660"/>
                </a:cubicBezTo>
                <a:lnTo>
                  <a:pt x="162128" y="1844040"/>
                </a:lnTo>
                <a:cubicBezTo>
                  <a:pt x="134093" y="1842982"/>
                  <a:pt x="105740" y="1842298"/>
                  <a:pt x="78308" y="1836420"/>
                </a:cubicBezTo>
                <a:cubicBezTo>
                  <a:pt x="69353" y="1834501"/>
                  <a:pt x="62483" y="1827043"/>
                  <a:pt x="55448" y="1821180"/>
                </a:cubicBezTo>
                <a:cubicBezTo>
                  <a:pt x="33446" y="1802845"/>
                  <a:pt x="32333" y="1797937"/>
                  <a:pt x="17348" y="1775460"/>
                </a:cubicBezTo>
                <a:cubicBezTo>
                  <a:pt x="90" y="1689172"/>
                  <a:pt x="-11000" y="1649061"/>
                  <a:pt x="17348" y="1531620"/>
                </a:cubicBezTo>
                <a:cubicBezTo>
                  <a:pt x="20069" y="1520347"/>
                  <a:pt x="102674" y="1510507"/>
                  <a:pt x="108788" y="1508760"/>
                </a:cubicBezTo>
                <a:cubicBezTo>
                  <a:pt x="112242" y="1507773"/>
                  <a:pt x="113868" y="1503680"/>
                  <a:pt x="116408" y="150114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>
            <a:off x="-547364" y="1634869"/>
            <a:ext cx="114300" cy="368117"/>
          </a:xfrm>
          <a:custGeom>
            <a:avLst/>
            <a:gdLst>
              <a:gd name="connsiteX0" fmla="*/ 38100 w 114300"/>
              <a:gd name="connsiteY0" fmla="*/ 0 h 368117"/>
              <a:gd name="connsiteX1" fmla="*/ 68580 w 114300"/>
              <a:gd name="connsiteY1" fmla="*/ 38100 h 368117"/>
              <a:gd name="connsiteX2" fmla="*/ 60960 w 114300"/>
              <a:gd name="connsiteY2" fmla="*/ 68580 h 368117"/>
              <a:gd name="connsiteX3" fmla="*/ 45720 w 114300"/>
              <a:gd name="connsiteY3" fmla="*/ 114300 h 368117"/>
              <a:gd name="connsiteX4" fmla="*/ 38100 w 114300"/>
              <a:gd name="connsiteY4" fmla="*/ 160020 h 368117"/>
              <a:gd name="connsiteX5" fmla="*/ 30480 w 114300"/>
              <a:gd name="connsiteY5" fmla="*/ 213360 h 368117"/>
              <a:gd name="connsiteX6" fmla="*/ 22860 w 114300"/>
              <a:gd name="connsiteY6" fmla="*/ 236220 h 368117"/>
              <a:gd name="connsiteX7" fmla="*/ 15240 w 114300"/>
              <a:gd name="connsiteY7" fmla="*/ 281940 h 368117"/>
              <a:gd name="connsiteX8" fmla="*/ 0 w 114300"/>
              <a:gd name="connsiteY8" fmla="*/ 335280 h 368117"/>
              <a:gd name="connsiteX9" fmla="*/ 114300 w 114300"/>
              <a:gd name="connsiteY9" fmla="*/ 358140 h 368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" h="368117">
                <a:moveTo>
                  <a:pt x="38100" y="0"/>
                </a:moveTo>
                <a:cubicBezTo>
                  <a:pt x="48260" y="12700"/>
                  <a:pt x="63437" y="22671"/>
                  <a:pt x="68580" y="38100"/>
                </a:cubicBezTo>
                <a:cubicBezTo>
                  <a:pt x="71892" y="48035"/>
                  <a:pt x="63969" y="58549"/>
                  <a:pt x="60960" y="68580"/>
                </a:cubicBezTo>
                <a:cubicBezTo>
                  <a:pt x="56344" y="83967"/>
                  <a:pt x="48361" y="98454"/>
                  <a:pt x="45720" y="114300"/>
                </a:cubicBezTo>
                <a:cubicBezTo>
                  <a:pt x="43180" y="129540"/>
                  <a:pt x="40449" y="144749"/>
                  <a:pt x="38100" y="160020"/>
                </a:cubicBezTo>
                <a:cubicBezTo>
                  <a:pt x="35369" y="177772"/>
                  <a:pt x="34002" y="195748"/>
                  <a:pt x="30480" y="213360"/>
                </a:cubicBezTo>
                <a:cubicBezTo>
                  <a:pt x="28905" y="221236"/>
                  <a:pt x="24602" y="228379"/>
                  <a:pt x="22860" y="236220"/>
                </a:cubicBezTo>
                <a:cubicBezTo>
                  <a:pt x="19508" y="251302"/>
                  <a:pt x="18270" y="266790"/>
                  <a:pt x="15240" y="281940"/>
                </a:cubicBezTo>
                <a:cubicBezTo>
                  <a:pt x="10456" y="305860"/>
                  <a:pt x="7263" y="313492"/>
                  <a:pt x="0" y="335280"/>
                </a:cubicBezTo>
                <a:cubicBezTo>
                  <a:pt x="18865" y="391875"/>
                  <a:pt x="-412" y="358140"/>
                  <a:pt x="114300" y="35814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자유형 16"/>
          <p:cNvSpPr/>
          <p:nvPr/>
        </p:nvSpPr>
        <p:spPr>
          <a:xfrm>
            <a:off x="289749" y="918589"/>
            <a:ext cx="107767" cy="518160"/>
          </a:xfrm>
          <a:custGeom>
            <a:avLst/>
            <a:gdLst>
              <a:gd name="connsiteX0" fmla="*/ 23947 w 107767"/>
              <a:gd name="connsiteY0" fmla="*/ 518160 h 518160"/>
              <a:gd name="connsiteX1" fmla="*/ 1087 w 107767"/>
              <a:gd name="connsiteY1" fmla="*/ 220980 h 518160"/>
              <a:gd name="connsiteX2" fmla="*/ 23947 w 107767"/>
              <a:gd name="connsiteY2" fmla="*/ 60960 h 518160"/>
              <a:gd name="connsiteX3" fmla="*/ 46807 w 107767"/>
              <a:gd name="connsiteY3" fmla="*/ 15240 h 518160"/>
              <a:gd name="connsiteX4" fmla="*/ 69667 w 107767"/>
              <a:gd name="connsiteY4" fmla="*/ 0 h 518160"/>
              <a:gd name="connsiteX5" fmla="*/ 107767 w 107767"/>
              <a:gd name="connsiteY5" fmla="*/ 22860 h 51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767" h="518160">
                <a:moveTo>
                  <a:pt x="23947" y="518160"/>
                </a:moveTo>
                <a:cubicBezTo>
                  <a:pt x="16327" y="419100"/>
                  <a:pt x="4764" y="320265"/>
                  <a:pt x="1087" y="220980"/>
                </a:cubicBezTo>
                <a:cubicBezTo>
                  <a:pt x="-2388" y="127143"/>
                  <a:pt x="1749" y="127553"/>
                  <a:pt x="23947" y="60960"/>
                </a:cubicBezTo>
                <a:cubicBezTo>
                  <a:pt x="30145" y="42367"/>
                  <a:pt x="32035" y="30012"/>
                  <a:pt x="46807" y="15240"/>
                </a:cubicBezTo>
                <a:cubicBezTo>
                  <a:pt x="53283" y="8764"/>
                  <a:pt x="62047" y="5080"/>
                  <a:pt x="69667" y="0"/>
                </a:cubicBezTo>
                <a:cubicBezTo>
                  <a:pt x="99343" y="9892"/>
                  <a:pt x="86847" y="1940"/>
                  <a:pt x="107767" y="2286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6" name="꺾인 연결선 275"/>
          <p:cNvCxnSpPr/>
          <p:nvPr/>
        </p:nvCxnSpPr>
        <p:spPr>
          <a:xfrm rot="10800000" flipV="1">
            <a:off x="601390" y="1949692"/>
            <a:ext cx="400937" cy="351083"/>
          </a:xfrm>
          <a:prstGeom prst="bentConnector3">
            <a:avLst>
              <a:gd name="adj1" fmla="val 921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꺾인 연결선 280"/>
          <p:cNvCxnSpPr/>
          <p:nvPr/>
        </p:nvCxnSpPr>
        <p:spPr>
          <a:xfrm rot="10800000" flipV="1">
            <a:off x="524420" y="2090023"/>
            <a:ext cx="629294" cy="335731"/>
          </a:xfrm>
          <a:prstGeom prst="bentConnector3">
            <a:avLst>
              <a:gd name="adj1" fmla="val 643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자유형 20"/>
          <p:cNvSpPr/>
          <p:nvPr/>
        </p:nvSpPr>
        <p:spPr>
          <a:xfrm>
            <a:off x="257175" y="1633538"/>
            <a:ext cx="792956" cy="719137"/>
          </a:xfrm>
          <a:custGeom>
            <a:avLst/>
            <a:gdLst>
              <a:gd name="connsiteX0" fmla="*/ 0 w 792956"/>
              <a:gd name="connsiteY0" fmla="*/ 0 h 719137"/>
              <a:gd name="connsiteX1" fmla="*/ 4763 w 792956"/>
              <a:gd name="connsiteY1" fmla="*/ 19050 h 719137"/>
              <a:gd name="connsiteX2" fmla="*/ 11906 w 792956"/>
              <a:gd name="connsiteY2" fmla="*/ 23812 h 719137"/>
              <a:gd name="connsiteX3" fmla="*/ 23813 w 792956"/>
              <a:gd name="connsiteY3" fmla="*/ 42862 h 719137"/>
              <a:gd name="connsiteX4" fmla="*/ 76200 w 792956"/>
              <a:gd name="connsiteY4" fmla="*/ 52387 h 719137"/>
              <a:gd name="connsiteX5" fmla="*/ 80963 w 792956"/>
              <a:gd name="connsiteY5" fmla="*/ 59531 h 719137"/>
              <a:gd name="connsiteX6" fmla="*/ 90488 w 792956"/>
              <a:gd name="connsiteY6" fmla="*/ 80962 h 719137"/>
              <a:gd name="connsiteX7" fmla="*/ 97631 w 792956"/>
              <a:gd name="connsiteY7" fmla="*/ 107156 h 719137"/>
              <a:gd name="connsiteX8" fmla="*/ 97631 w 792956"/>
              <a:gd name="connsiteY8" fmla="*/ 164306 h 719137"/>
              <a:gd name="connsiteX9" fmla="*/ 95250 w 792956"/>
              <a:gd name="connsiteY9" fmla="*/ 171450 h 719137"/>
              <a:gd name="connsiteX10" fmla="*/ 92869 w 792956"/>
              <a:gd name="connsiteY10" fmla="*/ 257175 h 719137"/>
              <a:gd name="connsiteX11" fmla="*/ 88106 w 792956"/>
              <a:gd name="connsiteY11" fmla="*/ 276225 h 719137"/>
              <a:gd name="connsiteX12" fmla="*/ 85725 w 792956"/>
              <a:gd name="connsiteY12" fmla="*/ 311943 h 719137"/>
              <a:gd name="connsiteX13" fmla="*/ 83344 w 792956"/>
              <a:gd name="connsiteY13" fmla="*/ 319087 h 719137"/>
              <a:gd name="connsiteX14" fmla="*/ 80963 w 792956"/>
              <a:gd name="connsiteY14" fmla="*/ 357187 h 719137"/>
              <a:gd name="connsiteX15" fmla="*/ 78581 w 792956"/>
              <a:gd name="connsiteY15" fmla="*/ 371475 h 719137"/>
              <a:gd name="connsiteX16" fmla="*/ 76200 w 792956"/>
              <a:gd name="connsiteY16" fmla="*/ 390525 h 719137"/>
              <a:gd name="connsiteX17" fmla="*/ 73819 w 792956"/>
              <a:gd name="connsiteY17" fmla="*/ 404812 h 719137"/>
              <a:gd name="connsiteX18" fmla="*/ 71438 w 792956"/>
              <a:gd name="connsiteY18" fmla="*/ 428625 h 719137"/>
              <a:gd name="connsiteX19" fmla="*/ 73819 w 792956"/>
              <a:gd name="connsiteY19" fmla="*/ 500062 h 719137"/>
              <a:gd name="connsiteX20" fmla="*/ 76200 w 792956"/>
              <a:gd name="connsiteY20" fmla="*/ 507206 h 719137"/>
              <a:gd name="connsiteX21" fmla="*/ 80963 w 792956"/>
              <a:gd name="connsiteY21" fmla="*/ 542925 h 719137"/>
              <a:gd name="connsiteX22" fmla="*/ 88106 w 792956"/>
              <a:gd name="connsiteY22" fmla="*/ 604837 h 719137"/>
              <a:gd name="connsiteX23" fmla="*/ 90488 w 792956"/>
              <a:gd name="connsiteY23" fmla="*/ 709612 h 719137"/>
              <a:gd name="connsiteX24" fmla="*/ 104775 w 792956"/>
              <a:gd name="connsiteY24" fmla="*/ 714375 h 719137"/>
              <a:gd name="connsiteX25" fmla="*/ 123825 w 792956"/>
              <a:gd name="connsiteY25" fmla="*/ 719137 h 719137"/>
              <a:gd name="connsiteX26" fmla="*/ 269081 w 792956"/>
              <a:gd name="connsiteY26" fmla="*/ 716756 h 719137"/>
              <a:gd name="connsiteX27" fmla="*/ 328613 w 792956"/>
              <a:gd name="connsiteY27" fmla="*/ 711993 h 719137"/>
              <a:gd name="connsiteX28" fmla="*/ 352425 w 792956"/>
              <a:gd name="connsiteY28" fmla="*/ 707231 h 719137"/>
              <a:gd name="connsiteX29" fmla="*/ 385763 w 792956"/>
              <a:gd name="connsiteY29" fmla="*/ 704850 h 719137"/>
              <a:gd name="connsiteX30" fmla="*/ 392906 w 792956"/>
              <a:gd name="connsiteY30" fmla="*/ 702468 h 719137"/>
              <a:gd name="connsiteX31" fmla="*/ 409575 w 792956"/>
              <a:gd name="connsiteY31" fmla="*/ 697706 h 719137"/>
              <a:gd name="connsiteX32" fmla="*/ 414338 w 792956"/>
              <a:gd name="connsiteY32" fmla="*/ 690562 h 719137"/>
              <a:gd name="connsiteX33" fmla="*/ 428625 w 792956"/>
              <a:gd name="connsiteY33" fmla="*/ 681037 h 719137"/>
              <a:gd name="connsiteX34" fmla="*/ 440531 w 792956"/>
              <a:gd name="connsiteY34" fmla="*/ 661987 h 719137"/>
              <a:gd name="connsiteX35" fmla="*/ 445294 w 792956"/>
              <a:gd name="connsiteY35" fmla="*/ 650081 h 719137"/>
              <a:gd name="connsiteX36" fmla="*/ 454819 w 792956"/>
              <a:gd name="connsiteY36" fmla="*/ 621506 h 719137"/>
              <a:gd name="connsiteX37" fmla="*/ 457200 w 792956"/>
              <a:gd name="connsiteY37" fmla="*/ 604837 h 719137"/>
              <a:gd name="connsiteX38" fmla="*/ 461963 w 792956"/>
              <a:gd name="connsiteY38" fmla="*/ 576262 h 719137"/>
              <a:gd name="connsiteX39" fmla="*/ 459581 w 792956"/>
              <a:gd name="connsiteY39" fmla="*/ 523875 h 719137"/>
              <a:gd name="connsiteX40" fmla="*/ 457200 w 792956"/>
              <a:gd name="connsiteY40" fmla="*/ 516731 h 719137"/>
              <a:gd name="connsiteX41" fmla="*/ 447675 w 792956"/>
              <a:gd name="connsiteY41" fmla="*/ 500062 h 719137"/>
              <a:gd name="connsiteX42" fmla="*/ 442913 w 792956"/>
              <a:gd name="connsiteY42" fmla="*/ 490537 h 719137"/>
              <a:gd name="connsiteX43" fmla="*/ 440531 w 792956"/>
              <a:gd name="connsiteY43" fmla="*/ 414337 h 719137"/>
              <a:gd name="connsiteX44" fmla="*/ 442913 w 792956"/>
              <a:gd name="connsiteY44" fmla="*/ 390525 h 719137"/>
              <a:gd name="connsiteX45" fmla="*/ 457200 w 792956"/>
              <a:gd name="connsiteY45" fmla="*/ 383381 h 719137"/>
              <a:gd name="connsiteX46" fmla="*/ 471488 w 792956"/>
              <a:gd name="connsiteY46" fmla="*/ 385762 h 719137"/>
              <a:gd name="connsiteX47" fmla="*/ 504825 w 792956"/>
              <a:gd name="connsiteY47" fmla="*/ 402431 h 719137"/>
              <a:gd name="connsiteX48" fmla="*/ 514350 w 792956"/>
              <a:gd name="connsiteY48" fmla="*/ 404812 h 719137"/>
              <a:gd name="connsiteX49" fmla="*/ 540544 w 792956"/>
              <a:gd name="connsiteY49" fmla="*/ 411956 h 719137"/>
              <a:gd name="connsiteX50" fmla="*/ 557213 w 792956"/>
              <a:gd name="connsiteY50" fmla="*/ 416718 h 719137"/>
              <a:gd name="connsiteX51" fmla="*/ 590550 w 792956"/>
              <a:gd name="connsiteY51" fmla="*/ 419100 h 719137"/>
              <a:gd name="connsiteX52" fmla="*/ 740569 w 792956"/>
              <a:gd name="connsiteY52" fmla="*/ 414337 h 719137"/>
              <a:gd name="connsiteX53" fmla="*/ 759619 w 792956"/>
              <a:gd name="connsiteY53" fmla="*/ 404812 h 719137"/>
              <a:gd name="connsiteX54" fmla="*/ 769144 w 792956"/>
              <a:gd name="connsiteY54" fmla="*/ 400050 h 719137"/>
              <a:gd name="connsiteX55" fmla="*/ 776288 w 792956"/>
              <a:gd name="connsiteY55" fmla="*/ 397668 h 719137"/>
              <a:gd name="connsiteX56" fmla="*/ 783431 w 792956"/>
              <a:gd name="connsiteY56" fmla="*/ 392906 h 719137"/>
              <a:gd name="connsiteX57" fmla="*/ 785813 w 792956"/>
              <a:gd name="connsiteY57" fmla="*/ 383381 h 719137"/>
              <a:gd name="connsiteX58" fmla="*/ 790575 w 792956"/>
              <a:gd name="connsiteY58" fmla="*/ 373856 h 719137"/>
              <a:gd name="connsiteX59" fmla="*/ 792956 w 792956"/>
              <a:gd name="connsiteY59" fmla="*/ 350043 h 719137"/>
              <a:gd name="connsiteX60" fmla="*/ 785813 w 792956"/>
              <a:gd name="connsiteY60" fmla="*/ 333375 h 719137"/>
              <a:gd name="connsiteX61" fmla="*/ 781050 w 792956"/>
              <a:gd name="connsiteY61" fmla="*/ 323850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792956" h="719137">
                <a:moveTo>
                  <a:pt x="0" y="0"/>
                </a:moveTo>
                <a:cubicBezTo>
                  <a:pt x="119" y="597"/>
                  <a:pt x="2809" y="16607"/>
                  <a:pt x="4763" y="19050"/>
                </a:cubicBezTo>
                <a:cubicBezTo>
                  <a:pt x="6551" y="21285"/>
                  <a:pt x="9525" y="22225"/>
                  <a:pt x="11906" y="23812"/>
                </a:cubicBezTo>
                <a:cubicBezTo>
                  <a:pt x="17574" y="40815"/>
                  <a:pt x="12492" y="35315"/>
                  <a:pt x="23813" y="42862"/>
                </a:cubicBezTo>
                <a:cubicBezTo>
                  <a:pt x="38300" y="64595"/>
                  <a:pt x="20669" y="42291"/>
                  <a:pt x="76200" y="52387"/>
                </a:cubicBezTo>
                <a:cubicBezTo>
                  <a:pt x="79016" y="52899"/>
                  <a:pt x="79375" y="57150"/>
                  <a:pt x="80963" y="59531"/>
                </a:cubicBezTo>
                <a:cubicBezTo>
                  <a:pt x="86630" y="76533"/>
                  <a:pt x="82940" y="69641"/>
                  <a:pt x="90488" y="80962"/>
                </a:cubicBezTo>
                <a:cubicBezTo>
                  <a:pt x="95859" y="102447"/>
                  <a:pt x="93180" y="93802"/>
                  <a:pt x="97631" y="107156"/>
                </a:cubicBezTo>
                <a:cubicBezTo>
                  <a:pt x="99497" y="137003"/>
                  <a:pt x="102052" y="139992"/>
                  <a:pt x="97631" y="164306"/>
                </a:cubicBezTo>
                <a:cubicBezTo>
                  <a:pt x="97182" y="166776"/>
                  <a:pt x="96044" y="169069"/>
                  <a:pt x="95250" y="171450"/>
                </a:cubicBezTo>
                <a:cubicBezTo>
                  <a:pt x="94456" y="200025"/>
                  <a:pt x="94814" y="228655"/>
                  <a:pt x="92869" y="257175"/>
                </a:cubicBezTo>
                <a:cubicBezTo>
                  <a:pt x="92424" y="263705"/>
                  <a:pt x="88106" y="276225"/>
                  <a:pt x="88106" y="276225"/>
                </a:cubicBezTo>
                <a:cubicBezTo>
                  <a:pt x="87312" y="288131"/>
                  <a:pt x="87043" y="300084"/>
                  <a:pt x="85725" y="311943"/>
                </a:cubicBezTo>
                <a:cubicBezTo>
                  <a:pt x="85448" y="314438"/>
                  <a:pt x="83607" y="316591"/>
                  <a:pt x="83344" y="319087"/>
                </a:cubicBezTo>
                <a:cubicBezTo>
                  <a:pt x="82012" y="331742"/>
                  <a:pt x="82115" y="344514"/>
                  <a:pt x="80963" y="357187"/>
                </a:cubicBezTo>
                <a:cubicBezTo>
                  <a:pt x="80526" y="361996"/>
                  <a:pt x="79264" y="366695"/>
                  <a:pt x="78581" y="371475"/>
                </a:cubicBezTo>
                <a:cubicBezTo>
                  <a:pt x="77676" y="377810"/>
                  <a:pt x="77105" y="384190"/>
                  <a:pt x="76200" y="390525"/>
                </a:cubicBezTo>
                <a:cubicBezTo>
                  <a:pt x="75517" y="395304"/>
                  <a:pt x="74418" y="400021"/>
                  <a:pt x="73819" y="404812"/>
                </a:cubicBezTo>
                <a:cubicBezTo>
                  <a:pt x="72830" y="412728"/>
                  <a:pt x="72232" y="420687"/>
                  <a:pt x="71438" y="428625"/>
                </a:cubicBezTo>
                <a:cubicBezTo>
                  <a:pt x="72232" y="452437"/>
                  <a:pt x="72378" y="476280"/>
                  <a:pt x="73819" y="500062"/>
                </a:cubicBezTo>
                <a:cubicBezTo>
                  <a:pt x="73971" y="502568"/>
                  <a:pt x="75868" y="504718"/>
                  <a:pt x="76200" y="507206"/>
                </a:cubicBezTo>
                <a:cubicBezTo>
                  <a:pt x="81378" y="546047"/>
                  <a:pt x="74878" y="524675"/>
                  <a:pt x="80963" y="542925"/>
                </a:cubicBezTo>
                <a:cubicBezTo>
                  <a:pt x="86714" y="588940"/>
                  <a:pt x="84452" y="568290"/>
                  <a:pt x="88106" y="604837"/>
                </a:cubicBezTo>
                <a:cubicBezTo>
                  <a:pt x="88900" y="639762"/>
                  <a:pt x="85232" y="675076"/>
                  <a:pt x="90488" y="709612"/>
                </a:cubicBezTo>
                <a:cubicBezTo>
                  <a:pt x="91243" y="714575"/>
                  <a:pt x="100013" y="712787"/>
                  <a:pt x="104775" y="714375"/>
                </a:cubicBezTo>
                <a:cubicBezTo>
                  <a:pt x="115753" y="718035"/>
                  <a:pt x="109466" y="716265"/>
                  <a:pt x="123825" y="719137"/>
                </a:cubicBezTo>
                <a:lnTo>
                  <a:pt x="269081" y="716756"/>
                </a:lnTo>
                <a:cubicBezTo>
                  <a:pt x="288976" y="716062"/>
                  <a:pt x="328613" y="711993"/>
                  <a:pt x="328613" y="711993"/>
                </a:cubicBezTo>
                <a:cubicBezTo>
                  <a:pt x="337545" y="709760"/>
                  <a:pt x="342695" y="708204"/>
                  <a:pt x="352425" y="707231"/>
                </a:cubicBezTo>
                <a:cubicBezTo>
                  <a:pt x="363511" y="706123"/>
                  <a:pt x="374650" y="705644"/>
                  <a:pt x="385763" y="704850"/>
                </a:cubicBezTo>
                <a:cubicBezTo>
                  <a:pt x="388144" y="704056"/>
                  <a:pt x="390502" y="703189"/>
                  <a:pt x="392906" y="702468"/>
                </a:cubicBezTo>
                <a:cubicBezTo>
                  <a:pt x="398441" y="700807"/>
                  <a:pt x="404524" y="700512"/>
                  <a:pt x="409575" y="697706"/>
                </a:cubicBezTo>
                <a:cubicBezTo>
                  <a:pt x="412077" y="696316"/>
                  <a:pt x="412184" y="692447"/>
                  <a:pt x="414338" y="690562"/>
                </a:cubicBezTo>
                <a:cubicBezTo>
                  <a:pt x="418645" y="686793"/>
                  <a:pt x="428625" y="681037"/>
                  <a:pt x="428625" y="681037"/>
                </a:cubicBezTo>
                <a:cubicBezTo>
                  <a:pt x="432406" y="675366"/>
                  <a:pt x="437656" y="667738"/>
                  <a:pt x="440531" y="661987"/>
                </a:cubicBezTo>
                <a:cubicBezTo>
                  <a:pt x="442443" y="658164"/>
                  <a:pt x="443558" y="653987"/>
                  <a:pt x="445294" y="650081"/>
                </a:cubicBezTo>
                <a:cubicBezTo>
                  <a:pt x="451460" y="636207"/>
                  <a:pt x="452002" y="641224"/>
                  <a:pt x="454819" y="621506"/>
                </a:cubicBezTo>
                <a:cubicBezTo>
                  <a:pt x="455613" y="615950"/>
                  <a:pt x="456504" y="610406"/>
                  <a:pt x="457200" y="604837"/>
                </a:cubicBezTo>
                <a:cubicBezTo>
                  <a:pt x="460390" y="579317"/>
                  <a:pt x="457122" y="590781"/>
                  <a:pt x="461963" y="576262"/>
                </a:cubicBezTo>
                <a:cubicBezTo>
                  <a:pt x="461169" y="558800"/>
                  <a:pt x="460975" y="541300"/>
                  <a:pt x="459581" y="523875"/>
                </a:cubicBezTo>
                <a:cubicBezTo>
                  <a:pt x="459381" y="521373"/>
                  <a:pt x="458189" y="519038"/>
                  <a:pt x="457200" y="516731"/>
                </a:cubicBezTo>
                <a:cubicBezTo>
                  <a:pt x="451031" y="502335"/>
                  <a:pt x="454509" y="512023"/>
                  <a:pt x="447675" y="500062"/>
                </a:cubicBezTo>
                <a:cubicBezTo>
                  <a:pt x="445914" y="496980"/>
                  <a:pt x="444500" y="493712"/>
                  <a:pt x="442913" y="490537"/>
                </a:cubicBezTo>
                <a:cubicBezTo>
                  <a:pt x="442119" y="465137"/>
                  <a:pt x="440531" y="439749"/>
                  <a:pt x="440531" y="414337"/>
                </a:cubicBezTo>
                <a:cubicBezTo>
                  <a:pt x="440531" y="406360"/>
                  <a:pt x="440390" y="398093"/>
                  <a:pt x="442913" y="390525"/>
                </a:cubicBezTo>
                <a:cubicBezTo>
                  <a:pt x="444068" y="387061"/>
                  <a:pt x="454425" y="384306"/>
                  <a:pt x="457200" y="383381"/>
                </a:cubicBezTo>
                <a:cubicBezTo>
                  <a:pt x="461963" y="384175"/>
                  <a:pt x="466830" y="384492"/>
                  <a:pt x="471488" y="385762"/>
                </a:cubicBezTo>
                <a:cubicBezTo>
                  <a:pt x="484392" y="389281"/>
                  <a:pt x="492256" y="396630"/>
                  <a:pt x="504825" y="402431"/>
                </a:cubicBezTo>
                <a:cubicBezTo>
                  <a:pt x="507796" y="403802"/>
                  <a:pt x="511245" y="403777"/>
                  <a:pt x="514350" y="404812"/>
                </a:cubicBezTo>
                <a:cubicBezTo>
                  <a:pt x="551626" y="417238"/>
                  <a:pt x="498447" y="402242"/>
                  <a:pt x="540544" y="411956"/>
                </a:cubicBezTo>
                <a:cubicBezTo>
                  <a:pt x="546175" y="413255"/>
                  <a:pt x="551492" y="415901"/>
                  <a:pt x="557213" y="416718"/>
                </a:cubicBezTo>
                <a:cubicBezTo>
                  <a:pt x="568242" y="418294"/>
                  <a:pt x="579438" y="418306"/>
                  <a:pt x="590550" y="419100"/>
                </a:cubicBezTo>
                <a:cubicBezTo>
                  <a:pt x="640556" y="417512"/>
                  <a:pt x="690715" y="418550"/>
                  <a:pt x="740569" y="414337"/>
                </a:cubicBezTo>
                <a:cubicBezTo>
                  <a:pt x="747643" y="413739"/>
                  <a:pt x="753269" y="407987"/>
                  <a:pt x="759619" y="404812"/>
                </a:cubicBezTo>
                <a:cubicBezTo>
                  <a:pt x="762794" y="403225"/>
                  <a:pt x="765777" y="401173"/>
                  <a:pt x="769144" y="400050"/>
                </a:cubicBezTo>
                <a:cubicBezTo>
                  <a:pt x="771525" y="399256"/>
                  <a:pt x="774043" y="398791"/>
                  <a:pt x="776288" y="397668"/>
                </a:cubicBezTo>
                <a:cubicBezTo>
                  <a:pt x="778847" y="396388"/>
                  <a:pt x="781050" y="394493"/>
                  <a:pt x="783431" y="392906"/>
                </a:cubicBezTo>
                <a:cubicBezTo>
                  <a:pt x="784225" y="389731"/>
                  <a:pt x="784664" y="386445"/>
                  <a:pt x="785813" y="383381"/>
                </a:cubicBezTo>
                <a:cubicBezTo>
                  <a:pt x="787059" y="380057"/>
                  <a:pt x="789831" y="377327"/>
                  <a:pt x="790575" y="373856"/>
                </a:cubicBezTo>
                <a:cubicBezTo>
                  <a:pt x="792246" y="366056"/>
                  <a:pt x="792162" y="357981"/>
                  <a:pt x="792956" y="350043"/>
                </a:cubicBezTo>
                <a:cubicBezTo>
                  <a:pt x="788002" y="330223"/>
                  <a:pt x="794034" y="349815"/>
                  <a:pt x="785813" y="333375"/>
                </a:cubicBezTo>
                <a:cubicBezTo>
                  <a:pt x="780340" y="322431"/>
                  <a:pt x="786429" y="329229"/>
                  <a:pt x="781050" y="32385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5" name="직사각형 284"/>
          <p:cNvSpPr/>
          <p:nvPr/>
        </p:nvSpPr>
        <p:spPr>
          <a:xfrm>
            <a:off x="202603" y="698231"/>
            <a:ext cx="453367" cy="759953"/>
          </a:xfrm>
          <a:prstGeom prst="rect">
            <a:avLst/>
          </a:prstGeom>
          <a:solidFill>
            <a:schemeClr val="accent1">
              <a:lumMod val="60000"/>
              <a:lumOff val="4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6" name="직사각형 285"/>
          <p:cNvSpPr/>
          <p:nvPr/>
        </p:nvSpPr>
        <p:spPr>
          <a:xfrm>
            <a:off x="228735" y="1506430"/>
            <a:ext cx="952509" cy="759953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7" name="직사각형 286"/>
          <p:cNvSpPr/>
          <p:nvPr/>
        </p:nvSpPr>
        <p:spPr>
          <a:xfrm>
            <a:off x="227742" y="2253779"/>
            <a:ext cx="527818" cy="285407"/>
          </a:xfrm>
          <a:prstGeom prst="rect">
            <a:avLst/>
          </a:prstGeom>
          <a:solidFill>
            <a:schemeClr val="bg2">
              <a:lumMod val="50000"/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8" name="TextBox 287"/>
          <p:cNvSpPr txBox="1"/>
          <p:nvPr/>
        </p:nvSpPr>
        <p:spPr>
          <a:xfrm>
            <a:off x="401066" y="148578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#9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3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099"/>
            <a:ext cx="12192000" cy="66479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465" y="82376"/>
            <a:ext cx="2367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smtClean="0"/>
              <a:t>연주 </a:t>
            </a:r>
            <a:r>
              <a:rPr lang="en-US" altLang="ko-KR" dirty="0" smtClean="0"/>
              <a:t>Culvert </a:t>
            </a:r>
            <a:r>
              <a:rPr lang="ko-KR" altLang="en-US" smtClean="0"/>
              <a:t>방화문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 rot="5400000">
            <a:off x="3165276" y="1425724"/>
            <a:ext cx="104778" cy="172503"/>
            <a:chOff x="9398013" y="371475"/>
            <a:chExt cx="104778" cy="90963"/>
          </a:xfrm>
        </p:grpSpPr>
        <p:sp>
          <p:nvSpPr>
            <p:cNvPr id="7" name="직사각형 6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" name="직선 연결선 7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그룹 9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2" name="직선 연결선 11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직선 연결선 12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직사각형 13"/>
          <p:cNvSpPr/>
          <p:nvPr/>
        </p:nvSpPr>
        <p:spPr>
          <a:xfrm rot="5400000">
            <a:off x="3245618" y="1489114"/>
            <a:ext cx="15871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 rot="10800000">
            <a:off x="6706367" y="1247813"/>
            <a:ext cx="21116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 rot="10800000">
            <a:off x="7792217" y="1293532"/>
            <a:ext cx="21116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 rot="10800000">
            <a:off x="8982468" y="2632126"/>
            <a:ext cx="21116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404338" y="3117980"/>
            <a:ext cx="219475" cy="170703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3106" y="6041062"/>
            <a:ext cx="219475" cy="170703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956718" y="899255"/>
            <a:ext cx="261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1</a:t>
            </a:r>
            <a:endParaRPr lang="ko-KR" altLang="en-US" sz="1100"/>
          </a:p>
        </p:txBody>
      </p:sp>
      <p:sp>
        <p:nvSpPr>
          <p:cNvPr id="34" name="TextBox 33"/>
          <p:cNvSpPr txBox="1"/>
          <p:nvPr/>
        </p:nvSpPr>
        <p:spPr>
          <a:xfrm>
            <a:off x="1393776" y="899255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</a:t>
            </a:r>
            <a:endParaRPr lang="ko-KR" altLang="en-US" sz="1100"/>
          </a:p>
        </p:txBody>
      </p:sp>
      <p:sp>
        <p:nvSpPr>
          <p:cNvPr id="35" name="TextBox 34"/>
          <p:cNvSpPr txBox="1"/>
          <p:nvPr/>
        </p:nvSpPr>
        <p:spPr>
          <a:xfrm>
            <a:off x="2790090" y="899255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5</a:t>
            </a:r>
            <a:endParaRPr lang="ko-KR" altLang="en-US" sz="1100"/>
          </a:p>
        </p:txBody>
      </p:sp>
      <p:sp>
        <p:nvSpPr>
          <p:cNvPr id="36" name="TextBox 35"/>
          <p:cNvSpPr txBox="1"/>
          <p:nvPr/>
        </p:nvSpPr>
        <p:spPr>
          <a:xfrm>
            <a:off x="1714086" y="1381168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3</a:t>
            </a:r>
            <a:endParaRPr lang="ko-KR" altLang="en-US" sz="1100"/>
          </a:p>
        </p:txBody>
      </p:sp>
      <p:sp>
        <p:nvSpPr>
          <p:cNvPr id="37" name="TextBox 36"/>
          <p:cNvSpPr txBox="1"/>
          <p:nvPr/>
        </p:nvSpPr>
        <p:spPr>
          <a:xfrm>
            <a:off x="1714086" y="2077266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4</a:t>
            </a:r>
            <a:endParaRPr lang="ko-KR" altLang="en-US" sz="1100"/>
          </a:p>
        </p:txBody>
      </p:sp>
      <p:sp>
        <p:nvSpPr>
          <p:cNvPr id="38" name="TextBox 37"/>
          <p:cNvSpPr txBox="1"/>
          <p:nvPr/>
        </p:nvSpPr>
        <p:spPr>
          <a:xfrm>
            <a:off x="3113377" y="1620127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6</a:t>
            </a:r>
            <a:endParaRPr lang="ko-KR" altLang="en-US" sz="1100"/>
          </a:p>
        </p:txBody>
      </p:sp>
      <p:sp>
        <p:nvSpPr>
          <p:cNvPr id="39" name="TextBox 38"/>
          <p:cNvSpPr txBox="1"/>
          <p:nvPr/>
        </p:nvSpPr>
        <p:spPr>
          <a:xfrm>
            <a:off x="4333707" y="1318109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7</a:t>
            </a:r>
            <a:endParaRPr lang="ko-KR" altLang="en-US" sz="1100"/>
          </a:p>
        </p:txBody>
      </p:sp>
      <p:sp>
        <p:nvSpPr>
          <p:cNvPr id="40" name="TextBox 39"/>
          <p:cNvSpPr txBox="1"/>
          <p:nvPr/>
        </p:nvSpPr>
        <p:spPr>
          <a:xfrm>
            <a:off x="4701166" y="1579719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9</a:t>
            </a:r>
            <a:endParaRPr lang="ko-KR" altLang="en-US" sz="1100"/>
          </a:p>
        </p:txBody>
      </p:sp>
      <p:sp>
        <p:nvSpPr>
          <p:cNvPr id="41" name="TextBox 40"/>
          <p:cNvSpPr txBox="1"/>
          <p:nvPr/>
        </p:nvSpPr>
        <p:spPr>
          <a:xfrm>
            <a:off x="4640245" y="1054781"/>
            <a:ext cx="261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8</a:t>
            </a:r>
            <a:endParaRPr lang="ko-KR" altLang="en-US" sz="1100"/>
          </a:p>
        </p:txBody>
      </p:sp>
      <p:sp>
        <p:nvSpPr>
          <p:cNvPr id="42" name="TextBox 41"/>
          <p:cNvSpPr txBox="1"/>
          <p:nvPr/>
        </p:nvSpPr>
        <p:spPr>
          <a:xfrm>
            <a:off x="5015205" y="111700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10</a:t>
            </a:r>
            <a:endParaRPr lang="ko-KR" altLang="en-US" sz="1100"/>
          </a:p>
        </p:txBody>
      </p:sp>
      <p:sp>
        <p:nvSpPr>
          <p:cNvPr id="43" name="TextBox 42"/>
          <p:cNvSpPr txBox="1"/>
          <p:nvPr/>
        </p:nvSpPr>
        <p:spPr>
          <a:xfrm>
            <a:off x="5798830" y="111700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11</a:t>
            </a:r>
            <a:endParaRPr lang="ko-KR" altLang="en-US" sz="1100"/>
          </a:p>
        </p:txBody>
      </p:sp>
      <p:sp>
        <p:nvSpPr>
          <p:cNvPr id="44" name="TextBox 43"/>
          <p:cNvSpPr txBox="1"/>
          <p:nvPr/>
        </p:nvSpPr>
        <p:spPr>
          <a:xfrm>
            <a:off x="6080873" y="1054781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12</a:t>
            </a:r>
            <a:endParaRPr lang="ko-KR" altLang="en-US" sz="1100"/>
          </a:p>
        </p:txBody>
      </p:sp>
      <p:sp>
        <p:nvSpPr>
          <p:cNvPr id="45" name="TextBox 44"/>
          <p:cNvSpPr txBox="1"/>
          <p:nvPr/>
        </p:nvSpPr>
        <p:spPr>
          <a:xfrm>
            <a:off x="6642671" y="1023311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15</a:t>
            </a:r>
            <a:endParaRPr lang="ko-KR" altLang="en-US" sz="1100"/>
          </a:p>
        </p:txBody>
      </p:sp>
      <p:sp>
        <p:nvSpPr>
          <p:cNvPr id="46" name="직사각형 45"/>
          <p:cNvSpPr/>
          <p:nvPr/>
        </p:nvSpPr>
        <p:spPr>
          <a:xfrm rot="5400000">
            <a:off x="6364959" y="1620860"/>
            <a:ext cx="15871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7" name="그룹 46"/>
          <p:cNvGrpSpPr/>
          <p:nvPr/>
        </p:nvGrpSpPr>
        <p:grpSpPr>
          <a:xfrm>
            <a:off x="6314649" y="1551240"/>
            <a:ext cx="104778" cy="172503"/>
            <a:chOff x="9398013" y="371475"/>
            <a:chExt cx="104778" cy="90963"/>
          </a:xfrm>
        </p:grpSpPr>
        <p:sp>
          <p:nvSpPr>
            <p:cNvPr id="48" name="직사각형 47"/>
            <p:cNvSpPr/>
            <p:nvPr/>
          </p:nvSpPr>
          <p:spPr>
            <a:xfrm>
              <a:off x="9398016" y="371475"/>
              <a:ext cx="104775" cy="4571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9" name="직선 연결선 48"/>
            <p:cNvCxnSpPr/>
            <p:nvPr/>
          </p:nvCxnSpPr>
          <p:spPr>
            <a:xfrm>
              <a:off x="9398016" y="386238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9398014" y="402905"/>
              <a:ext cx="104775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그룹 50"/>
            <p:cNvGrpSpPr/>
            <p:nvPr/>
          </p:nvGrpSpPr>
          <p:grpSpPr>
            <a:xfrm>
              <a:off x="9398013" y="416719"/>
              <a:ext cx="104777" cy="45719"/>
              <a:chOff x="9398013" y="419100"/>
              <a:chExt cx="104777" cy="45719"/>
            </a:xfrm>
          </p:grpSpPr>
          <p:sp>
            <p:nvSpPr>
              <p:cNvPr id="52" name="직사각형 51"/>
              <p:cNvSpPr/>
              <p:nvPr/>
            </p:nvSpPr>
            <p:spPr>
              <a:xfrm>
                <a:off x="9398015" y="419100"/>
                <a:ext cx="104775" cy="45719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3" name="직선 연결선 52"/>
              <p:cNvCxnSpPr/>
              <p:nvPr/>
            </p:nvCxnSpPr>
            <p:spPr>
              <a:xfrm>
                <a:off x="9398015" y="433863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직선 연결선 53"/>
              <p:cNvCxnSpPr/>
              <p:nvPr/>
            </p:nvCxnSpPr>
            <p:spPr>
              <a:xfrm>
                <a:off x="9398013" y="450530"/>
                <a:ext cx="104775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TextBox 54"/>
          <p:cNvSpPr txBox="1"/>
          <p:nvPr/>
        </p:nvSpPr>
        <p:spPr>
          <a:xfrm>
            <a:off x="6016652" y="153095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13</a:t>
            </a:r>
            <a:endParaRPr lang="ko-KR" altLang="en-US" sz="1100"/>
          </a:p>
        </p:txBody>
      </p:sp>
      <p:sp>
        <p:nvSpPr>
          <p:cNvPr id="56" name="직사각형 55"/>
          <p:cNvSpPr/>
          <p:nvPr/>
        </p:nvSpPr>
        <p:spPr>
          <a:xfrm rot="5400000">
            <a:off x="6387818" y="1975049"/>
            <a:ext cx="15871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6155817" y="1906664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14</a:t>
            </a:r>
            <a:endParaRPr lang="ko-KR" altLang="en-US" sz="1100"/>
          </a:p>
        </p:txBody>
      </p:sp>
      <p:sp>
        <p:nvSpPr>
          <p:cNvPr id="58" name="TextBox 57"/>
          <p:cNvSpPr txBox="1"/>
          <p:nvPr/>
        </p:nvSpPr>
        <p:spPr>
          <a:xfrm>
            <a:off x="6990901" y="1139867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16</a:t>
            </a:r>
            <a:endParaRPr lang="ko-KR" altLang="en-US" sz="1100"/>
          </a:p>
        </p:txBody>
      </p:sp>
      <p:sp>
        <p:nvSpPr>
          <p:cNvPr id="59" name="TextBox 58"/>
          <p:cNvSpPr txBox="1"/>
          <p:nvPr/>
        </p:nvSpPr>
        <p:spPr>
          <a:xfrm>
            <a:off x="7981875" y="118975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17</a:t>
            </a:r>
            <a:endParaRPr lang="ko-KR" altLang="en-US" sz="1100"/>
          </a:p>
        </p:txBody>
      </p:sp>
      <p:sp>
        <p:nvSpPr>
          <p:cNvPr id="60" name="TextBox 59"/>
          <p:cNvSpPr txBox="1"/>
          <p:nvPr/>
        </p:nvSpPr>
        <p:spPr>
          <a:xfrm>
            <a:off x="7981875" y="214029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18</a:t>
            </a:r>
            <a:endParaRPr lang="ko-KR" altLang="en-US" sz="1100"/>
          </a:p>
        </p:txBody>
      </p:sp>
      <p:sp>
        <p:nvSpPr>
          <p:cNvPr id="61" name="TextBox 60"/>
          <p:cNvSpPr txBox="1"/>
          <p:nvPr/>
        </p:nvSpPr>
        <p:spPr>
          <a:xfrm>
            <a:off x="8003380" y="301926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20</a:t>
            </a:r>
            <a:endParaRPr lang="ko-KR" altLang="en-US" sz="1100"/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755130" y="2754997"/>
            <a:ext cx="219475" cy="170703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7500913" y="254311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19</a:t>
            </a:r>
            <a:endParaRPr lang="ko-KR" altLang="en-US" sz="1100"/>
          </a:p>
        </p:txBody>
      </p:sp>
      <p:sp>
        <p:nvSpPr>
          <p:cNvPr id="64" name="TextBox 63"/>
          <p:cNvSpPr txBox="1"/>
          <p:nvPr/>
        </p:nvSpPr>
        <p:spPr>
          <a:xfrm>
            <a:off x="8228822" y="267577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21</a:t>
            </a:r>
            <a:endParaRPr lang="ko-KR" altLang="en-US" sz="1100"/>
          </a:p>
        </p:txBody>
      </p:sp>
      <p:sp>
        <p:nvSpPr>
          <p:cNvPr id="65" name="TextBox 64"/>
          <p:cNvSpPr txBox="1"/>
          <p:nvPr/>
        </p:nvSpPr>
        <p:spPr>
          <a:xfrm>
            <a:off x="8857472" y="265672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22</a:t>
            </a:r>
            <a:endParaRPr lang="ko-KR" altLang="en-US" sz="1100"/>
          </a:p>
        </p:txBody>
      </p:sp>
      <p:sp>
        <p:nvSpPr>
          <p:cNvPr id="66" name="TextBox 65"/>
          <p:cNvSpPr txBox="1"/>
          <p:nvPr/>
        </p:nvSpPr>
        <p:spPr>
          <a:xfrm>
            <a:off x="9638656" y="2208071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23</a:t>
            </a:r>
            <a:endParaRPr lang="ko-KR" altLang="en-US" sz="1100"/>
          </a:p>
        </p:txBody>
      </p:sp>
      <p:sp>
        <p:nvSpPr>
          <p:cNvPr id="67" name="TextBox 66"/>
          <p:cNvSpPr txBox="1"/>
          <p:nvPr/>
        </p:nvSpPr>
        <p:spPr>
          <a:xfrm>
            <a:off x="10538133" y="3184593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24</a:t>
            </a:r>
            <a:endParaRPr lang="ko-KR" altLang="en-US" sz="1100"/>
          </a:p>
        </p:txBody>
      </p:sp>
      <p:sp>
        <p:nvSpPr>
          <p:cNvPr id="68" name="TextBox 67"/>
          <p:cNvSpPr txBox="1"/>
          <p:nvPr/>
        </p:nvSpPr>
        <p:spPr>
          <a:xfrm>
            <a:off x="9923434" y="325812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25</a:t>
            </a:r>
            <a:endParaRPr lang="ko-KR" altLang="en-US" sz="1100"/>
          </a:p>
        </p:txBody>
      </p:sp>
      <p:sp>
        <p:nvSpPr>
          <p:cNvPr id="70" name="TextBox 69"/>
          <p:cNvSpPr txBox="1"/>
          <p:nvPr/>
        </p:nvSpPr>
        <p:spPr>
          <a:xfrm>
            <a:off x="11754027" y="5779452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27</a:t>
            </a:r>
            <a:endParaRPr lang="ko-KR" altLang="en-US" sz="1100"/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2581" y="4710471"/>
            <a:ext cx="143627" cy="182055"/>
          </a:xfrm>
          <a:prstGeom prst="rect">
            <a:avLst/>
          </a:prstGeom>
        </p:spPr>
      </p:pic>
      <p:cxnSp>
        <p:nvCxnSpPr>
          <p:cNvPr id="74" name="직선 화살표 연결선 73"/>
          <p:cNvCxnSpPr/>
          <p:nvPr/>
        </p:nvCxnSpPr>
        <p:spPr>
          <a:xfrm flipH="1">
            <a:off x="11557710" y="4801498"/>
            <a:ext cx="4883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1982843" y="4491091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01</a:t>
            </a:r>
            <a:endParaRPr lang="ko-KR" altLang="en-US" sz="1100"/>
          </a:p>
        </p:txBody>
      </p:sp>
      <p:pic>
        <p:nvPicPr>
          <p:cNvPr id="76" name="그림 7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033" y="2589896"/>
            <a:ext cx="143627" cy="182055"/>
          </a:xfrm>
          <a:prstGeom prst="rect">
            <a:avLst/>
          </a:prstGeom>
        </p:spPr>
      </p:pic>
      <p:cxnSp>
        <p:nvCxnSpPr>
          <p:cNvPr id="77" name="직선 화살표 연결선 76"/>
          <p:cNvCxnSpPr/>
          <p:nvPr/>
        </p:nvCxnSpPr>
        <p:spPr>
          <a:xfrm flipH="1">
            <a:off x="10157162" y="2680923"/>
            <a:ext cx="4883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0582295" y="237051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02</a:t>
            </a:r>
            <a:endParaRPr lang="ko-KR" altLang="en-US" sz="1100"/>
          </a:p>
        </p:txBody>
      </p:sp>
      <p:cxnSp>
        <p:nvCxnSpPr>
          <p:cNvPr id="71" name="직선 연결선 70"/>
          <p:cNvCxnSpPr/>
          <p:nvPr/>
        </p:nvCxnSpPr>
        <p:spPr>
          <a:xfrm>
            <a:off x="8941894" y="4421475"/>
            <a:ext cx="519459" cy="1569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9422028" y="6268915"/>
            <a:ext cx="614540" cy="389060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9447622" y="6350216"/>
            <a:ext cx="3786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ER8</a:t>
            </a:r>
            <a:endParaRPr lang="ko-KR" altLang="en-US" sz="900"/>
          </a:p>
        </p:txBody>
      </p:sp>
      <p:sp>
        <p:nvSpPr>
          <p:cNvPr id="73" name="TextBox 72"/>
          <p:cNvSpPr txBox="1"/>
          <p:nvPr/>
        </p:nvSpPr>
        <p:spPr>
          <a:xfrm>
            <a:off x="10744190" y="458649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26</a:t>
            </a:r>
            <a:endParaRPr lang="ko-KR" altLang="en-US" sz="1100"/>
          </a:p>
        </p:txBody>
      </p:sp>
      <p:sp>
        <p:nvSpPr>
          <p:cNvPr id="79" name="직사각형 78"/>
          <p:cNvSpPr/>
          <p:nvPr/>
        </p:nvSpPr>
        <p:spPr>
          <a:xfrm rot="5400000">
            <a:off x="10596218" y="5321397"/>
            <a:ext cx="15871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10656776" y="5223161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28</a:t>
            </a:r>
            <a:endParaRPr lang="ko-KR" altLang="en-US" sz="1100"/>
          </a:p>
        </p:txBody>
      </p:sp>
      <p:sp>
        <p:nvSpPr>
          <p:cNvPr id="81" name="TextBox 80"/>
          <p:cNvSpPr txBox="1"/>
          <p:nvPr/>
        </p:nvSpPr>
        <p:spPr>
          <a:xfrm>
            <a:off x="9732771" y="539913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29</a:t>
            </a:r>
            <a:endParaRPr lang="ko-KR" altLang="en-US" sz="1100"/>
          </a:p>
        </p:txBody>
      </p:sp>
      <p:sp>
        <p:nvSpPr>
          <p:cNvPr id="82" name="TextBox 81"/>
          <p:cNvSpPr txBox="1"/>
          <p:nvPr/>
        </p:nvSpPr>
        <p:spPr>
          <a:xfrm>
            <a:off x="10215437" y="611279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30</a:t>
            </a:r>
            <a:endParaRPr lang="ko-KR" altLang="en-US" sz="1100"/>
          </a:p>
        </p:txBody>
      </p:sp>
      <p:sp>
        <p:nvSpPr>
          <p:cNvPr id="83" name="TextBox 82"/>
          <p:cNvSpPr txBox="1"/>
          <p:nvPr/>
        </p:nvSpPr>
        <p:spPr>
          <a:xfrm>
            <a:off x="10166654" y="5053267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31</a:t>
            </a:r>
            <a:endParaRPr lang="ko-KR" altLang="en-US" sz="1100"/>
          </a:p>
        </p:txBody>
      </p:sp>
      <p:sp>
        <p:nvSpPr>
          <p:cNvPr id="84" name="TextBox 83"/>
          <p:cNvSpPr txBox="1"/>
          <p:nvPr/>
        </p:nvSpPr>
        <p:spPr>
          <a:xfrm>
            <a:off x="9800081" y="458649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32</a:t>
            </a:r>
            <a:endParaRPr lang="ko-KR" altLang="en-US" sz="1100"/>
          </a:p>
        </p:txBody>
      </p:sp>
      <p:cxnSp>
        <p:nvCxnSpPr>
          <p:cNvPr id="21" name="직선 연결선 20"/>
          <p:cNvCxnSpPr/>
          <p:nvPr/>
        </p:nvCxnSpPr>
        <p:spPr>
          <a:xfrm>
            <a:off x="9465184" y="6000381"/>
            <a:ext cx="7420" cy="243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/>
          <p:nvPr/>
        </p:nvCxnSpPr>
        <p:spPr>
          <a:xfrm>
            <a:off x="9662034" y="5994031"/>
            <a:ext cx="7420" cy="243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직사각형 85"/>
          <p:cNvSpPr/>
          <p:nvPr/>
        </p:nvSpPr>
        <p:spPr>
          <a:xfrm rot="10800000">
            <a:off x="9478449" y="6091793"/>
            <a:ext cx="21116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9630519" y="5955678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33</a:t>
            </a:r>
            <a:endParaRPr lang="ko-KR" altLang="en-US" sz="1100"/>
          </a:p>
        </p:txBody>
      </p:sp>
      <p:sp>
        <p:nvSpPr>
          <p:cNvPr id="88" name="TextBox 87"/>
          <p:cNvSpPr txBox="1"/>
          <p:nvPr/>
        </p:nvSpPr>
        <p:spPr>
          <a:xfrm>
            <a:off x="11534552" y="2950552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35</a:t>
            </a:r>
            <a:endParaRPr lang="ko-KR" altLang="en-US" sz="1100"/>
          </a:p>
        </p:txBody>
      </p:sp>
      <p:cxnSp>
        <p:nvCxnSpPr>
          <p:cNvPr id="89" name="직선 연결선 88"/>
          <p:cNvCxnSpPr/>
          <p:nvPr/>
        </p:nvCxnSpPr>
        <p:spPr>
          <a:xfrm>
            <a:off x="9146901" y="4421475"/>
            <a:ext cx="516768" cy="1571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/>
          <p:cNvCxnSpPr/>
          <p:nvPr/>
        </p:nvCxnSpPr>
        <p:spPr>
          <a:xfrm>
            <a:off x="8933347" y="3664243"/>
            <a:ext cx="7420" cy="7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8833082" y="3347333"/>
            <a:ext cx="360549" cy="291022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3" name="직선 연결선 92"/>
          <p:cNvCxnSpPr/>
          <p:nvPr/>
        </p:nvCxnSpPr>
        <p:spPr>
          <a:xfrm>
            <a:off x="9126937" y="3668359"/>
            <a:ext cx="7420" cy="7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/>
          <p:cNvSpPr/>
          <p:nvPr/>
        </p:nvSpPr>
        <p:spPr>
          <a:xfrm rot="10800000">
            <a:off x="8938871" y="4267111"/>
            <a:ext cx="211163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9090941" y="4130996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34</a:t>
            </a:r>
            <a:endParaRPr lang="ko-KR" altLang="en-US" sz="1100"/>
          </a:p>
        </p:txBody>
      </p:sp>
      <p:sp>
        <p:nvSpPr>
          <p:cNvPr id="96" name="TextBox 95"/>
          <p:cNvSpPr txBox="1"/>
          <p:nvPr/>
        </p:nvSpPr>
        <p:spPr>
          <a:xfrm>
            <a:off x="8765573" y="3378651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PUMP</a:t>
            </a:r>
            <a:endParaRPr lang="ko-KR" altLang="en-US" sz="900"/>
          </a:p>
        </p:txBody>
      </p:sp>
      <p:pic>
        <p:nvPicPr>
          <p:cNvPr id="97" name="그림 9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7573" y="1438034"/>
            <a:ext cx="158828" cy="178617"/>
          </a:xfrm>
          <a:prstGeom prst="rect">
            <a:avLst/>
          </a:prstGeom>
        </p:spPr>
      </p:pic>
      <p:pic>
        <p:nvPicPr>
          <p:cNvPr id="98" name="그림 9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3397" y="1689834"/>
            <a:ext cx="158828" cy="178617"/>
          </a:xfrm>
          <a:prstGeom prst="rect">
            <a:avLst/>
          </a:prstGeom>
        </p:spPr>
      </p:pic>
      <p:pic>
        <p:nvPicPr>
          <p:cNvPr id="99" name="그림 9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8934" y="2950086"/>
            <a:ext cx="158828" cy="178617"/>
          </a:xfrm>
          <a:prstGeom prst="rect">
            <a:avLst/>
          </a:prstGeom>
        </p:spPr>
      </p:pic>
      <p:pic>
        <p:nvPicPr>
          <p:cNvPr id="100" name="그림 9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5794" y="3299624"/>
            <a:ext cx="158828" cy="178617"/>
          </a:xfrm>
          <a:prstGeom prst="rect">
            <a:avLst/>
          </a:prstGeom>
        </p:spPr>
      </p:pic>
      <p:pic>
        <p:nvPicPr>
          <p:cNvPr id="101" name="그림 10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03567" y="6041062"/>
            <a:ext cx="158828" cy="178617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 flipH="1">
            <a:off x="6655371" y="1894437"/>
            <a:ext cx="635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5914931" y="2110437"/>
            <a:ext cx="7467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/>
          <p:cNvCxnSpPr/>
          <p:nvPr/>
        </p:nvCxnSpPr>
        <p:spPr>
          <a:xfrm>
            <a:off x="5910407" y="1924901"/>
            <a:ext cx="5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910407" y="1924901"/>
            <a:ext cx="0" cy="215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832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7913</TotalTime>
  <Words>716</Words>
  <Application>Microsoft Office PowerPoint</Application>
  <PresentationFormat>와이드스크린</PresentationFormat>
  <Paragraphs>636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낙훈</dc:creator>
  <cp:lastModifiedBy>이 낙훈</cp:lastModifiedBy>
  <cp:revision>67</cp:revision>
  <cp:lastPrinted>2022-05-12T05:18:16Z</cp:lastPrinted>
  <dcterms:created xsi:type="dcterms:W3CDTF">2022-04-01T08:34:33Z</dcterms:created>
  <dcterms:modified xsi:type="dcterms:W3CDTF">2022-05-31T09:08:44Z</dcterms:modified>
</cp:coreProperties>
</file>